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79"/>
  </p:notesMasterIdLst>
  <p:sldIdLst>
    <p:sldId id="256" r:id="rId2"/>
    <p:sldId id="332" r:id="rId3"/>
    <p:sldId id="348" r:id="rId4"/>
    <p:sldId id="349" r:id="rId5"/>
    <p:sldId id="383" r:id="rId6"/>
    <p:sldId id="384" r:id="rId7"/>
    <p:sldId id="294" r:id="rId8"/>
    <p:sldId id="352" r:id="rId9"/>
    <p:sldId id="353" r:id="rId10"/>
    <p:sldId id="354" r:id="rId11"/>
    <p:sldId id="355" r:id="rId12"/>
    <p:sldId id="370" r:id="rId13"/>
    <p:sldId id="357" r:id="rId14"/>
    <p:sldId id="358" r:id="rId15"/>
    <p:sldId id="359" r:id="rId16"/>
    <p:sldId id="360" r:id="rId17"/>
    <p:sldId id="362" r:id="rId18"/>
    <p:sldId id="364" r:id="rId19"/>
    <p:sldId id="365" r:id="rId20"/>
    <p:sldId id="366" r:id="rId21"/>
    <p:sldId id="367" r:id="rId22"/>
    <p:sldId id="368" r:id="rId23"/>
    <p:sldId id="371" r:id="rId24"/>
    <p:sldId id="333" r:id="rId25"/>
    <p:sldId id="334" r:id="rId26"/>
    <p:sldId id="335" r:id="rId27"/>
    <p:sldId id="338" r:id="rId28"/>
    <p:sldId id="339" r:id="rId29"/>
    <p:sldId id="340" r:id="rId30"/>
    <p:sldId id="341" r:id="rId31"/>
    <p:sldId id="342" r:id="rId32"/>
    <p:sldId id="343" r:id="rId33"/>
    <p:sldId id="344" r:id="rId34"/>
    <p:sldId id="372" r:id="rId35"/>
    <p:sldId id="380" r:id="rId36"/>
    <p:sldId id="381" r:id="rId37"/>
    <p:sldId id="259" r:id="rId38"/>
    <p:sldId id="261" r:id="rId39"/>
    <p:sldId id="379" r:id="rId40"/>
    <p:sldId id="385" r:id="rId41"/>
    <p:sldId id="386" r:id="rId42"/>
    <p:sldId id="387" r:id="rId43"/>
    <p:sldId id="388" r:id="rId44"/>
    <p:sldId id="389" r:id="rId45"/>
    <p:sldId id="296" r:id="rId46"/>
    <p:sldId id="375" r:id="rId47"/>
    <p:sldId id="297" r:id="rId48"/>
    <p:sldId id="315" r:id="rId49"/>
    <p:sldId id="303" r:id="rId50"/>
    <p:sldId id="316" r:id="rId51"/>
    <p:sldId id="377" r:id="rId52"/>
    <p:sldId id="308" r:id="rId53"/>
    <p:sldId id="390" r:id="rId54"/>
    <p:sldId id="391" r:id="rId55"/>
    <p:sldId id="392" r:id="rId56"/>
    <p:sldId id="393" r:id="rId57"/>
    <p:sldId id="394" r:id="rId58"/>
    <p:sldId id="395" r:id="rId59"/>
    <p:sldId id="407" r:id="rId60"/>
    <p:sldId id="396" r:id="rId61"/>
    <p:sldId id="408" r:id="rId62"/>
    <p:sldId id="397" r:id="rId63"/>
    <p:sldId id="398" r:id="rId64"/>
    <p:sldId id="399" r:id="rId65"/>
    <p:sldId id="400" r:id="rId66"/>
    <p:sldId id="401" r:id="rId67"/>
    <p:sldId id="403" r:id="rId68"/>
    <p:sldId id="404" r:id="rId69"/>
    <p:sldId id="405" r:id="rId70"/>
    <p:sldId id="406" r:id="rId71"/>
    <p:sldId id="378" r:id="rId72"/>
    <p:sldId id="267" r:id="rId73"/>
    <p:sldId id="268" r:id="rId74"/>
    <p:sldId id="269" r:id="rId75"/>
    <p:sldId id="270" r:id="rId76"/>
    <p:sldId id="278" r:id="rId77"/>
    <p:sldId id="258" r:id="rId7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4562"/>
  </p:normalViewPr>
  <p:slideViewPr>
    <p:cSldViewPr>
      <p:cViewPr varScale="1">
        <p:scale>
          <a:sx n="76" d="100"/>
          <a:sy n="76" d="100"/>
        </p:scale>
        <p:origin x="174" y="72"/>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21F93-9CE8-4684-82CE-08E27CD20985}" type="datetimeFigureOut">
              <a:rPr lang="en-US" smtClean="0"/>
              <a:t>4/19/2023</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3A9EE-6F36-4799-8680-D3EF2A70743E}" type="slidenum">
              <a:rPr lang="en-US" smtClean="0"/>
              <a:t>‹#›</a:t>
            </a:fld>
            <a:endParaRPr lang="en-US"/>
          </a:p>
        </p:txBody>
      </p:sp>
    </p:spTree>
    <p:extLst>
      <p:ext uri="{BB962C8B-B14F-4D97-AF65-F5344CB8AC3E}">
        <p14:creationId xmlns:p14="http://schemas.microsoft.com/office/powerpoint/2010/main" val="391731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3</a:t>
            </a:fld>
            <a:endParaRPr lang="en-US"/>
          </a:p>
        </p:txBody>
      </p:sp>
    </p:spTree>
    <p:extLst>
      <p:ext uri="{BB962C8B-B14F-4D97-AF65-F5344CB8AC3E}">
        <p14:creationId xmlns:p14="http://schemas.microsoft.com/office/powerpoint/2010/main" val="277683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15</a:t>
            </a:fld>
            <a:endParaRPr lang="en-US"/>
          </a:p>
        </p:txBody>
      </p:sp>
    </p:spTree>
    <p:extLst>
      <p:ext uri="{BB962C8B-B14F-4D97-AF65-F5344CB8AC3E}">
        <p14:creationId xmlns:p14="http://schemas.microsoft.com/office/powerpoint/2010/main" val="428032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16</a:t>
            </a:fld>
            <a:endParaRPr lang="en-US"/>
          </a:p>
        </p:txBody>
      </p:sp>
    </p:spTree>
    <p:extLst>
      <p:ext uri="{BB962C8B-B14F-4D97-AF65-F5344CB8AC3E}">
        <p14:creationId xmlns:p14="http://schemas.microsoft.com/office/powerpoint/2010/main" val="395982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17</a:t>
            </a:fld>
            <a:endParaRPr lang="en-US"/>
          </a:p>
        </p:txBody>
      </p:sp>
    </p:spTree>
    <p:extLst>
      <p:ext uri="{BB962C8B-B14F-4D97-AF65-F5344CB8AC3E}">
        <p14:creationId xmlns:p14="http://schemas.microsoft.com/office/powerpoint/2010/main" val="207514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18</a:t>
            </a:fld>
            <a:endParaRPr lang="en-US"/>
          </a:p>
        </p:txBody>
      </p:sp>
    </p:spTree>
    <p:extLst>
      <p:ext uri="{BB962C8B-B14F-4D97-AF65-F5344CB8AC3E}">
        <p14:creationId xmlns:p14="http://schemas.microsoft.com/office/powerpoint/2010/main" val="147645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19</a:t>
            </a:fld>
            <a:endParaRPr lang="en-US"/>
          </a:p>
        </p:txBody>
      </p:sp>
    </p:spTree>
    <p:extLst>
      <p:ext uri="{BB962C8B-B14F-4D97-AF65-F5344CB8AC3E}">
        <p14:creationId xmlns:p14="http://schemas.microsoft.com/office/powerpoint/2010/main" val="2558978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20</a:t>
            </a:fld>
            <a:endParaRPr lang="en-US"/>
          </a:p>
        </p:txBody>
      </p:sp>
    </p:spTree>
    <p:extLst>
      <p:ext uri="{BB962C8B-B14F-4D97-AF65-F5344CB8AC3E}">
        <p14:creationId xmlns:p14="http://schemas.microsoft.com/office/powerpoint/2010/main" val="53267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21</a:t>
            </a:fld>
            <a:endParaRPr lang="en-US"/>
          </a:p>
        </p:txBody>
      </p:sp>
    </p:spTree>
    <p:extLst>
      <p:ext uri="{BB962C8B-B14F-4D97-AF65-F5344CB8AC3E}">
        <p14:creationId xmlns:p14="http://schemas.microsoft.com/office/powerpoint/2010/main" val="1952416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22</a:t>
            </a:fld>
            <a:endParaRPr lang="en-US"/>
          </a:p>
        </p:txBody>
      </p:sp>
    </p:spTree>
    <p:extLst>
      <p:ext uri="{BB962C8B-B14F-4D97-AF65-F5344CB8AC3E}">
        <p14:creationId xmlns:p14="http://schemas.microsoft.com/office/powerpoint/2010/main" val="1615022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23</a:t>
            </a:fld>
            <a:endParaRPr lang="en-US"/>
          </a:p>
        </p:txBody>
      </p:sp>
    </p:spTree>
    <p:extLst>
      <p:ext uri="{BB962C8B-B14F-4D97-AF65-F5344CB8AC3E}">
        <p14:creationId xmlns:p14="http://schemas.microsoft.com/office/powerpoint/2010/main" val="12154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Th.s Nguyễn Đức Sinh-CĐCN Việt Đức</a:t>
            </a:r>
          </a:p>
        </p:txBody>
      </p:sp>
      <p:sp>
        <p:nvSpPr>
          <p:cNvPr id="5" name="Rectangle 7"/>
          <p:cNvSpPr>
            <a:spLocks noGrp="1" noChangeArrowheads="1"/>
          </p:cNvSpPr>
          <p:nvPr>
            <p:ph type="sldNum" sz="quarter" idx="5"/>
          </p:nvPr>
        </p:nvSpPr>
        <p:spPr>
          <a:ln/>
        </p:spPr>
        <p:txBody>
          <a:bodyPr/>
          <a:lstStyle/>
          <a:p>
            <a:fld id="{B312609F-97DB-49A2-A630-03BA07E1C902}" type="slidenum">
              <a:rPr lang="en-US"/>
              <a:pPr/>
              <a:t>72</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a:t>Chúng ta có quá nhiều cái nên hỏi: làm thế nào mà nó học giỏi thế? Không biết nó ăn gì nhỉ?</a:t>
            </a:r>
          </a:p>
          <a:p>
            <a:r>
              <a:rPr lang="en-US"/>
              <a:t>Và chúng ta cũng có nhiều cái cần hỏi: làm thế nào mượn được sách của nó bây giờ?</a:t>
            </a:r>
          </a:p>
          <a:p>
            <a:r>
              <a:rPr lang="en-US"/>
              <a:t>Nhưng những cái mà ta phải hỏi thì lại không có nhiều</a:t>
            </a:r>
          </a:p>
          <a:p>
            <a:r>
              <a:rPr lang="en-US"/>
              <a:t>	Ôm nhiều thì yếu, yêu nhiều thì ốm</a:t>
            </a:r>
          </a:p>
          <a:p>
            <a:r>
              <a:rPr lang="en-US"/>
              <a:t>	Ôm nhiều xiết không chặt, hay ốm vặt vì yêu lung tung</a:t>
            </a:r>
          </a:p>
          <a:p>
            <a:r>
              <a:rPr lang="en-US"/>
              <a:t>Chúng ta thường BZ doing nothing!</a:t>
            </a:r>
          </a:p>
          <a:p>
            <a:r>
              <a:rPr lang="en-US"/>
              <a:t>Chúng ta ai cũng thông minh, ai cũng khỏe mạnh, và ai cũng muốn giúp đỡ</a:t>
            </a:r>
          </a:p>
          <a:p>
            <a:r>
              <a:rPr lang="en-US"/>
              <a:t>Nên : chúng ta thành dở hơi, rất dở hơi và đại dở hơi</a:t>
            </a:r>
          </a:p>
          <a:p>
            <a:endParaRPr lang="en-US"/>
          </a:p>
        </p:txBody>
      </p:sp>
    </p:spTree>
    <p:extLst>
      <p:ext uri="{BB962C8B-B14F-4D97-AF65-F5344CB8AC3E}">
        <p14:creationId xmlns:p14="http://schemas.microsoft.com/office/powerpoint/2010/main" val="116294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4</a:t>
            </a:fld>
            <a:endParaRPr lang="en-US"/>
          </a:p>
        </p:txBody>
      </p:sp>
    </p:spTree>
    <p:extLst>
      <p:ext uri="{BB962C8B-B14F-4D97-AF65-F5344CB8AC3E}">
        <p14:creationId xmlns:p14="http://schemas.microsoft.com/office/powerpoint/2010/main" val="146893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Th.s Nguyễn Đức Sinh-CĐCN Việt Đức</a:t>
            </a:r>
          </a:p>
        </p:txBody>
      </p:sp>
      <p:sp>
        <p:nvSpPr>
          <p:cNvPr id="5" name="Rectangle 7"/>
          <p:cNvSpPr>
            <a:spLocks noGrp="1" noChangeArrowheads="1"/>
          </p:cNvSpPr>
          <p:nvPr>
            <p:ph type="sldNum" sz="quarter" idx="5"/>
          </p:nvPr>
        </p:nvSpPr>
        <p:spPr>
          <a:ln/>
        </p:spPr>
        <p:txBody>
          <a:bodyPr/>
          <a:lstStyle/>
          <a:p>
            <a:fld id="{0C091E36-AD5E-40C2-BA00-77297E9D5ACF}" type="slidenum">
              <a:rPr lang="en-US"/>
              <a:pPr/>
              <a:t>73</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a:t>Chúng ta có quá nhiều cái nên hỏi: làm thế nào mà nó học giỏi thế? Không biết nó ăn gì nhỉ?</a:t>
            </a:r>
          </a:p>
          <a:p>
            <a:r>
              <a:rPr lang="en-US"/>
              <a:t>Và chúng ta cũng có nhiều cái cần hỏi: làm thế nào mượn được sách của nó bây giờ?</a:t>
            </a:r>
          </a:p>
          <a:p>
            <a:r>
              <a:rPr lang="en-US"/>
              <a:t>Nhưng những cái mà ta phải hỏi thì lại không có nhiều</a:t>
            </a:r>
          </a:p>
          <a:p>
            <a:r>
              <a:rPr lang="en-US"/>
              <a:t>	Ôm nhiều thì yếu, yêu nhiều thì ốm</a:t>
            </a:r>
          </a:p>
          <a:p>
            <a:r>
              <a:rPr lang="en-US"/>
              <a:t>	Ôm nhiều xiết không chặt, hay ốm vặt vì yêu lung tung</a:t>
            </a:r>
          </a:p>
          <a:p>
            <a:r>
              <a:rPr lang="en-US"/>
              <a:t>Chúng ta thường BZ doing nothing!</a:t>
            </a:r>
          </a:p>
          <a:p>
            <a:r>
              <a:rPr lang="en-US"/>
              <a:t>Chúng ta ai cũng thông minh, ai cũng khỏe mạnh, và ai cũng muốn giúp đỡ</a:t>
            </a:r>
          </a:p>
          <a:p>
            <a:r>
              <a:rPr lang="en-US"/>
              <a:t>Nên : chúng ta thành dở hơi, rất dở hơi và đại dở hơi</a:t>
            </a:r>
          </a:p>
          <a:p>
            <a:endParaRPr lang="en-US"/>
          </a:p>
        </p:txBody>
      </p:sp>
    </p:spTree>
    <p:extLst>
      <p:ext uri="{BB962C8B-B14F-4D97-AF65-F5344CB8AC3E}">
        <p14:creationId xmlns:p14="http://schemas.microsoft.com/office/powerpoint/2010/main" val="640638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Th.s Nguyễn Đức Sinh-CĐCN Việt Đức</a:t>
            </a:r>
          </a:p>
        </p:txBody>
      </p:sp>
      <p:sp>
        <p:nvSpPr>
          <p:cNvPr id="5" name="Rectangle 7"/>
          <p:cNvSpPr>
            <a:spLocks noGrp="1" noChangeArrowheads="1"/>
          </p:cNvSpPr>
          <p:nvPr>
            <p:ph type="sldNum" sz="quarter" idx="5"/>
          </p:nvPr>
        </p:nvSpPr>
        <p:spPr>
          <a:ln/>
        </p:spPr>
        <p:txBody>
          <a:bodyPr/>
          <a:lstStyle/>
          <a:p>
            <a:fld id="{7542B179-8900-44CB-8113-9D1A82DED989}" type="slidenum">
              <a:rPr lang="en-US"/>
              <a:pPr/>
              <a:t>74</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a:t>Chúng ta có quá nhiều cái nên hỏi: làm thế nào mà nó học giỏi thế? Không biết nó ăn gì nhỉ?</a:t>
            </a:r>
          </a:p>
          <a:p>
            <a:r>
              <a:rPr lang="en-US"/>
              <a:t>Và chúng ta cũng có nhiều cái cần hỏi: làm thế nào mượn được sách của nó bây giờ?</a:t>
            </a:r>
          </a:p>
          <a:p>
            <a:r>
              <a:rPr lang="en-US"/>
              <a:t>Nhưng những cái mà ta phải hỏi thì lại không có nhiều</a:t>
            </a:r>
          </a:p>
          <a:p>
            <a:r>
              <a:rPr lang="en-US"/>
              <a:t>	Ôm nhiều thì yếu, yêu nhiều thì ốm</a:t>
            </a:r>
          </a:p>
          <a:p>
            <a:r>
              <a:rPr lang="en-US"/>
              <a:t>	Ôm nhiều xiết không chặt, hay ốm vặt vì yêu lung tung</a:t>
            </a:r>
          </a:p>
          <a:p>
            <a:r>
              <a:rPr lang="en-US"/>
              <a:t>Chúng ta thường BZ doing nothing!</a:t>
            </a:r>
          </a:p>
          <a:p>
            <a:r>
              <a:rPr lang="en-US"/>
              <a:t>Chúng ta ai cũng thông minh, ai cũng khỏe mạnh, và ai cũng muốn giúp đỡ</a:t>
            </a:r>
          </a:p>
          <a:p>
            <a:r>
              <a:rPr lang="en-US"/>
              <a:t>Nên : chúng ta thành dở hơi, rất dở hơi và đại dở hơi</a:t>
            </a:r>
          </a:p>
          <a:p>
            <a:endParaRPr lang="en-US"/>
          </a:p>
        </p:txBody>
      </p:sp>
    </p:spTree>
    <p:extLst>
      <p:ext uri="{BB962C8B-B14F-4D97-AF65-F5344CB8AC3E}">
        <p14:creationId xmlns:p14="http://schemas.microsoft.com/office/powerpoint/2010/main" val="3952045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Th.s Nguyễn Đức Sinh-CĐCN Việt Đức</a:t>
            </a:r>
          </a:p>
        </p:txBody>
      </p:sp>
      <p:sp>
        <p:nvSpPr>
          <p:cNvPr id="5" name="Rectangle 7"/>
          <p:cNvSpPr>
            <a:spLocks noGrp="1" noChangeArrowheads="1"/>
          </p:cNvSpPr>
          <p:nvPr>
            <p:ph type="sldNum" sz="quarter" idx="5"/>
          </p:nvPr>
        </p:nvSpPr>
        <p:spPr>
          <a:ln/>
        </p:spPr>
        <p:txBody>
          <a:bodyPr/>
          <a:lstStyle/>
          <a:p>
            <a:fld id="{26CB7D62-B324-494E-A9DC-3D3E4C7AB715}" type="slidenum">
              <a:rPr lang="en-US"/>
              <a:pPr/>
              <a:t>75</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a:t>Chúng ta có quá nhiều cái nên hỏi: làm thế nào mà nó học giỏi thế? Không biết nó ăn gì nhỉ?</a:t>
            </a:r>
          </a:p>
          <a:p>
            <a:r>
              <a:rPr lang="en-US"/>
              <a:t>Và chúng ta cũng có nhiều cái cần hỏi: làm thế nào mượn được sách của nó bây giờ?</a:t>
            </a:r>
          </a:p>
          <a:p>
            <a:r>
              <a:rPr lang="en-US"/>
              <a:t>Nhưng những cái mà ta phải hỏi thì lại không có nhiều</a:t>
            </a:r>
          </a:p>
          <a:p>
            <a:r>
              <a:rPr lang="en-US"/>
              <a:t>	Ôm nhiều thì yếu, yêu nhiều thì ốm</a:t>
            </a:r>
          </a:p>
          <a:p>
            <a:r>
              <a:rPr lang="en-US"/>
              <a:t>	Ôm nhiều xiết không chặt, hay ốm vặt vì yêu lung tung</a:t>
            </a:r>
          </a:p>
          <a:p>
            <a:r>
              <a:rPr lang="en-US"/>
              <a:t>Chúng ta thường BZ doing nothing!</a:t>
            </a:r>
          </a:p>
          <a:p>
            <a:r>
              <a:rPr lang="en-US"/>
              <a:t>Chúng ta ai cũng thông minh, ai cũng khỏe mạnh, và ai cũng muốn giúp đỡ</a:t>
            </a:r>
          </a:p>
          <a:p>
            <a:r>
              <a:rPr lang="en-US"/>
              <a:t>Nên : chúng ta thành dở hơi, rất dở hơi và đại dở hơi</a:t>
            </a:r>
          </a:p>
          <a:p>
            <a:endParaRPr lang="en-US"/>
          </a:p>
        </p:txBody>
      </p:sp>
    </p:spTree>
    <p:extLst>
      <p:ext uri="{BB962C8B-B14F-4D97-AF65-F5344CB8AC3E}">
        <p14:creationId xmlns:p14="http://schemas.microsoft.com/office/powerpoint/2010/main" val="231881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8</a:t>
            </a:fld>
            <a:endParaRPr lang="en-US"/>
          </a:p>
        </p:txBody>
      </p:sp>
    </p:spTree>
    <p:extLst>
      <p:ext uri="{BB962C8B-B14F-4D97-AF65-F5344CB8AC3E}">
        <p14:creationId xmlns:p14="http://schemas.microsoft.com/office/powerpoint/2010/main" val="126694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9</a:t>
            </a:fld>
            <a:endParaRPr lang="en-US"/>
          </a:p>
        </p:txBody>
      </p:sp>
    </p:spTree>
    <p:extLst>
      <p:ext uri="{BB962C8B-B14F-4D97-AF65-F5344CB8AC3E}">
        <p14:creationId xmlns:p14="http://schemas.microsoft.com/office/powerpoint/2010/main" val="339972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E4A28-490F-4630-8362-14537495DCB9}" type="slidenum">
              <a:rPr lang="en-US"/>
              <a:pPr/>
              <a:t>10</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92708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E97BD-D921-4894-B495-CD0E72A0C733}" type="slidenum">
              <a:rPr lang="en-US"/>
              <a:pPr/>
              <a:t>11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t>Mắt xích</a:t>
            </a:r>
          </a:p>
        </p:txBody>
      </p:sp>
    </p:spTree>
    <p:extLst>
      <p:ext uri="{BB962C8B-B14F-4D97-AF65-F5344CB8AC3E}">
        <p14:creationId xmlns:p14="http://schemas.microsoft.com/office/powerpoint/2010/main" val="368195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E97BD-D921-4894-B495-CD0E72A0C733}" type="slidenum">
              <a:rPr lang="en-US"/>
              <a:pPr/>
              <a:t>12</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t>Mắt xích</a:t>
            </a:r>
          </a:p>
        </p:txBody>
      </p:sp>
    </p:spTree>
    <p:extLst>
      <p:ext uri="{BB962C8B-B14F-4D97-AF65-F5344CB8AC3E}">
        <p14:creationId xmlns:p14="http://schemas.microsoft.com/office/powerpoint/2010/main" val="408723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13</a:t>
            </a:fld>
            <a:endParaRPr lang="en-US"/>
          </a:p>
        </p:txBody>
      </p:sp>
    </p:spTree>
    <p:extLst>
      <p:ext uri="{BB962C8B-B14F-4D97-AF65-F5344CB8AC3E}">
        <p14:creationId xmlns:p14="http://schemas.microsoft.com/office/powerpoint/2010/main" val="394771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D12BA-8B6B-44D1-9C5D-565AA756547B}" type="slidenum">
              <a:rPr lang="en-US" smtClean="0"/>
              <a:t>14</a:t>
            </a:fld>
            <a:endParaRPr lang="en-US"/>
          </a:p>
        </p:txBody>
      </p:sp>
    </p:spTree>
    <p:extLst>
      <p:ext uri="{BB962C8B-B14F-4D97-AF65-F5344CB8AC3E}">
        <p14:creationId xmlns:p14="http://schemas.microsoft.com/office/powerpoint/2010/main" val="4158426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7F69B-0ABB-3944-A550-E758B36DE127}"/>
              </a:ext>
            </a:extLst>
          </p:cNvPr>
          <p:cNvSpPr>
            <a:spLocks noGrp="1"/>
          </p:cNvSpPr>
          <p:nvPr>
            <p:ph type="ctrTitle"/>
          </p:nvPr>
        </p:nvSpPr>
        <p:spPr>
          <a:xfrm>
            <a:off x="1238250" y="2708919"/>
            <a:ext cx="7429500" cy="801043"/>
          </a:xfrm>
        </p:spPr>
        <p:txBody>
          <a:bodyPr anchor="b">
            <a:normAutofit/>
          </a:bodyPr>
          <a:lstStyle>
            <a:lvl1pPr algn="ctr">
              <a:defRPr sz="4000">
                <a:solidFill>
                  <a:schemeClr val="bg1"/>
                </a:solidFill>
              </a:defRPr>
            </a:lvl1pPr>
          </a:lstStyle>
          <a:p>
            <a:r>
              <a:rPr lang="en-US" dirty="0"/>
              <a:t>Click to edit Master title style</a:t>
            </a:r>
            <a:endParaRPr lang="x-none" dirty="0"/>
          </a:p>
        </p:txBody>
      </p:sp>
      <p:sp>
        <p:nvSpPr>
          <p:cNvPr id="3" name="Subtitle 2">
            <a:extLst>
              <a:ext uri="{FF2B5EF4-FFF2-40B4-BE49-F238E27FC236}">
                <a16:creationId xmlns:a16="http://schemas.microsoft.com/office/drawing/2014/main" xmlns="" id="{8055D736-8FF4-7F4A-BFAF-24E7A5749813}"/>
              </a:ext>
            </a:extLst>
          </p:cNvPr>
          <p:cNvSpPr>
            <a:spLocks noGrp="1"/>
          </p:cNvSpPr>
          <p:nvPr>
            <p:ph type="subTitle" idx="1"/>
          </p:nvPr>
        </p:nvSpPr>
        <p:spPr>
          <a:xfrm>
            <a:off x="1238250" y="3602038"/>
            <a:ext cx="7429500" cy="165576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x-none" dirty="0"/>
          </a:p>
        </p:txBody>
      </p:sp>
    </p:spTree>
    <p:extLst>
      <p:ext uri="{BB962C8B-B14F-4D97-AF65-F5344CB8AC3E}">
        <p14:creationId xmlns:p14="http://schemas.microsoft.com/office/powerpoint/2010/main" val="333318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B880F-8D70-8548-A264-811F7711B197}"/>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655F4524-689B-D641-AF34-20B97A74C0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257083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62AB065-B8F8-FF41-935E-0E7B1779033C}"/>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5BD0D183-BA2A-6340-A63E-903E06086889}"/>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2515947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3E01EDD-41C3-1E4D-9DB9-E21DF99D1F13}"/>
              </a:ext>
            </a:extLst>
          </p:cNvPr>
          <p:cNvSpPr>
            <a:spLocks noGrp="1"/>
          </p:cNvSpPr>
          <p:nvPr>
            <p:ph type="title" hasCustomPrompt="1"/>
          </p:nvPr>
        </p:nvSpPr>
        <p:spPr>
          <a:xfrm>
            <a:off x="852307" y="2590800"/>
            <a:ext cx="8543925" cy="1325563"/>
          </a:xfrm>
          <a:prstGeom prst="rect">
            <a:avLst/>
          </a:prstGeo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XIN CẢM ƠN!</a:t>
            </a:r>
            <a:endParaRPr lang="x-none" dirty="0"/>
          </a:p>
        </p:txBody>
      </p:sp>
    </p:spTree>
    <p:extLst>
      <p:ext uri="{BB962C8B-B14F-4D97-AF65-F5344CB8AC3E}">
        <p14:creationId xmlns:p14="http://schemas.microsoft.com/office/powerpoint/2010/main" val="70477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841374"/>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485900" y="3200400"/>
            <a:ext cx="6934200" cy="6858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600201"/>
            <a:ext cx="4375150" cy="4525963"/>
          </a:xfrm>
          <a:prstGeom prst="rect">
            <a:avLst/>
          </a:prstGeo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400">
                <a:latin typeface="Tahoma" panose="020B0604030504040204" pitchFamily="34" charset="0"/>
                <a:ea typeface="Tahoma" panose="020B0604030504040204" pitchFamily="34" charset="0"/>
                <a:cs typeface="Tahoma" panose="020B0604030504040204" pitchFamily="34" charset="0"/>
              </a:defRPr>
            </a:lvl4pPr>
            <a:lvl5pPr>
              <a:defRPr sz="24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35550" y="1600201"/>
            <a:ext cx="4375150" cy="4525963"/>
          </a:xfrm>
          <a:prstGeom prst="rect">
            <a:avLst/>
          </a:prstGeo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xmlns="" id="{08E0AFBE-C35B-B94D-AAED-4A57A6ABCA10}"/>
              </a:ext>
            </a:extLst>
          </p:cNvPr>
          <p:cNvSpPr>
            <a:spLocks noGrp="1"/>
          </p:cNvSpPr>
          <p:nvPr>
            <p:ph type="title"/>
          </p:nvPr>
        </p:nvSpPr>
        <p:spPr>
          <a:xfrm>
            <a:off x="381000" y="152400"/>
            <a:ext cx="8915400" cy="762000"/>
          </a:xfrm>
          <a:prstGeom prst="rect">
            <a:avLst/>
          </a:prstGeom>
        </p:spPr>
        <p:txBody>
          <a:bodyPr/>
          <a:lstStyle>
            <a:lvl1pPr algn="l">
              <a:defRPr>
                <a:solidFill>
                  <a:srgbClr val="0070C0"/>
                </a:solidFill>
              </a:defRPr>
            </a:lvl1pPr>
          </a:lstStyle>
          <a:p>
            <a:r>
              <a:rPr lang="en-US"/>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0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0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xmlns="" id="{C2292105-6304-DC4F-9C7A-236FD4A69D97}"/>
              </a:ext>
            </a:extLst>
          </p:cNvPr>
          <p:cNvSpPr>
            <a:spLocks noGrp="1"/>
          </p:cNvSpPr>
          <p:nvPr>
            <p:ph type="title"/>
          </p:nvPr>
        </p:nvSpPr>
        <p:spPr>
          <a:xfrm>
            <a:off x="381000" y="152400"/>
            <a:ext cx="8915400" cy="762000"/>
          </a:xfrm>
          <a:prstGeom prst="rect">
            <a:avLst/>
          </a:prstGeom>
        </p:spPr>
        <p:txBody>
          <a:bodyPr/>
          <a:lstStyle>
            <a:lvl1pPr algn="l">
              <a:defRPr>
                <a:solidFill>
                  <a:srgbClr val="0070C0"/>
                </a:solidFill>
              </a:defRPr>
            </a:lvl1pPr>
          </a:lstStyle>
          <a:p>
            <a:r>
              <a:rPr lang="en-US"/>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1869" y="133350"/>
            <a:ext cx="8896482" cy="857250"/>
          </a:xfrm>
        </p:spPr>
        <p:txBody>
          <a:bodyPr/>
          <a:lstStyle/>
          <a:p>
            <a:r>
              <a:rPr lang="en-US"/>
              <a:t>Click to edit Master title style</a:t>
            </a:r>
          </a:p>
        </p:txBody>
      </p:sp>
      <p:sp>
        <p:nvSpPr>
          <p:cNvPr id="3" name="Table Placeholder 2"/>
          <p:cNvSpPr>
            <a:spLocks noGrp="1"/>
          </p:cNvSpPr>
          <p:nvPr>
            <p:ph type="tbl" idx="1"/>
          </p:nvPr>
        </p:nvSpPr>
        <p:spPr>
          <a:xfrm>
            <a:off x="194337" y="1282700"/>
            <a:ext cx="9525926" cy="5422900"/>
          </a:xfrm>
        </p:spPr>
        <p:txBody>
          <a:bodyPr/>
          <a:lstStyle/>
          <a:p>
            <a:endParaRPr lang="en-US"/>
          </a:p>
        </p:txBody>
      </p:sp>
      <p:sp>
        <p:nvSpPr>
          <p:cNvPr id="4" name="Slide Number Placeholder 3"/>
          <p:cNvSpPr>
            <a:spLocks noGrp="1"/>
          </p:cNvSpPr>
          <p:nvPr>
            <p:ph type="sldNum" sz="quarter" idx="10"/>
          </p:nvPr>
        </p:nvSpPr>
        <p:spPr>
          <a:xfrm>
            <a:off x="7381346" y="6477000"/>
            <a:ext cx="2335477" cy="304800"/>
          </a:xfrm>
          <a:prstGeom prst="rect">
            <a:avLst/>
          </a:prstGeom>
        </p:spPr>
        <p:txBody>
          <a:bodyPr/>
          <a:lstStyle>
            <a:lvl1pPr>
              <a:defRPr/>
            </a:lvl1pPr>
          </a:lstStyle>
          <a:p>
            <a:fld id="{6AB6DC18-7495-4CFA-897A-292510537FD0}" type="slidenum">
              <a:rPr lang="en-US"/>
              <a:pPr/>
              <a:t>‹#›</a:t>
            </a:fld>
            <a:endParaRPr lang="en-US"/>
          </a:p>
        </p:txBody>
      </p:sp>
    </p:spTree>
    <p:extLst>
      <p:ext uri="{BB962C8B-B14F-4D97-AF65-F5344CB8AC3E}">
        <p14:creationId xmlns:p14="http://schemas.microsoft.com/office/powerpoint/2010/main" val="358487199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60401" y="122239"/>
            <a:ext cx="8691827" cy="6027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7696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418810" y="6130437"/>
            <a:ext cx="931355" cy="370396"/>
          </a:xfrm>
          <a:prstGeom prst="rect">
            <a:avLst/>
          </a:prstGeom>
        </p:spPr>
        <p:txBody>
          <a:bodyPr/>
          <a:lstStyle/>
          <a:p>
            <a:endParaRPr lang="en-US" dirty="0"/>
          </a:p>
        </p:txBody>
      </p:sp>
      <p:sp>
        <p:nvSpPr>
          <p:cNvPr id="5" name="Footer Placeholder 4"/>
          <p:cNvSpPr>
            <a:spLocks noGrp="1"/>
          </p:cNvSpPr>
          <p:nvPr>
            <p:ph type="ftr" sz="quarter" idx="11"/>
          </p:nvPr>
        </p:nvSpPr>
        <p:spPr>
          <a:xfrm>
            <a:off x="6994824" y="6353901"/>
            <a:ext cx="2824499" cy="467972"/>
          </a:xfrm>
          <a:prstGeom prst="rect">
            <a:avLst/>
          </a:prstGeom>
        </p:spPr>
        <p:txBody>
          <a:bodyPr/>
          <a:lstStyle/>
          <a:p>
            <a:r>
              <a:rPr lang="en-US"/>
              <a:t>tranhuongthuycd@gmail.com - 0906295799</a:t>
            </a:r>
            <a:endParaRPr lang="en-US" dirty="0"/>
          </a:p>
        </p:txBody>
      </p:sp>
    </p:spTree>
    <p:extLst>
      <p:ext uri="{BB962C8B-B14F-4D97-AF65-F5344CB8AC3E}">
        <p14:creationId xmlns:p14="http://schemas.microsoft.com/office/powerpoint/2010/main" val="99551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F927F-8B6A-6443-83EF-A210ED96CD77}"/>
              </a:ext>
            </a:extLst>
          </p:cNvPr>
          <p:cNvSpPr>
            <a:spLocks noGrp="1"/>
          </p:cNvSpPr>
          <p:nvPr>
            <p:ph type="title"/>
          </p:nvPr>
        </p:nvSpPr>
        <p:spPr/>
        <p:txBody>
          <a:bodyPr/>
          <a:lstStyle/>
          <a:p>
            <a:r>
              <a:rPr lang="en-US" dirty="0"/>
              <a:t>Click to edit Master title style</a:t>
            </a:r>
            <a:endParaRPr lang="x-none" dirty="0"/>
          </a:p>
        </p:txBody>
      </p:sp>
      <p:sp>
        <p:nvSpPr>
          <p:cNvPr id="3" name="Content Placeholder 2">
            <a:extLst>
              <a:ext uri="{FF2B5EF4-FFF2-40B4-BE49-F238E27FC236}">
                <a16:creationId xmlns:a16="http://schemas.microsoft.com/office/drawing/2014/main" xmlns="" id="{007FE01C-EE61-B04D-8F51-0A360AEC413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Tree>
    <p:extLst>
      <p:ext uri="{BB962C8B-B14F-4D97-AF65-F5344CB8AC3E}">
        <p14:creationId xmlns:p14="http://schemas.microsoft.com/office/powerpoint/2010/main" val="42824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003701-3215-7143-AD90-92AE936D79D9}"/>
              </a:ext>
            </a:extLst>
          </p:cNvPr>
          <p:cNvSpPr>
            <a:spLocks noGrp="1"/>
          </p:cNvSpPr>
          <p:nvPr>
            <p:ph type="title"/>
          </p:nvPr>
        </p:nvSpPr>
        <p:spPr>
          <a:xfrm>
            <a:off x="676275" y="1709738"/>
            <a:ext cx="8543925" cy="2852737"/>
          </a:xfrm>
        </p:spPr>
        <p:txBody>
          <a:bodyPr anchor="b"/>
          <a:lstStyle>
            <a:lvl1pPr>
              <a:defRPr sz="6000">
                <a:solidFill>
                  <a:schemeClr val="bg1"/>
                </a:solidFill>
              </a:defRPr>
            </a:lvl1p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xmlns="" id="{9EE6592C-9103-0F4D-A94B-4A2A1D7C1B68}"/>
              </a:ext>
            </a:extLst>
          </p:cNvPr>
          <p:cNvSpPr>
            <a:spLocks noGrp="1"/>
          </p:cNvSpPr>
          <p:nvPr>
            <p:ph type="body" idx="1"/>
          </p:nvPr>
        </p:nvSpPr>
        <p:spPr>
          <a:xfrm>
            <a:off x="676275" y="4589463"/>
            <a:ext cx="8543925"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8022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2C9C6-FACF-1842-B6AC-8BBE8EBA176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33D9B479-6D2D-1F40-9A98-ABC0154DD792}"/>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6E74BF8D-3362-4641-913E-53C7647CCA52}"/>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328410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493EB-C50A-FB40-93FF-DF1CBC352859}"/>
              </a:ext>
            </a:extLst>
          </p:cNvPr>
          <p:cNvSpPr>
            <a:spLocks noGrp="1"/>
          </p:cNvSpPr>
          <p:nvPr>
            <p:ph type="title"/>
          </p:nvPr>
        </p:nvSpPr>
        <p:spPr>
          <a:xfrm>
            <a:off x="344488" y="1"/>
            <a:ext cx="8543925" cy="908720"/>
          </a:xfrm>
        </p:spPr>
        <p:txBody>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xmlns="" id="{9EB9AC9A-1190-BB48-8C95-7EA9ECCF909C}"/>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B086232-A6CF-0844-A98D-4B5B4D0216A3}"/>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638C76A6-83F7-EC47-9E47-EAD7734AE882}"/>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53315E3-AA05-C448-BAC0-3FF00B6424CE}"/>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Tree>
    <p:extLst>
      <p:ext uri="{BB962C8B-B14F-4D97-AF65-F5344CB8AC3E}">
        <p14:creationId xmlns:p14="http://schemas.microsoft.com/office/powerpoint/2010/main" val="28521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080D5-58F1-C847-93C6-E34ED5053C5B}"/>
              </a:ext>
            </a:extLst>
          </p:cNvPr>
          <p:cNvSpPr>
            <a:spLocks noGrp="1"/>
          </p:cNvSpPr>
          <p:nvPr>
            <p:ph type="title"/>
          </p:nvPr>
        </p:nvSpPr>
        <p:spPr/>
        <p:txBody>
          <a:bodyPr/>
          <a:lstStyle/>
          <a:p>
            <a:r>
              <a:rPr lang="en-US"/>
              <a:t>Click to edit Master title style</a:t>
            </a:r>
            <a:endParaRPr lang="x-none"/>
          </a:p>
        </p:txBody>
      </p:sp>
    </p:spTree>
    <p:extLst>
      <p:ext uri="{BB962C8B-B14F-4D97-AF65-F5344CB8AC3E}">
        <p14:creationId xmlns:p14="http://schemas.microsoft.com/office/powerpoint/2010/main" val="142886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26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08ED7-F418-4547-BBE1-F9230B5FCAE8}"/>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0CDE33A-CE0B-2E46-AC6B-D330AEC59CC9}"/>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BCC25A2-A0F3-3A4A-B822-5D5CAD7BF66E}"/>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5270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F99D5-488D-784D-991D-2179F16B27F0}"/>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2C85EDF8-1684-6A4D-898D-0041AFB8367C}"/>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06B75487-9B22-E641-9A02-D5D5E7546F6C}"/>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6F6BC91-2831-9F40-A09A-03F5BE738864}"/>
              </a:ext>
            </a:extLst>
          </p:cNvPr>
          <p:cNvSpPr>
            <a:spLocks noGrp="1"/>
          </p:cNvSpPr>
          <p:nvPr>
            <p:ph type="dt" sz="half" idx="10"/>
          </p:nvPr>
        </p:nvSpPr>
        <p:spPr>
          <a:xfrm>
            <a:off x="681038" y="6356350"/>
            <a:ext cx="2228850" cy="365125"/>
          </a:xfrm>
          <a:prstGeom prst="rect">
            <a:avLst/>
          </a:prstGeom>
        </p:spPr>
        <p:txBody>
          <a:bodyPr/>
          <a:lstStyle/>
          <a:p>
            <a:fld id="{FA9E3B26-DE00-B04F-A8A1-C59B5066050A}" type="datetimeFigureOut">
              <a:rPr lang="x-none" smtClean="0"/>
              <a:t>4/19/2023</a:t>
            </a:fld>
            <a:endParaRPr lang="x-none"/>
          </a:p>
        </p:txBody>
      </p:sp>
      <p:sp>
        <p:nvSpPr>
          <p:cNvPr id="6" name="Footer Placeholder 5">
            <a:extLst>
              <a:ext uri="{FF2B5EF4-FFF2-40B4-BE49-F238E27FC236}">
                <a16:creationId xmlns:a16="http://schemas.microsoft.com/office/drawing/2014/main" xmlns="" id="{BB497B4C-4202-B043-9DE7-25325BFAFE9F}"/>
              </a:ext>
            </a:extLst>
          </p:cNvPr>
          <p:cNvSpPr>
            <a:spLocks noGrp="1"/>
          </p:cNvSpPr>
          <p:nvPr>
            <p:ph type="ftr" sz="quarter" idx="11"/>
          </p:nvPr>
        </p:nvSpPr>
        <p:spPr>
          <a:xfrm>
            <a:off x="3281363" y="6356350"/>
            <a:ext cx="3343275"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DC2EBE8F-BD16-4F43-A20A-78C8C9A0F226}"/>
              </a:ext>
            </a:extLst>
          </p:cNvPr>
          <p:cNvSpPr>
            <a:spLocks noGrp="1"/>
          </p:cNvSpPr>
          <p:nvPr>
            <p:ph type="sldNum" sz="quarter" idx="12"/>
          </p:nvPr>
        </p:nvSpPr>
        <p:spPr>
          <a:xfrm>
            <a:off x="6996113" y="6356350"/>
            <a:ext cx="2228850" cy="365125"/>
          </a:xfrm>
          <a:prstGeom prst="rect">
            <a:avLst/>
          </a:prstGeom>
        </p:spPr>
        <p:txBody>
          <a:bodyPr/>
          <a:lstStyle/>
          <a:p>
            <a:fld id="{049B4E73-2FA4-2344-A03B-F3D2C6535711}" type="slidenum">
              <a:rPr lang="x-none" smtClean="0"/>
              <a:t>‹#›</a:t>
            </a:fld>
            <a:endParaRPr lang="x-none"/>
          </a:p>
        </p:txBody>
      </p:sp>
    </p:spTree>
    <p:extLst>
      <p:ext uri="{BB962C8B-B14F-4D97-AF65-F5344CB8AC3E}">
        <p14:creationId xmlns:p14="http://schemas.microsoft.com/office/powerpoint/2010/main" val="302723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7C9F0CA-C56D-4F42-8CDE-A7207B4AFBE1}"/>
              </a:ext>
            </a:extLst>
          </p:cNvPr>
          <p:cNvSpPr>
            <a:spLocks noGrp="1"/>
          </p:cNvSpPr>
          <p:nvPr>
            <p:ph type="title"/>
          </p:nvPr>
        </p:nvSpPr>
        <p:spPr>
          <a:xfrm>
            <a:off x="344488" y="1"/>
            <a:ext cx="8399909" cy="908720"/>
          </a:xfrm>
          <a:prstGeom prst="rect">
            <a:avLst/>
          </a:prstGeom>
        </p:spPr>
        <p:txBody>
          <a:bodyPr vert="horz" lIns="91440" tIns="45720" rIns="91440" bIns="45720" rtlCol="0" anchor="ctr">
            <a:normAutofit/>
          </a:bodyPr>
          <a:lstStyle/>
          <a:p>
            <a:r>
              <a:rPr lang="en-US" dirty="0"/>
              <a:t>Click to edit Master title style</a:t>
            </a:r>
            <a:endParaRPr lang="x-none" dirty="0"/>
          </a:p>
        </p:txBody>
      </p:sp>
      <p:sp>
        <p:nvSpPr>
          <p:cNvPr id="3" name="Text Placeholder 2">
            <a:extLst>
              <a:ext uri="{FF2B5EF4-FFF2-40B4-BE49-F238E27FC236}">
                <a16:creationId xmlns:a16="http://schemas.microsoft.com/office/drawing/2014/main" xmlns="" id="{2C16DA3A-D44A-F940-BC57-9E1A12BBCB0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x-none" dirty="0"/>
          </a:p>
        </p:txBody>
      </p:sp>
    </p:spTree>
    <p:extLst>
      <p:ext uri="{BB962C8B-B14F-4D97-AF65-F5344CB8AC3E}">
        <p14:creationId xmlns:p14="http://schemas.microsoft.com/office/powerpoint/2010/main" val="343596681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49" r:id="rId13"/>
    <p:sldLayoutId id="2147483652" r:id="rId14"/>
    <p:sldLayoutId id="2147483653" r:id="rId15"/>
    <p:sldLayoutId id="2147483670"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rgbClr val="0070C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15C4739-DE54-744D-A632-7C4AF4E32F99}"/>
              </a:ext>
            </a:extLst>
          </p:cNvPr>
          <p:cNvSpPr txBox="1"/>
          <p:nvPr/>
        </p:nvSpPr>
        <p:spPr>
          <a:xfrm>
            <a:off x="-231576" y="3068960"/>
            <a:ext cx="8856984" cy="646331"/>
          </a:xfrm>
          <a:prstGeom prst="rect">
            <a:avLst/>
          </a:prstGeom>
          <a:noFill/>
        </p:spPr>
        <p:txBody>
          <a:bodyPr wrap="square" rtlCol="0">
            <a:spAutoFit/>
          </a:bodyPr>
          <a:lstStyle/>
          <a:p>
            <a:pPr algn="ct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x-none"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xmlns="" id="{423D30E3-2D75-0844-B8B4-EE159E5E0F4C}"/>
              </a:ext>
            </a:extLst>
          </p:cNvPr>
          <p:cNvSpPr txBox="1"/>
          <p:nvPr/>
        </p:nvSpPr>
        <p:spPr>
          <a:xfrm>
            <a:off x="848544" y="2636912"/>
            <a:ext cx="8280920" cy="1754326"/>
          </a:xfrm>
          <a:prstGeom prst="rect">
            <a:avLst/>
          </a:prstGeom>
          <a:noFill/>
        </p:spPr>
        <p:txBody>
          <a:bodyPr wrap="square" rtlCol="0">
            <a:spAutoFit/>
          </a:bodyPr>
          <a:lstStyle/>
          <a:p>
            <a:pPr algn="ctr"/>
            <a:r>
              <a:rPr lang="vi-VN" sz="5400" b="1" dirty="0">
                <a:solidFill>
                  <a:schemeClr val="bg1"/>
                </a:solidFill>
                <a:latin typeface="Arial" panose="020B0604020202020204" pitchFamily="34" charset="0"/>
                <a:ea typeface="Tahoma" panose="020B0604030504040204" pitchFamily="34" charset="0"/>
                <a:cs typeface="Arial" panose="020B0604020202020204" pitchFamily="34" charset="0"/>
              </a:rPr>
              <a:t>BIÊN SOẠN GIÁO ÁN TÍCH HỢP</a:t>
            </a:r>
            <a:endParaRPr lang="x-none" sz="5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746B124-B1B4-924A-9997-FED38A0D4FF5}"/>
              </a:ext>
            </a:extLst>
          </p:cNvPr>
          <p:cNvSpPr txBox="1"/>
          <p:nvPr/>
        </p:nvSpPr>
        <p:spPr>
          <a:xfrm>
            <a:off x="5025008" y="5445224"/>
            <a:ext cx="4880992" cy="1477328"/>
          </a:xfrm>
          <a:prstGeom prst="rect">
            <a:avLst/>
          </a:prstGeom>
          <a:noFill/>
        </p:spPr>
        <p:txBody>
          <a:bodyPr wrap="square" rtlCol="0">
            <a:spAutoFit/>
          </a:bodyPr>
          <a:lstStyle/>
          <a:p>
            <a:pPr>
              <a:lnSpc>
                <a:spcPct val="150000"/>
              </a:lnSpc>
            </a:pPr>
            <a:r>
              <a:rPr lang="x-none" sz="2000" dirty="0"/>
              <a:t>Giảng viên: </a:t>
            </a:r>
            <a:r>
              <a:rPr lang="en-US" sz="2000" dirty="0" err="1">
                <a:solidFill>
                  <a:srgbClr val="0070C0"/>
                </a:solidFill>
              </a:rPr>
              <a:t>Trần</a:t>
            </a:r>
            <a:r>
              <a:rPr lang="en-US" sz="2000" dirty="0">
                <a:solidFill>
                  <a:srgbClr val="0070C0"/>
                </a:solidFill>
              </a:rPr>
              <a:t> </a:t>
            </a:r>
            <a:r>
              <a:rPr lang="en-US" sz="2000" dirty="0" err="1">
                <a:solidFill>
                  <a:srgbClr val="0070C0"/>
                </a:solidFill>
              </a:rPr>
              <a:t>Thị</a:t>
            </a:r>
            <a:r>
              <a:rPr lang="en-US" sz="2000" dirty="0">
                <a:solidFill>
                  <a:srgbClr val="0070C0"/>
                </a:solidFill>
              </a:rPr>
              <a:t> </a:t>
            </a:r>
            <a:r>
              <a:rPr lang="en-US" sz="2000" dirty="0" err="1">
                <a:solidFill>
                  <a:srgbClr val="0070C0"/>
                </a:solidFill>
              </a:rPr>
              <a:t>Hương</a:t>
            </a:r>
            <a:r>
              <a:rPr lang="en-US" sz="2000" dirty="0">
                <a:solidFill>
                  <a:srgbClr val="0070C0"/>
                </a:solidFill>
              </a:rPr>
              <a:t> </a:t>
            </a:r>
            <a:r>
              <a:rPr lang="en-US" sz="2000" dirty="0" err="1">
                <a:solidFill>
                  <a:srgbClr val="0070C0"/>
                </a:solidFill>
              </a:rPr>
              <a:t>Thủy</a:t>
            </a:r>
            <a:endParaRPr lang="x-none" sz="2000" dirty="0">
              <a:solidFill>
                <a:srgbClr val="0070C0"/>
              </a:solidFill>
            </a:endParaRPr>
          </a:p>
          <a:p>
            <a:pPr>
              <a:lnSpc>
                <a:spcPct val="150000"/>
              </a:lnSpc>
            </a:pPr>
            <a:r>
              <a:rPr lang="x-none" sz="2000" dirty="0"/>
              <a:t>Khoa: </a:t>
            </a:r>
            <a:r>
              <a:rPr lang="en-US" sz="2000" dirty="0" err="1">
                <a:solidFill>
                  <a:srgbClr val="0070C0"/>
                </a:solidFill>
              </a:rPr>
              <a:t>Sư</a:t>
            </a:r>
            <a:r>
              <a:rPr lang="en-US" sz="2000" dirty="0">
                <a:solidFill>
                  <a:srgbClr val="0070C0"/>
                </a:solidFill>
              </a:rPr>
              <a:t> </a:t>
            </a:r>
            <a:r>
              <a:rPr lang="en-US" sz="2000" dirty="0" err="1">
                <a:solidFill>
                  <a:srgbClr val="0070C0"/>
                </a:solidFill>
              </a:rPr>
              <a:t>phạm</a:t>
            </a:r>
            <a:r>
              <a:rPr lang="en-US" sz="2000" dirty="0">
                <a:solidFill>
                  <a:srgbClr val="0070C0"/>
                </a:solidFill>
              </a:rPr>
              <a:t> </a:t>
            </a:r>
            <a:r>
              <a:rPr lang="en-US" sz="2000" dirty="0" err="1">
                <a:solidFill>
                  <a:srgbClr val="0070C0"/>
                </a:solidFill>
              </a:rPr>
              <a:t>giáo</a:t>
            </a:r>
            <a:r>
              <a:rPr lang="en-US" sz="2000" dirty="0">
                <a:solidFill>
                  <a:srgbClr val="0070C0"/>
                </a:solidFill>
              </a:rPr>
              <a:t> </a:t>
            </a:r>
            <a:r>
              <a:rPr lang="en-US" sz="2000" dirty="0" err="1">
                <a:solidFill>
                  <a:srgbClr val="0070C0"/>
                </a:solidFill>
              </a:rPr>
              <a:t>dục</a:t>
            </a:r>
            <a:r>
              <a:rPr lang="en-US" sz="2000" dirty="0">
                <a:solidFill>
                  <a:srgbClr val="0070C0"/>
                </a:solidFill>
              </a:rPr>
              <a:t> </a:t>
            </a:r>
            <a:r>
              <a:rPr lang="en-US" sz="2000" dirty="0" err="1">
                <a:solidFill>
                  <a:srgbClr val="0070C0"/>
                </a:solidFill>
              </a:rPr>
              <a:t>nghề</a:t>
            </a:r>
            <a:r>
              <a:rPr lang="en-US" sz="2000" dirty="0">
                <a:solidFill>
                  <a:srgbClr val="0070C0"/>
                </a:solidFill>
              </a:rPr>
              <a:t> </a:t>
            </a:r>
            <a:r>
              <a:rPr lang="en-US" sz="2000" dirty="0" err="1">
                <a:solidFill>
                  <a:srgbClr val="0070C0"/>
                </a:solidFill>
              </a:rPr>
              <a:t>nghiêp</a:t>
            </a:r>
            <a:endParaRPr lang="en-US" sz="2000" dirty="0">
              <a:solidFill>
                <a:srgbClr val="0070C0"/>
              </a:solidFill>
            </a:endParaRPr>
          </a:p>
          <a:p>
            <a:pPr>
              <a:lnSpc>
                <a:spcPct val="150000"/>
              </a:lnSpc>
            </a:pPr>
            <a:r>
              <a:rPr lang="en-US" sz="2000" dirty="0">
                <a:solidFill>
                  <a:srgbClr val="0070C0"/>
                </a:solidFill>
              </a:rPr>
              <a:t>0906295799- </a:t>
            </a:r>
            <a:r>
              <a:rPr lang="en-US" sz="2000" dirty="0" err="1">
                <a:solidFill>
                  <a:srgbClr val="0070C0"/>
                </a:solidFill>
              </a:rPr>
              <a:t>tranhuongthuycd@gmail.com</a:t>
            </a:r>
            <a:endParaRPr lang="x-none" sz="20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s-MX" dirty="0" err="1">
                <a:latin typeface="Arial" panose="020B0604020202020204" pitchFamily="34" charset="0"/>
                <a:cs typeface="Arial" panose="020B0604020202020204" pitchFamily="34" charset="0"/>
              </a:rPr>
              <a:t>Điều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cần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chú</a:t>
            </a:r>
            <a:r>
              <a:rPr lang="es-MX" dirty="0">
                <a:latin typeface="Arial" panose="020B0604020202020204" pitchFamily="34" charset="0"/>
                <a:cs typeface="Arial" panose="020B0604020202020204" pitchFamily="34" charset="0"/>
              </a:rPr>
              <a:t> ý</a:t>
            </a:r>
            <a:endParaRPr lang="vi-VN" dirty="0">
              <a:latin typeface="Arial" panose="020B0604020202020204" pitchFamily="34" charset="0"/>
              <a:cs typeface="Arial" panose="020B0604020202020204" pitchFamily="34" charset="0"/>
            </a:endParaRPr>
          </a:p>
        </p:txBody>
      </p:sp>
      <p:sp>
        <p:nvSpPr>
          <p:cNvPr id="152579" name="Rectangle 3"/>
          <p:cNvSpPr>
            <a:spLocks noGrp="1" noChangeArrowheads="1"/>
          </p:cNvSpPr>
          <p:nvPr>
            <p:ph type="body" idx="1"/>
          </p:nvPr>
        </p:nvSpPr>
        <p:spPr>
          <a:xfrm>
            <a:off x="1352600" y="1196752"/>
            <a:ext cx="7144444" cy="4406106"/>
          </a:xfrm>
        </p:spPr>
        <p:txBody>
          <a:bodyPr>
            <a:normAutofit lnSpcReduction="10000"/>
          </a:bodyPr>
          <a:lstStyle/>
          <a:p>
            <a:pPr marL="1482031" indent="-735211">
              <a:lnSpc>
                <a:spcPct val="160000"/>
              </a:lnSpc>
            </a:pPr>
            <a:r>
              <a:rPr lang="es-MX" b="1" dirty="0" err="1">
                <a:latin typeface="Arial" panose="020B0604020202020204" pitchFamily="34" charset="0"/>
                <a:cs typeface="Arial" panose="020B0604020202020204" pitchFamily="34" charset="0"/>
              </a:rPr>
              <a:t>Phải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chuẩn</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bị</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câu</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hỏi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từ</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trước</a:t>
            </a:r>
            <a:endParaRPr lang="es-MX" b="1" dirty="0">
              <a:latin typeface="Arial" panose="020B0604020202020204" pitchFamily="34" charset="0"/>
              <a:cs typeface="Arial" panose="020B0604020202020204" pitchFamily="34" charset="0"/>
            </a:endParaRPr>
          </a:p>
          <a:p>
            <a:pPr marL="1482031" indent="-735211">
              <a:lnSpc>
                <a:spcPct val="160000"/>
              </a:lnSpc>
            </a:pPr>
            <a:r>
              <a:rPr lang="es-MX" b="1" dirty="0" err="1">
                <a:latin typeface="Arial" panose="020B0604020202020204" pitchFamily="34" charset="0"/>
                <a:cs typeface="Arial" panose="020B0604020202020204" pitchFamily="34" charset="0"/>
              </a:rPr>
              <a:t>Hỏi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có</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mục</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đích</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rõ</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ràng</a:t>
            </a:r>
            <a:endParaRPr lang="es-MX" b="1" dirty="0">
              <a:latin typeface="Arial" panose="020B0604020202020204" pitchFamily="34" charset="0"/>
              <a:cs typeface="Arial" panose="020B0604020202020204" pitchFamily="34" charset="0"/>
            </a:endParaRPr>
          </a:p>
          <a:p>
            <a:pPr marL="2321719" lvl="1" indent="-709414">
              <a:lnSpc>
                <a:spcPct val="160000"/>
              </a:lnSpc>
            </a:pPr>
            <a:r>
              <a:rPr lang="es-MX" b="1" dirty="0" err="1">
                <a:latin typeface="Arial" panose="020B0604020202020204" pitchFamily="34" charset="0"/>
                <a:cs typeface="Arial" panose="020B0604020202020204" pitchFamily="34" charset="0"/>
              </a:rPr>
              <a:t>Lấy</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dữ</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kiện</a:t>
            </a:r>
            <a:endParaRPr lang="es-MX" b="1" dirty="0">
              <a:latin typeface="Arial" panose="020B0604020202020204" pitchFamily="34" charset="0"/>
              <a:cs typeface="Arial" panose="020B0604020202020204" pitchFamily="34" charset="0"/>
            </a:endParaRPr>
          </a:p>
          <a:p>
            <a:pPr marL="2321719" lvl="1" indent="-709414">
              <a:lnSpc>
                <a:spcPct val="160000"/>
              </a:lnSpc>
            </a:pPr>
            <a:r>
              <a:rPr lang="es-MX" b="1" dirty="0" err="1">
                <a:latin typeface="Arial" panose="020B0604020202020204" pitchFamily="34" charset="0"/>
                <a:cs typeface="Arial" panose="020B0604020202020204" pitchFamily="34" charset="0"/>
              </a:rPr>
              <a:t>Lấy</a:t>
            </a:r>
            <a:r>
              <a:rPr lang="es-MX" b="1" dirty="0">
                <a:latin typeface="Arial" panose="020B0604020202020204" pitchFamily="34" charset="0"/>
                <a:cs typeface="Arial" panose="020B0604020202020204" pitchFamily="34" charset="0"/>
              </a:rPr>
              <a:t> ý </a:t>
            </a:r>
            <a:r>
              <a:rPr lang="es-MX" b="1" dirty="0" err="1">
                <a:latin typeface="Arial" panose="020B0604020202020204" pitchFamily="34" charset="0"/>
                <a:cs typeface="Arial" panose="020B0604020202020204" pitchFamily="34" charset="0"/>
              </a:rPr>
              <a:t>kiến</a:t>
            </a:r>
            <a:r>
              <a:rPr lang="es-MX" b="1" dirty="0">
                <a:latin typeface="Arial" panose="020B0604020202020204" pitchFamily="34" charset="0"/>
                <a:cs typeface="Arial" panose="020B0604020202020204" pitchFamily="34" charset="0"/>
              </a:rPr>
              <a:t>...</a:t>
            </a:r>
          </a:p>
          <a:p>
            <a:pPr marL="1482031" indent="-735211">
              <a:lnSpc>
                <a:spcPct val="160000"/>
              </a:lnSpc>
            </a:pPr>
            <a:r>
              <a:rPr lang="es-MX" b="1" dirty="0" err="1">
                <a:latin typeface="Arial" panose="020B0604020202020204" pitchFamily="34" charset="0"/>
                <a:cs typeface="Arial" panose="020B0604020202020204" pitchFamily="34" charset="0"/>
              </a:rPr>
              <a:t>Câu</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hỏi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phù</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hợp</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với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đối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tượng</a:t>
            </a:r>
            <a:endParaRPr lang="es-MX" b="1" dirty="0">
              <a:latin typeface="Arial" panose="020B0604020202020204" pitchFamily="34" charset="0"/>
              <a:cs typeface="Arial" panose="020B0604020202020204" pitchFamily="34" charset="0"/>
            </a:endParaRPr>
          </a:p>
          <a:p>
            <a:pPr marL="1482031" indent="-735211">
              <a:lnSpc>
                <a:spcPct val="160000"/>
              </a:lnSpc>
            </a:pPr>
            <a:r>
              <a:rPr lang="es-MX" b="1" dirty="0" err="1">
                <a:latin typeface="Arial" panose="020B0604020202020204" pitchFamily="34" charset="0"/>
                <a:cs typeface="Arial" panose="020B0604020202020204" pitchFamily="34" charset="0"/>
              </a:rPr>
              <a:t>Đi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từ</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tổng</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quan</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đến</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chi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tiết</a:t>
            </a:r>
            <a:endParaRPr lang="vi-VN"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135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928664" y="116632"/>
            <a:ext cx="6672361" cy="696516"/>
          </a:xfrm>
        </p:spPr>
        <p:txBody>
          <a:bodyPr/>
          <a:lstStyle/>
          <a:p>
            <a:r>
              <a:rPr lang="es-MX" dirty="0" err="1">
                <a:latin typeface="Arial" panose="020B0604020202020204" pitchFamily="34" charset="0"/>
                <a:cs typeface="Arial" panose="020B0604020202020204" pitchFamily="34" charset="0"/>
              </a:rPr>
              <a:t>Điều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cần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chú</a:t>
            </a:r>
            <a:r>
              <a:rPr lang="es-MX" dirty="0">
                <a:latin typeface="Arial" panose="020B0604020202020204" pitchFamily="34" charset="0"/>
                <a:cs typeface="Arial" panose="020B0604020202020204" pitchFamily="34" charset="0"/>
              </a:rPr>
              <a:t> ý</a:t>
            </a:r>
            <a:endParaRPr lang="vi-VN" dirty="0">
              <a:latin typeface="Arial" panose="020B0604020202020204" pitchFamily="34" charset="0"/>
              <a:cs typeface="Arial" panose="020B0604020202020204" pitchFamily="34" charset="0"/>
            </a:endParaRPr>
          </a:p>
        </p:txBody>
      </p:sp>
      <p:sp>
        <p:nvSpPr>
          <p:cNvPr id="156675" name="Rectangle 3"/>
          <p:cNvSpPr>
            <a:spLocks noGrp="1" noChangeArrowheads="1"/>
          </p:cNvSpPr>
          <p:nvPr>
            <p:ph type="body" idx="1"/>
          </p:nvPr>
        </p:nvSpPr>
        <p:spPr>
          <a:xfrm>
            <a:off x="1380778" y="1124744"/>
            <a:ext cx="7144444" cy="4406106"/>
          </a:xfrm>
        </p:spPr>
        <p:txBody>
          <a:bodyPr>
            <a:normAutofit/>
          </a:bodyPr>
          <a:lstStyle/>
          <a:p>
            <a:pPr marL="644922" indent="-464344">
              <a:lnSpc>
                <a:spcPct val="220000"/>
              </a:lnSpc>
            </a:pPr>
            <a:r>
              <a:rPr lang="es-MX" b="1" dirty="0" err="1">
                <a:latin typeface="Arial" panose="020B0604020202020204" pitchFamily="34" charset="0"/>
                <a:cs typeface="Arial" panose="020B0604020202020204" pitchFamily="34" charset="0"/>
              </a:rPr>
              <a:t>Hỏi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ngắn</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gọn</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rõ</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ràng</a:t>
            </a:r>
            <a:endParaRPr lang="es-MX" b="1" dirty="0">
              <a:latin typeface="Arial" panose="020B0604020202020204" pitchFamily="34" charset="0"/>
              <a:cs typeface="Arial" panose="020B0604020202020204" pitchFamily="34" charset="0"/>
            </a:endParaRPr>
          </a:p>
          <a:p>
            <a:pPr marL="644922" indent="-464344">
              <a:lnSpc>
                <a:spcPct val="220000"/>
              </a:lnSpc>
            </a:pPr>
            <a:r>
              <a:rPr lang="es-MX" b="1" dirty="0" err="1">
                <a:latin typeface="Arial" panose="020B0604020202020204" pitchFamily="34" charset="0"/>
                <a:cs typeface="Arial" panose="020B0604020202020204" pitchFamily="34" charset="0"/>
              </a:rPr>
              <a:t>Hỏi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mỗi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câu</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một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vấn</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đề</a:t>
            </a:r>
            <a:endParaRPr lang="es-MX" b="1" dirty="0">
              <a:latin typeface="Arial" panose="020B0604020202020204" pitchFamily="34" charset="0"/>
              <a:cs typeface="Arial" panose="020B0604020202020204" pitchFamily="34" charset="0"/>
            </a:endParaRPr>
          </a:p>
          <a:p>
            <a:pPr marL="644922" indent="-464344">
              <a:lnSpc>
                <a:spcPct val="220000"/>
              </a:lnSpc>
            </a:pPr>
            <a:r>
              <a:rPr lang="es-MX" b="1" dirty="0" err="1">
                <a:latin typeface="Arial" panose="020B0604020202020204" pitchFamily="34" charset="0"/>
                <a:cs typeface="Arial" panose="020B0604020202020204" pitchFamily="34" charset="0"/>
              </a:rPr>
              <a:t>Kết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nối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trả</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lời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của</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người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được</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hỏi</a:t>
            </a:r>
            <a:endParaRPr lang="es-MX" b="1" dirty="0">
              <a:latin typeface="Arial" panose="020B0604020202020204" pitchFamily="34" charset="0"/>
              <a:cs typeface="Arial" panose="020B0604020202020204" pitchFamily="34" charset="0"/>
            </a:endParaRPr>
          </a:p>
          <a:p>
            <a:pPr marL="644922" indent="-464344">
              <a:lnSpc>
                <a:spcPct val="220000"/>
              </a:lnSpc>
            </a:pPr>
            <a:r>
              <a:rPr lang="es-MX" b="1" dirty="0" err="1">
                <a:latin typeface="Arial" panose="020B0604020202020204" pitchFamily="34" charset="0"/>
                <a:cs typeface="Arial" panose="020B0604020202020204" pitchFamily="34" charset="0"/>
              </a:rPr>
              <a:t>Không</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ngắt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lời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khi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người</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khác</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trả</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lời</a:t>
            </a:r>
            <a:endParaRPr lang="vi-VN"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0065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txBox="1">
            <a:spLocks noChangeArrowheads="1"/>
          </p:cNvSpPr>
          <p:nvPr/>
        </p:nvSpPr>
        <p:spPr>
          <a:xfrm>
            <a:off x="1280592" y="1052736"/>
            <a:ext cx="7274719" cy="290988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rgbClr val="0070C0"/>
                </a:solidFill>
                <a:latin typeface="Tahoma" panose="020B0604030504040204" pitchFamily="34" charset="0"/>
                <a:ea typeface="Tahoma" panose="020B0604030504040204" pitchFamily="34" charset="0"/>
                <a:cs typeface="Tahoma" panose="020B0604030504040204" pitchFamily="34" charset="0"/>
              </a:defRPr>
            </a:lvl1pPr>
          </a:lstStyle>
          <a:p>
            <a:r>
              <a:rPr lang="en-US" sz="22425" dirty="0"/>
              <a:t>K.I.S.S</a:t>
            </a:r>
            <a:endParaRPr lang="en-US" sz="14056" dirty="0"/>
          </a:p>
        </p:txBody>
      </p:sp>
      <p:sp>
        <p:nvSpPr>
          <p:cNvPr id="7" name="Rectangle 3"/>
          <p:cNvSpPr>
            <a:spLocks noChangeArrowheads="1"/>
          </p:cNvSpPr>
          <p:nvPr/>
        </p:nvSpPr>
        <p:spPr bwMode="auto">
          <a:xfrm>
            <a:off x="1265113" y="3900712"/>
            <a:ext cx="7274719"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lnSpc>
                <a:spcPct val="90000"/>
              </a:lnSpc>
            </a:pPr>
            <a:r>
              <a:rPr lang="en-US" sz="4875" b="1">
                <a:solidFill>
                  <a:srgbClr val="000066"/>
                </a:solidFill>
                <a:cs typeface="Arial" panose="020B0604020202020204" pitchFamily="34" charset="0"/>
              </a:rPr>
              <a:t>Keep It Short &amp; Simple</a:t>
            </a:r>
          </a:p>
          <a:p>
            <a:pPr algn="ctr" eaLnBrk="0" hangingPunct="0">
              <a:lnSpc>
                <a:spcPct val="130000"/>
              </a:lnSpc>
            </a:pPr>
            <a:r>
              <a:rPr lang="en-US" sz="3900" b="1">
                <a:solidFill>
                  <a:srgbClr val="FF0000"/>
                </a:solidFill>
                <a:cs typeface="Arial" panose="020B0604020202020204" pitchFamily="34" charset="0"/>
              </a:rPr>
              <a:t>Hãy hỏi đơn giản và ngắn gọn</a:t>
            </a:r>
          </a:p>
        </p:txBody>
      </p:sp>
    </p:spTree>
    <p:custDataLst>
      <p:tags r:id="rId1"/>
    </p:custDataLst>
    <p:extLst>
      <p:ext uri="{BB962C8B-B14F-4D97-AF65-F5344CB8AC3E}">
        <p14:creationId xmlns:p14="http://schemas.microsoft.com/office/powerpoint/2010/main" val="23185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6536" y="31057"/>
            <a:ext cx="9584707" cy="1040723"/>
          </a:xfrm>
        </p:spPr>
        <p:txBody>
          <a:bodyPr/>
          <a:lstStyle/>
          <a:p>
            <a:r>
              <a:rPr lang="en-US" b="1" dirty="0">
                <a:latin typeface="Arial" panose="020B0604020202020204" pitchFamily="34" charset="0"/>
                <a:cs typeface="Arial" panose="020B0604020202020204" pitchFamily="34" charset="0"/>
              </a:rPr>
              <a:t>1.3 PHƯƠNG PHÁP QUAN SÁT</a:t>
            </a:r>
          </a:p>
        </p:txBody>
      </p:sp>
      <p:sp>
        <p:nvSpPr>
          <p:cNvPr id="3" name="Content Placeholder 2"/>
          <p:cNvSpPr>
            <a:spLocks noGrp="1"/>
          </p:cNvSpPr>
          <p:nvPr>
            <p:ph idx="4294967295"/>
          </p:nvPr>
        </p:nvSpPr>
        <p:spPr>
          <a:xfrm>
            <a:off x="488505" y="1196752"/>
            <a:ext cx="8712968" cy="3069318"/>
          </a:xfrm>
        </p:spPr>
        <p:txBody>
          <a:bodyPr>
            <a:normAutofit/>
          </a:bodyPr>
          <a:lstStyle/>
          <a:p>
            <a:pPr>
              <a:lnSpc>
                <a:spcPct val="150000"/>
              </a:lnSpc>
            </a:pPr>
            <a:r>
              <a:rPr lang="pt-BR" dirty="0">
                <a:latin typeface="Arial" panose="020B0604020202020204" pitchFamily="34" charset="0"/>
                <a:cs typeface="Arial" panose="020B0604020202020204" pitchFamily="34" charset="0"/>
              </a:rPr>
              <a:t> Là phương pháp mà giáo viên dùng để tiến hành tổ chức, hướng dẫn cho người học biết tri giác một cách có </a:t>
            </a:r>
            <a:r>
              <a:rPr lang="pt-BR" b="1" i="1" dirty="0">
                <a:solidFill>
                  <a:srgbClr val="FF0000"/>
                </a:solidFill>
                <a:latin typeface="Arial" panose="020B0604020202020204" pitchFamily="34" charset="0"/>
                <a:cs typeface="Arial" panose="020B0604020202020204" pitchFamily="34" charset="0"/>
              </a:rPr>
              <a:t>mục đích, có chủ định, có kế hoạch </a:t>
            </a:r>
            <a:endParaRPr lang="en-US" b="1" i="1"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2025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6979" y="0"/>
            <a:ext cx="9584707" cy="1040723"/>
          </a:xfrm>
        </p:spPr>
        <p:txBody>
          <a:bodyPr>
            <a:noAutofit/>
          </a:bodyPr>
          <a:lstStyle/>
          <a:p>
            <a:r>
              <a:rPr lang="en-US" sz="2800" b="1" dirty="0"/>
              <a:t>YÊU CẦU KHI SỬ DỤNG PHƯƠNG PHÁP QUAN SÁT</a:t>
            </a:r>
          </a:p>
        </p:txBody>
      </p:sp>
      <p:sp>
        <p:nvSpPr>
          <p:cNvPr id="3" name="Content Placeholder 2"/>
          <p:cNvSpPr>
            <a:spLocks noGrp="1"/>
          </p:cNvSpPr>
          <p:nvPr>
            <p:ph idx="4294967295"/>
          </p:nvPr>
        </p:nvSpPr>
        <p:spPr>
          <a:xfrm>
            <a:off x="466979" y="1124744"/>
            <a:ext cx="9110913" cy="3069318"/>
          </a:xfrm>
        </p:spPr>
        <p:txBody>
          <a:bodyPr>
            <a:noAutofit/>
          </a:bodyPr>
          <a:lstStyle/>
          <a:p>
            <a:pPr>
              <a:lnSpc>
                <a:spcPct val="130000"/>
              </a:lnSpc>
            </a:pPr>
            <a:r>
              <a:rPr lang="pt-BR" dirty="0"/>
              <a:t> Xác định rõ mục đích, kế hoạch, biện pháp, phương tiện sử dụng. </a:t>
            </a:r>
            <a:r>
              <a:rPr lang="en-US" dirty="0"/>
              <a:t> </a:t>
            </a:r>
          </a:p>
          <a:p>
            <a:pPr>
              <a:lnSpc>
                <a:spcPct val="130000"/>
              </a:lnSpc>
            </a:pPr>
            <a:r>
              <a:rPr lang="pt-BR" dirty="0"/>
              <a:t> Duy trì quá trình quan sát một cách có chủ ý.</a:t>
            </a:r>
            <a:endParaRPr lang="en-US" dirty="0"/>
          </a:p>
          <a:p>
            <a:pPr>
              <a:lnSpc>
                <a:spcPct val="130000"/>
              </a:lnSpc>
            </a:pPr>
            <a:r>
              <a:rPr lang="pt-BR" dirty="0"/>
              <a:t> Sau khi quan sát, hướng dẫn cho người học biểu đạt bằng lời những kết quả quan sát được. </a:t>
            </a:r>
            <a:endParaRPr lang="en-US" dirty="0"/>
          </a:p>
          <a:p>
            <a:pPr>
              <a:lnSpc>
                <a:spcPct val="130000"/>
              </a:lnSpc>
            </a:pPr>
            <a:r>
              <a:rPr lang="pt-BR" dirty="0"/>
              <a:t> Hướng dẫn cho người học có thói quen kết hợp quan sát với ghi chép nếu quá trình quan sát diễn ra trong thời gian tương đối dài.</a:t>
            </a:r>
            <a:endParaRPr lang="en-US" dirty="0"/>
          </a:p>
        </p:txBody>
      </p:sp>
    </p:spTree>
    <p:custDataLst>
      <p:tags r:id="rId1"/>
    </p:custDataLst>
    <p:extLst>
      <p:ext uri="{BB962C8B-B14F-4D97-AF65-F5344CB8AC3E}">
        <p14:creationId xmlns:p14="http://schemas.microsoft.com/office/powerpoint/2010/main" val="420052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250" y="0"/>
            <a:ext cx="9584707" cy="1040723"/>
          </a:xfrm>
        </p:spPr>
        <p:txBody>
          <a:bodyPr>
            <a:noAutofit/>
          </a:bodyPr>
          <a:lstStyle/>
          <a:p>
            <a:r>
              <a:rPr lang="en-US" sz="3600"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1.4 PHƯƠNG PHÁP TRÌNH BÀY TRỰC QUAN</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548383" y="1124744"/>
            <a:ext cx="9110913" cy="3069318"/>
          </a:xfrm>
        </p:spPr>
        <p:txBody>
          <a:bodyPr>
            <a:noAutofit/>
          </a:bodyPr>
          <a:lstStyle/>
          <a:p>
            <a:pPr>
              <a:lnSpc>
                <a:spcPct val="150000"/>
              </a:lnSpc>
              <a:spcBef>
                <a:spcPct val="50000"/>
              </a:spcBef>
            </a:pPr>
            <a:r>
              <a:rPr lang="pt-BR" dirty="0"/>
              <a:t> </a:t>
            </a:r>
            <a:r>
              <a:rPr lang="en-US" dirty="0" err="1"/>
              <a:t>Giáo</a:t>
            </a:r>
            <a:r>
              <a:rPr lang="en-US" dirty="0"/>
              <a:t> </a:t>
            </a:r>
            <a:r>
              <a:rPr lang="en-US" dirty="0" err="1"/>
              <a:t>viên</a:t>
            </a:r>
            <a:r>
              <a:rPr lang="en-US" dirty="0"/>
              <a:t> </a:t>
            </a:r>
            <a:r>
              <a:rPr lang="en-US" dirty="0" err="1"/>
              <a:t>sử</a:t>
            </a:r>
            <a:r>
              <a:rPr lang="en-US" dirty="0"/>
              <a:t> </a:t>
            </a:r>
            <a:r>
              <a:rPr lang="en-US" dirty="0" err="1"/>
              <a:t>dụng</a:t>
            </a:r>
            <a:r>
              <a:rPr lang="en-US" dirty="0"/>
              <a:t> </a:t>
            </a:r>
            <a:r>
              <a:rPr lang="en-US" dirty="0" err="1"/>
              <a:t>những</a:t>
            </a:r>
            <a:r>
              <a:rPr lang="en-US" dirty="0"/>
              <a:t> </a:t>
            </a:r>
            <a:r>
              <a:rPr lang="en-US" dirty="0" err="1">
                <a:solidFill>
                  <a:srgbClr val="FF0000"/>
                </a:solidFill>
              </a:rPr>
              <a:t>phương</a:t>
            </a:r>
            <a:r>
              <a:rPr lang="en-US" dirty="0">
                <a:solidFill>
                  <a:srgbClr val="FF0000"/>
                </a:solidFill>
              </a:rPr>
              <a:t> </a:t>
            </a:r>
            <a:r>
              <a:rPr lang="en-US" dirty="0" err="1">
                <a:solidFill>
                  <a:srgbClr val="FF0000"/>
                </a:solidFill>
              </a:rPr>
              <a:t>tiện</a:t>
            </a:r>
            <a:r>
              <a:rPr lang="en-US" dirty="0">
                <a:solidFill>
                  <a:srgbClr val="FF0000"/>
                </a:solidFill>
              </a:rPr>
              <a:t> </a:t>
            </a:r>
            <a:r>
              <a:rPr lang="en-US" dirty="0" err="1">
                <a:solidFill>
                  <a:srgbClr val="FF0000"/>
                </a:solidFill>
              </a:rPr>
              <a:t>trực</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những</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tiện</a:t>
            </a:r>
            <a:r>
              <a:rPr lang="en-US" dirty="0">
                <a:solidFill>
                  <a:srgbClr val="FF0000"/>
                </a:solidFill>
              </a:rPr>
              <a:t> </a:t>
            </a:r>
            <a:r>
              <a:rPr lang="en-US" dirty="0" err="1">
                <a:solidFill>
                  <a:srgbClr val="FF0000"/>
                </a:solidFill>
              </a:rPr>
              <a:t>kỹ</a:t>
            </a:r>
            <a:r>
              <a:rPr lang="en-US" dirty="0">
                <a:solidFill>
                  <a:srgbClr val="FF0000"/>
                </a:solidFill>
              </a:rPr>
              <a:t> </a:t>
            </a:r>
            <a:r>
              <a:rPr lang="en-US" dirty="0" err="1">
                <a:solidFill>
                  <a:srgbClr val="FF0000"/>
                </a:solidFill>
              </a:rPr>
              <a:t>thuật</a:t>
            </a:r>
            <a:r>
              <a:rPr lang="en-US" dirty="0"/>
              <a:t> </a:t>
            </a:r>
            <a:r>
              <a:rPr lang="en-US" dirty="0" err="1"/>
              <a:t>giúp</a:t>
            </a:r>
            <a:r>
              <a:rPr lang="en-US" dirty="0"/>
              <a:t> </a:t>
            </a:r>
            <a:r>
              <a:rPr lang="en-US" dirty="0" err="1"/>
              <a:t>người</a:t>
            </a:r>
            <a:r>
              <a:rPr lang="en-US" dirty="0"/>
              <a:t> </a:t>
            </a:r>
            <a:r>
              <a:rPr lang="en-US" dirty="0" err="1"/>
              <a:t>học</a:t>
            </a:r>
            <a:r>
              <a:rPr lang="en-US" dirty="0"/>
              <a:t> </a:t>
            </a:r>
            <a:r>
              <a:rPr lang="en-US" dirty="0" err="1"/>
              <a:t>trực</a:t>
            </a:r>
            <a:r>
              <a:rPr lang="en-US" dirty="0"/>
              <a:t> </a:t>
            </a:r>
            <a:r>
              <a:rPr lang="en-US" dirty="0" err="1"/>
              <a:t>tiếp</a:t>
            </a:r>
            <a:r>
              <a:rPr lang="en-US" dirty="0"/>
              <a:t> </a:t>
            </a:r>
            <a:r>
              <a:rPr lang="en-US" dirty="0" err="1"/>
              <a:t>cảm</a:t>
            </a:r>
            <a:r>
              <a:rPr lang="en-US" dirty="0"/>
              <a:t> </a:t>
            </a:r>
            <a:r>
              <a:rPr lang="en-US" dirty="0" err="1"/>
              <a:t>giác</a:t>
            </a:r>
            <a:r>
              <a:rPr lang="en-US" dirty="0"/>
              <a:t> tri </a:t>
            </a:r>
            <a:r>
              <a:rPr lang="en-US" dirty="0" err="1"/>
              <a:t>giác</a:t>
            </a:r>
            <a:r>
              <a:rPr lang="en-US" dirty="0"/>
              <a:t> </a:t>
            </a:r>
            <a:r>
              <a:rPr lang="en-US" dirty="0" err="1"/>
              <a:t>tài</a:t>
            </a:r>
            <a:r>
              <a:rPr lang="en-US" dirty="0"/>
              <a:t> </a:t>
            </a:r>
            <a:r>
              <a:rPr lang="en-US" dirty="0" err="1"/>
              <a:t>liệu</a:t>
            </a:r>
            <a:r>
              <a:rPr lang="en-US" dirty="0"/>
              <a:t> </a:t>
            </a:r>
            <a:r>
              <a:rPr lang="en-US" dirty="0" err="1"/>
              <a:t>mới</a:t>
            </a:r>
            <a:r>
              <a:rPr lang="en-US" dirty="0"/>
              <a:t>, </a:t>
            </a:r>
            <a:r>
              <a:rPr lang="en-US" dirty="0" err="1"/>
              <a:t>trên</a:t>
            </a:r>
            <a:r>
              <a:rPr lang="en-US" dirty="0"/>
              <a:t> </a:t>
            </a:r>
            <a:r>
              <a:rPr lang="en-US" dirty="0" err="1"/>
              <a:t>cơ</a:t>
            </a:r>
            <a:r>
              <a:rPr lang="en-US" dirty="0"/>
              <a:t> </a:t>
            </a:r>
            <a:r>
              <a:rPr lang="en-US" dirty="0" err="1"/>
              <a:t>sở</a:t>
            </a:r>
            <a:r>
              <a:rPr lang="en-US" dirty="0"/>
              <a:t> </a:t>
            </a:r>
            <a:r>
              <a:rPr lang="en-US" dirty="0" err="1"/>
              <a:t>đó</a:t>
            </a:r>
            <a:r>
              <a:rPr lang="en-US" dirty="0"/>
              <a:t> </a:t>
            </a:r>
            <a:r>
              <a:rPr lang="en-US" dirty="0" err="1"/>
              <a:t>nắm</a:t>
            </a:r>
            <a:r>
              <a:rPr lang="en-US" dirty="0"/>
              <a:t> </a:t>
            </a:r>
            <a:r>
              <a:rPr lang="en-US" dirty="0" err="1"/>
              <a:t>thuộc</a:t>
            </a:r>
            <a:r>
              <a:rPr lang="en-US" dirty="0"/>
              <a:t> </a:t>
            </a:r>
            <a:r>
              <a:rPr lang="en-US" dirty="0" err="1"/>
              <a:t>tính</a:t>
            </a:r>
            <a:r>
              <a:rPr lang="en-US" dirty="0"/>
              <a:t> </a:t>
            </a:r>
            <a:r>
              <a:rPr lang="en-US" dirty="0" err="1"/>
              <a:t>của</a:t>
            </a:r>
            <a:r>
              <a:rPr lang="en-US" dirty="0"/>
              <a:t> </a:t>
            </a:r>
            <a:r>
              <a:rPr lang="en-US" dirty="0" err="1"/>
              <a:t>các</a:t>
            </a:r>
            <a:r>
              <a:rPr lang="en-US" dirty="0"/>
              <a:t> </a:t>
            </a:r>
            <a:r>
              <a:rPr lang="en-US" dirty="0" err="1"/>
              <a:t>đối</a:t>
            </a:r>
            <a:r>
              <a:rPr lang="en-US" dirty="0"/>
              <a:t> </a:t>
            </a:r>
            <a:r>
              <a:rPr lang="en-US" dirty="0" err="1"/>
              <a:t>tượng</a:t>
            </a:r>
            <a:r>
              <a:rPr lang="en-US" dirty="0"/>
              <a:t> </a:t>
            </a:r>
            <a:r>
              <a:rPr lang="en-US" dirty="0" err="1"/>
              <a:t>kỹ</a:t>
            </a:r>
            <a:r>
              <a:rPr lang="en-US" dirty="0"/>
              <a:t> </a:t>
            </a:r>
            <a:r>
              <a:rPr lang="en-US" dirty="0" err="1"/>
              <a:t>thuật</a:t>
            </a:r>
            <a:endParaRPr lang="en-US" dirty="0"/>
          </a:p>
        </p:txBody>
      </p:sp>
      <p:pic>
        <p:nvPicPr>
          <p:cNvPr id="5" name="Picture 4" descr="k7caytao"/>
          <p:cNvPicPr>
            <a:picLocks noChangeAspect="1" noChangeArrowheads="1"/>
          </p:cNvPicPr>
          <p:nvPr/>
        </p:nvPicPr>
        <p:blipFill>
          <a:blip r:embed="rId4" cstate="print"/>
          <a:srcRect/>
          <a:stretch>
            <a:fillRect/>
          </a:stretch>
        </p:blipFill>
        <p:spPr bwMode="auto">
          <a:xfrm>
            <a:off x="7671352" y="3979698"/>
            <a:ext cx="2018605" cy="1741289"/>
          </a:xfrm>
          <a:prstGeom prst="rect">
            <a:avLst/>
          </a:prstGeom>
          <a:noFill/>
        </p:spPr>
      </p:pic>
    </p:spTree>
    <p:custDataLst>
      <p:tags r:id="rId1"/>
    </p:custDataLst>
    <p:extLst>
      <p:ext uri="{BB962C8B-B14F-4D97-AF65-F5344CB8AC3E}">
        <p14:creationId xmlns:p14="http://schemas.microsoft.com/office/powerpoint/2010/main" val="334490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999431" y="2444155"/>
            <a:ext cx="4673104" cy="2372023"/>
            <a:chOff x="720" y="1632"/>
            <a:chExt cx="4167" cy="1839"/>
          </a:xfrm>
        </p:grpSpPr>
        <p:sp>
          <p:nvSpPr>
            <p:cNvPr id="4" name="Freeform 3"/>
            <p:cNvSpPr>
              <a:spLocks noEditPoints="1"/>
            </p:cNvSpPr>
            <p:nvPr/>
          </p:nvSpPr>
          <p:spPr bwMode="gray">
            <a:xfrm rot="-1358056">
              <a:off x="720" y="1632"/>
              <a:ext cx="4167" cy="1839"/>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DDDDDD">
                    <a:gamma/>
                    <a:shade val="45490"/>
                    <a:invGamma/>
                  </a:srgbClr>
                </a:gs>
                <a:gs pos="100000">
                  <a:srgbClr val="DDDDDD"/>
                </a:gs>
              </a:gsLst>
              <a:lin ang="0" scaled="1"/>
            </a:gradFill>
            <a:ln>
              <a:noFill/>
            </a:ln>
            <a:extLst>
              <a:ext uri="{91240B29-F687-4F45-9708-019B960494DF}">
                <a14:hiddenLine xmlns:a14="http://schemas.microsoft.com/office/drawing/2010/main" w="0">
                  <a:solidFill>
                    <a:srgbClr val="F7C16B"/>
                  </a:solidFill>
                  <a:prstDash val="solid"/>
                  <a:round/>
                  <a:headEnd/>
                  <a:tailEnd/>
                </a14:hiddenLine>
              </a:ext>
            </a:extLst>
          </p:spPr>
          <p:txBody>
            <a:bodyPr/>
            <a:lstStyle/>
            <a:p>
              <a:pPr defTabSz="742950" fontAlgn="base">
                <a:spcBef>
                  <a:spcPct val="0"/>
                </a:spcBef>
                <a:spcAft>
                  <a:spcPct val="0"/>
                </a:spcAft>
              </a:pPr>
              <a:endParaRPr lang="en-US" sz="1463" b="1">
                <a:solidFill>
                  <a:srgbClr val="FFFFFF"/>
                </a:solidFill>
                <a:latin typeface="Arial" charset="0"/>
                <a:cs typeface="Arial"/>
              </a:endParaRPr>
            </a:p>
          </p:txBody>
        </p:sp>
        <p:sp>
          <p:nvSpPr>
            <p:cNvPr id="5" name="Text Box 4"/>
            <p:cNvSpPr txBox="1">
              <a:spLocks noChangeArrowheads="1"/>
            </p:cNvSpPr>
            <p:nvPr/>
          </p:nvSpPr>
          <p:spPr bwMode="gray">
            <a:xfrm>
              <a:off x="1873" y="2112"/>
              <a:ext cx="1951" cy="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2950" eaLnBrk="0" fontAlgn="base" hangingPunct="0">
                <a:spcBef>
                  <a:spcPct val="0"/>
                </a:spcBef>
                <a:spcAft>
                  <a:spcPct val="0"/>
                </a:spcAft>
              </a:pPr>
              <a:r>
                <a:rPr lang="en-US" altLang="en-US" sz="1950" b="1">
                  <a:solidFill>
                    <a:srgbClr val="FF0066"/>
                  </a:solidFill>
                  <a:latin typeface="Arial" charset="0"/>
                  <a:cs typeface="Arial"/>
                </a:rPr>
                <a:t>PHƯƠNG TIỆN</a:t>
              </a:r>
            </a:p>
            <a:p>
              <a:pPr algn="ctr" defTabSz="742950" eaLnBrk="0" fontAlgn="base" hangingPunct="0">
                <a:spcBef>
                  <a:spcPct val="0"/>
                </a:spcBef>
                <a:spcAft>
                  <a:spcPct val="0"/>
                </a:spcAft>
              </a:pPr>
              <a:r>
                <a:rPr lang="en-US" altLang="en-US" sz="1950" b="1">
                  <a:solidFill>
                    <a:srgbClr val="FF0066"/>
                  </a:solidFill>
                  <a:latin typeface="Arial" charset="0"/>
                  <a:cs typeface="Arial"/>
                </a:rPr>
                <a:t>TRỰC QUAN </a:t>
              </a:r>
            </a:p>
            <a:p>
              <a:pPr algn="ctr" defTabSz="742950" eaLnBrk="0" fontAlgn="base" hangingPunct="0">
                <a:spcBef>
                  <a:spcPct val="0"/>
                </a:spcBef>
                <a:spcAft>
                  <a:spcPct val="0"/>
                </a:spcAft>
              </a:pPr>
              <a:r>
                <a:rPr lang="en-US" altLang="en-US" sz="1950" b="1">
                  <a:solidFill>
                    <a:srgbClr val="FF0066"/>
                  </a:solidFill>
                  <a:latin typeface="Arial" charset="0"/>
                  <a:cs typeface="Arial"/>
                </a:rPr>
                <a:t>THƯỜNG DÙNG </a:t>
              </a:r>
            </a:p>
          </p:txBody>
        </p:sp>
      </p:grpSp>
      <p:sp>
        <p:nvSpPr>
          <p:cNvPr id="6" name="Oval 5"/>
          <p:cNvSpPr>
            <a:spLocks noChangeArrowheads="1"/>
          </p:cNvSpPr>
          <p:nvPr/>
        </p:nvSpPr>
        <p:spPr bwMode="gray">
          <a:xfrm>
            <a:off x="6126932" y="1453554"/>
            <a:ext cx="1255018" cy="1480741"/>
          </a:xfrm>
          <a:prstGeom prst="ellipse">
            <a:avLst/>
          </a:prstGeom>
          <a:gradFill rotWithShape="1">
            <a:gsLst>
              <a:gs pos="0">
                <a:srgbClr val="9933FF">
                  <a:gamma/>
                  <a:tint val="33333"/>
                  <a:invGamma/>
                </a:srgbClr>
              </a:gs>
              <a:gs pos="100000">
                <a:srgbClr val="9933FF"/>
              </a:gs>
            </a:gsLst>
            <a:path path="shape">
              <a:fillToRect l="50000" t="50000" r="50000" b="50000"/>
            </a:path>
          </a:gradFill>
          <a:ln>
            <a:noFill/>
          </a:ln>
          <a:effectLst>
            <a:prstShdw prst="shdw12" dist="63500" dir="10800000">
              <a:srgbClr val="6D7491"/>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742950" fontAlgn="base">
              <a:spcBef>
                <a:spcPct val="0"/>
              </a:spcBef>
              <a:spcAft>
                <a:spcPct val="0"/>
              </a:spcAft>
            </a:pPr>
            <a:r>
              <a:rPr lang="en-US" altLang="en-US" sz="1950" b="1">
                <a:solidFill>
                  <a:srgbClr val="FFFFFF"/>
                </a:solidFill>
                <a:latin typeface="Arial" charset="0"/>
                <a:cs typeface="Arial"/>
              </a:rPr>
              <a:t>MÔ</a:t>
            </a:r>
          </a:p>
          <a:p>
            <a:pPr algn="ctr" defTabSz="742950" fontAlgn="base">
              <a:spcBef>
                <a:spcPct val="0"/>
              </a:spcBef>
              <a:spcAft>
                <a:spcPct val="0"/>
              </a:spcAft>
            </a:pPr>
            <a:r>
              <a:rPr lang="en-US" altLang="en-US" sz="1950" b="1">
                <a:solidFill>
                  <a:srgbClr val="FFFFFF"/>
                </a:solidFill>
                <a:latin typeface="Arial" charset="0"/>
                <a:cs typeface="Arial"/>
              </a:rPr>
              <a:t>HÌNH</a:t>
            </a:r>
          </a:p>
        </p:txBody>
      </p:sp>
      <p:sp>
        <p:nvSpPr>
          <p:cNvPr id="7" name="Text Box 6"/>
          <p:cNvSpPr txBox="1">
            <a:spLocks noChangeArrowheads="1"/>
          </p:cNvSpPr>
          <p:nvPr/>
        </p:nvSpPr>
        <p:spPr bwMode="gray">
          <a:xfrm>
            <a:off x="6306220" y="1763117"/>
            <a:ext cx="968673" cy="34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rgbClr val="000000"/>
                  </a:outerShdw>
                </a:effectLst>
              </a14:hiddenEffects>
            </a:ext>
          </a:extLst>
        </p:spPr>
        <p:txBody>
          <a:bodyPr>
            <a:spAutoFit/>
          </a:bodyPr>
          <a:lstStyle/>
          <a:p>
            <a:pPr algn="ctr" defTabSz="742950" eaLnBrk="0" fontAlgn="base" hangingPunct="0">
              <a:spcBef>
                <a:spcPct val="0"/>
              </a:spcBef>
              <a:spcAft>
                <a:spcPct val="0"/>
              </a:spcAft>
            </a:pPr>
            <a:endParaRPr lang="en-US" altLang="en-US" sz="1625" b="1">
              <a:solidFill>
                <a:srgbClr val="FFFFFF"/>
              </a:solidFill>
              <a:latin typeface="Arial" charset="0"/>
              <a:cs typeface="Arial"/>
            </a:endParaRPr>
          </a:p>
        </p:txBody>
      </p:sp>
      <p:grpSp>
        <p:nvGrpSpPr>
          <p:cNvPr id="8" name="Group 7"/>
          <p:cNvGrpSpPr>
            <a:grpSpLocks/>
          </p:cNvGrpSpPr>
          <p:nvPr/>
        </p:nvGrpSpPr>
        <p:grpSpPr bwMode="auto">
          <a:xfrm>
            <a:off x="5387851" y="3434755"/>
            <a:ext cx="1334989" cy="1534914"/>
            <a:chOff x="4032" y="2448"/>
            <a:chExt cx="1190" cy="1190"/>
          </a:xfrm>
        </p:grpSpPr>
        <p:sp>
          <p:nvSpPr>
            <p:cNvPr id="9" name="Oval 8"/>
            <p:cNvSpPr>
              <a:spLocks noChangeArrowheads="1"/>
            </p:cNvSpPr>
            <p:nvPr/>
          </p:nvSpPr>
          <p:spPr bwMode="gray">
            <a:xfrm>
              <a:off x="4032" y="2448"/>
              <a:ext cx="1190" cy="1190"/>
            </a:xfrm>
            <a:prstGeom prst="ellipse">
              <a:avLst/>
            </a:prstGeom>
            <a:gradFill rotWithShape="1">
              <a:gsLst>
                <a:gs pos="0">
                  <a:srgbClr val="FF9900">
                    <a:gamma/>
                    <a:tint val="27451"/>
                    <a:invGamma/>
                  </a:srgbClr>
                </a:gs>
                <a:gs pos="100000">
                  <a:srgbClr val="FF9900"/>
                </a:gs>
              </a:gsLst>
              <a:path path="shape">
                <a:fillToRect l="50000" t="50000" r="50000" b="50000"/>
              </a:path>
            </a:gradFill>
            <a:ln>
              <a:noFill/>
            </a:ln>
            <a:effectLst>
              <a:prstShdw prst="shdw12">
                <a:srgbClr val="6D7491"/>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742950" fontAlgn="base">
                <a:spcBef>
                  <a:spcPct val="0"/>
                </a:spcBef>
                <a:spcAft>
                  <a:spcPct val="0"/>
                </a:spcAft>
              </a:pPr>
              <a:endParaRPr lang="en-US" altLang="en-US" sz="1463">
                <a:solidFill>
                  <a:srgbClr val="FFFFFF"/>
                </a:solidFill>
                <a:latin typeface="Arial" charset="0"/>
                <a:cs typeface="Arial"/>
              </a:endParaRPr>
            </a:p>
          </p:txBody>
        </p:sp>
        <p:sp>
          <p:nvSpPr>
            <p:cNvPr id="10" name="Text Box 9"/>
            <p:cNvSpPr txBox="1">
              <a:spLocks noChangeArrowheads="1"/>
            </p:cNvSpPr>
            <p:nvPr/>
          </p:nvSpPr>
          <p:spPr bwMode="gray">
            <a:xfrm>
              <a:off x="4272" y="2592"/>
              <a:ext cx="778" cy="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rgbClr val="000000"/>
                    </a:outerShdw>
                  </a:effectLst>
                </a14:hiddenEffects>
              </a:ext>
            </a:extLst>
          </p:spPr>
          <p:txBody>
            <a:bodyPr>
              <a:spAutoFit/>
            </a:bodyPr>
            <a:lstStyle/>
            <a:p>
              <a:pPr algn="ctr" defTabSz="742950" eaLnBrk="0" fontAlgn="base" hangingPunct="0">
                <a:spcBef>
                  <a:spcPct val="0"/>
                </a:spcBef>
                <a:spcAft>
                  <a:spcPct val="0"/>
                </a:spcAft>
              </a:pPr>
              <a:endParaRPr lang="en-US" altLang="en-US" sz="1950">
                <a:solidFill>
                  <a:srgbClr val="FFFFFF"/>
                </a:solidFill>
                <a:latin typeface="Arial" charset="0"/>
                <a:cs typeface="Arial"/>
              </a:endParaRPr>
            </a:p>
            <a:p>
              <a:pPr algn="ctr" defTabSz="742950" eaLnBrk="0" fontAlgn="base" hangingPunct="0">
                <a:spcBef>
                  <a:spcPct val="0"/>
                </a:spcBef>
                <a:spcAft>
                  <a:spcPct val="0"/>
                </a:spcAft>
              </a:pPr>
              <a:r>
                <a:rPr lang="en-US" altLang="en-US" sz="1950" b="1">
                  <a:solidFill>
                    <a:srgbClr val="CC0099"/>
                  </a:solidFill>
                  <a:latin typeface="Arial" charset="0"/>
                  <a:cs typeface="Arial"/>
                </a:rPr>
                <a:t>SƠ </a:t>
              </a:r>
            </a:p>
            <a:p>
              <a:pPr algn="ctr" defTabSz="742950" eaLnBrk="0" fontAlgn="base" hangingPunct="0">
                <a:spcBef>
                  <a:spcPct val="0"/>
                </a:spcBef>
                <a:spcAft>
                  <a:spcPct val="0"/>
                </a:spcAft>
              </a:pPr>
              <a:r>
                <a:rPr lang="en-US" altLang="en-US" sz="1950" b="1">
                  <a:solidFill>
                    <a:srgbClr val="CC0099"/>
                  </a:solidFill>
                  <a:latin typeface="Arial" charset="0"/>
                  <a:cs typeface="Arial"/>
                </a:rPr>
                <a:t>ĐỒ</a:t>
              </a:r>
            </a:p>
          </p:txBody>
        </p:sp>
      </p:grpSp>
      <p:grpSp>
        <p:nvGrpSpPr>
          <p:cNvPr id="11" name="Group 10"/>
          <p:cNvGrpSpPr>
            <a:grpSpLocks/>
          </p:cNvGrpSpPr>
          <p:nvPr/>
        </p:nvGrpSpPr>
        <p:grpSpPr bwMode="auto">
          <a:xfrm>
            <a:off x="2052315" y="1886942"/>
            <a:ext cx="1413669" cy="1542653"/>
            <a:chOff x="918" y="1248"/>
            <a:chExt cx="1096" cy="1196"/>
          </a:xfrm>
        </p:grpSpPr>
        <p:sp>
          <p:nvSpPr>
            <p:cNvPr id="12" name="Oval 11"/>
            <p:cNvSpPr>
              <a:spLocks noChangeArrowheads="1"/>
            </p:cNvSpPr>
            <p:nvPr/>
          </p:nvSpPr>
          <p:spPr bwMode="gray">
            <a:xfrm>
              <a:off x="918" y="1248"/>
              <a:ext cx="1096" cy="1196"/>
            </a:xfrm>
            <a:prstGeom prst="ellipse">
              <a:avLst/>
            </a:prstGeom>
            <a:gradFill rotWithShape="1">
              <a:gsLst>
                <a:gs pos="0">
                  <a:srgbClr val="99CC00">
                    <a:gamma/>
                    <a:tint val="33333"/>
                    <a:invGamma/>
                  </a:srgbClr>
                </a:gs>
                <a:gs pos="100000">
                  <a:srgbClr val="99CC00"/>
                </a:gs>
              </a:gsLst>
              <a:path path="shape">
                <a:fillToRect l="50000" t="50000" r="50000" b="50000"/>
              </a:path>
            </a:gradFill>
            <a:ln>
              <a:noFill/>
            </a:ln>
            <a:effectLst>
              <a:prstShdw prst="shdw12" dist="76200" dir="10800000">
                <a:srgbClr val="6D7491"/>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742950" fontAlgn="base">
                <a:spcBef>
                  <a:spcPct val="0"/>
                </a:spcBef>
                <a:spcAft>
                  <a:spcPct val="0"/>
                </a:spcAft>
              </a:pPr>
              <a:endParaRPr lang="en-US" altLang="en-US" sz="1463">
                <a:solidFill>
                  <a:srgbClr val="FFFFFF"/>
                </a:solidFill>
                <a:latin typeface="Arial" charset="0"/>
                <a:cs typeface="Arial"/>
              </a:endParaRPr>
            </a:p>
          </p:txBody>
        </p:sp>
        <p:sp>
          <p:nvSpPr>
            <p:cNvPr id="13" name="Text Box 12"/>
            <p:cNvSpPr txBox="1">
              <a:spLocks noChangeArrowheads="1"/>
            </p:cNvSpPr>
            <p:nvPr/>
          </p:nvSpPr>
          <p:spPr bwMode="gray">
            <a:xfrm>
              <a:off x="1024" y="1460"/>
              <a:ext cx="896" cy="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rgbClr val="000000"/>
                    </a:outerShdw>
                  </a:effectLst>
                </a14:hiddenEffects>
              </a:ext>
            </a:extLst>
          </p:spPr>
          <p:txBody>
            <a:bodyPr>
              <a:spAutoFit/>
            </a:bodyPr>
            <a:lstStyle/>
            <a:p>
              <a:pPr algn="ctr" defTabSz="742950" eaLnBrk="0" fontAlgn="base" hangingPunct="0">
                <a:spcBef>
                  <a:spcPct val="0"/>
                </a:spcBef>
                <a:spcAft>
                  <a:spcPct val="0"/>
                </a:spcAft>
              </a:pPr>
              <a:r>
                <a:rPr lang="en-US" altLang="en-US" sz="1950" b="1">
                  <a:solidFill>
                    <a:srgbClr val="CC0099"/>
                  </a:solidFill>
                  <a:latin typeface="Arial" charset="0"/>
                  <a:cs typeface="Arial"/>
                </a:rPr>
                <a:t>TRANH GIÁO </a:t>
              </a:r>
            </a:p>
            <a:p>
              <a:pPr algn="ctr" defTabSz="742950" eaLnBrk="0" fontAlgn="base" hangingPunct="0">
                <a:spcBef>
                  <a:spcPct val="0"/>
                </a:spcBef>
                <a:spcAft>
                  <a:spcPct val="0"/>
                </a:spcAft>
              </a:pPr>
              <a:r>
                <a:rPr lang="en-US" altLang="en-US" sz="1950" b="1">
                  <a:solidFill>
                    <a:srgbClr val="CC0099"/>
                  </a:solidFill>
                  <a:latin typeface="Arial" charset="0"/>
                  <a:cs typeface="Arial"/>
                </a:rPr>
                <a:t>KHOA</a:t>
              </a:r>
            </a:p>
          </p:txBody>
        </p:sp>
      </p:grpSp>
      <p:grpSp>
        <p:nvGrpSpPr>
          <p:cNvPr id="14" name="Group 13"/>
          <p:cNvGrpSpPr>
            <a:grpSpLocks/>
          </p:cNvGrpSpPr>
          <p:nvPr/>
        </p:nvGrpSpPr>
        <p:grpSpPr bwMode="auto">
          <a:xfrm>
            <a:off x="3936777" y="958254"/>
            <a:ext cx="1453654" cy="1542653"/>
            <a:chOff x="2784" y="624"/>
            <a:chExt cx="1282" cy="1196"/>
          </a:xfrm>
        </p:grpSpPr>
        <p:sp>
          <p:nvSpPr>
            <p:cNvPr id="15" name="Oval 14"/>
            <p:cNvSpPr>
              <a:spLocks noChangeArrowheads="1"/>
            </p:cNvSpPr>
            <p:nvPr/>
          </p:nvSpPr>
          <p:spPr bwMode="gray">
            <a:xfrm>
              <a:off x="2784" y="624"/>
              <a:ext cx="1282" cy="1196"/>
            </a:xfrm>
            <a:prstGeom prst="ellipse">
              <a:avLst/>
            </a:prstGeom>
            <a:gradFill rotWithShape="1">
              <a:gsLst>
                <a:gs pos="0">
                  <a:srgbClr val="0099CC">
                    <a:gamma/>
                    <a:tint val="3137"/>
                    <a:invGamma/>
                  </a:srgbClr>
                </a:gs>
                <a:gs pos="100000">
                  <a:srgbClr val="0099CC"/>
                </a:gs>
              </a:gsLst>
              <a:path path="shape">
                <a:fillToRect l="50000" t="50000" r="50000" b="50000"/>
              </a:path>
            </a:gradFill>
            <a:ln>
              <a:noFill/>
            </a:ln>
            <a:effectLst>
              <a:prstShdw prst="shdw12" dist="12700" dir="10800000">
                <a:srgbClr val="6D7491"/>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742950" fontAlgn="base">
                <a:spcBef>
                  <a:spcPct val="0"/>
                </a:spcBef>
                <a:spcAft>
                  <a:spcPct val="0"/>
                </a:spcAft>
              </a:pPr>
              <a:r>
                <a:rPr lang="en-US" altLang="en-US" sz="1950" b="1">
                  <a:solidFill>
                    <a:srgbClr val="FF33CC"/>
                  </a:solidFill>
                  <a:latin typeface="Arial" charset="0"/>
                  <a:cs typeface="Arial"/>
                </a:rPr>
                <a:t>VẬT </a:t>
              </a:r>
            </a:p>
            <a:p>
              <a:pPr algn="ctr" defTabSz="742950" fontAlgn="base">
                <a:spcBef>
                  <a:spcPct val="0"/>
                </a:spcBef>
                <a:spcAft>
                  <a:spcPct val="0"/>
                </a:spcAft>
              </a:pPr>
              <a:r>
                <a:rPr lang="en-US" altLang="en-US" sz="1950" b="1">
                  <a:solidFill>
                    <a:srgbClr val="FF33CC"/>
                  </a:solidFill>
                  <a:latin typeface="Arial" charset="0"/>
                  <a:cs typeface="Arial"/>
                </a:rPr>
                <a:t>THẬT</a:t>
              </a:r>
            </a:p>
          </p:txBody>
        </p:sp>
        <p:sp>
          <p:nvSpPr>
            <p:cNvPr id="16" name="Text Box 15"/>
            <p:cNvSpPr txBox="1">
              <a:spLocks noChangeArrowheads="1"/>
            </p:cNvSpPr>
            <p:nvPr/>
          </p:nvSpPr>
          <p:spPr bwMode="gray">
            <a:xfrm>
              <a:off x="2928" y="720"/>
              <a:ext cx="960" cy="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rgbClr val="000000"/>
                    </a:outerShdw>
                  </a:effectLst>
                </a14:hiddenEffects>
              </a:ext>
            </a:extLst>
          </p:spPr>
          <p:txBody>
            <a:bodyPr>
              <a:spAutoFit/>
            </a:bodyPr>
            <a:lstStyle/>
            <a:p>
              <a:pPr algn="ctr" defTabSz="742950" eaLnBrk="0" fontAlgn="base" hangingPunct="0">
                <a:spcBef>
                  <a:spcPct val="0"/>
                </a:spcBef>
                <a:spcAft>
                  <a:spcPct val="0"/>
                </a:spcAft>
              </a:pPr>
              <a:endParaRPr lang="en-US" altLang="en-US" sz="1950">
                <a:solidFill>
                  <a:srgbClr val="FF0066"/>
                </a:solidFill>
                <a:latin typeface="Arial" charset="0"/>
                <a:cs typeface="Arial"/>
              </a:endParaRPr>
            </a:p>
            <a:p>
              <a:pPr algn="ctr" defTabSz="742950" eaLnBrk="0" fontAlgn="base" hangingPunct="0">
                <a:spcBef>
                  <a:spcPct val="0"/>
                </a:spcBef>
                <a:spcAft>
                  <a:spcPct val="0"/>
                </a:spcAft>
              </a:pPr>
              <a:endParaRPr lang="en-US" altLang="en-US" sz="1950">
                <a:solidFill>
                  <a:srgbClr val="FF0066"/>
                </a:solidFill>
                <a:latin typeface="Arial" charset="0"/>
                <a:cs typeface="Arial"/>
              </a:endParaRPr>
            </a:p>
          </p:txBody>
        </p:sp>
      </p:grpSp>
      <p:grpSp>
        <p:nvGrpSpPr>
          <p:cNvPr id="17" name="Group 16"/>
          <p:cNvGrpSpPr>
            <a:grpSpLocks/>
          </p:cNvGrpSpPr>
          <p:nvPr/>
        </p:nvGrpSpPr>
        <p:grpSpPr bwMode="auto">
          <a:xfrm>
            <a:off x="3560143" y="4185443"/>
            <a:ext cx="1334988" cy="1547813"/>
            <a:chOff x="2448" y="2938"/>
            <a:chExt cx="1190" cy="1190"/>
          </a:xfrm>
        </p:grpSpPr>
        <p:sp>
          <p:nvSpPr>
            <p:cNvPr id="18" name="Oval 17"/>
            <p:cNvSpPr>
              <a:spLocks noChangeArrowheads="1"/>
            </p:cNvSpPr>
            <p:nvPr/>
          </p:nvSpPr>
          <p:spPr bwMode="gray">
            <a:xfrm>
              <a:off x="2448" y="2938"/>
              <a:ext cx="1190" cy="1190"/>
            </a:xfrm>
            <a:prstGeom prst="ellipse">
              <a:avLst/>
            </a:prstGeom>
            <a:gradFill rotWithShape="1">
              <a:gsLst>
                <a:gs pos="0">
                  <a:srgbClr val="00CCFF">
                    <a:gamma/>
                    <a:tint val="48627"/>
                    <a:invGamma/>
                  </a:srgbClr>
                </a:gs>
                <a:gs pos="100000">
                  <a:srgbClr val="00CCFF"/>
                </a:gs>
              </a:gsLst>
              <a:path path="shape">
                <a:fillToRect l="50000" t="50000" r="50000" b="50000"/>
              </a:path>
            </a:gradFill>
            <a:ln>
              <a:noFill/>
            </a:ln>
            <a:effectLst>
              <a:prstShdw prst="shdw12">
                <a:srgbClr val="6D7491"/>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742950" fontAlgn="base">
                <a:spcBef>
                  <a:spcPct val="0"/>
                </a:spcBef>
                <a:spcAft>
                  <a:spcPct val="0"/>
                </a:spcAft>
              </a:pPr>
              <a:endParaRPr lang="en-US" altLang="en-US" sz="1463">
                <a:solidFill>
                  <a:srgbClr val="FFFFFF"/>
                </a:solidFill>
                <a:latin typeface="Arial" charset="0"/>
                <a:cs typeface="Arial"/>
              </a:endParaRPr>
            </a:p>
          </p:txBody>
        </p:sp>
        <p:sp>
          <p:nvSpPr>
            <p:cNvPr id="19" name="Text Box 18"/>
            <p:cNvSpPr txBox="1">
              <a:spLocks noChangeArrowheads="1"/>
            </p:cNvSpPr>
            <p:nvPr/>
          </p:nvSpPr>
          <p:spPr bwMode="gray">
            <a:xfrm>
              <a:off x="2544" y="3024"/>
              <a:ext cx="1008"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rgbClr val="000000"/>
                    </a:outerShdw>
                  </a:effectLst>
                </a14:hiddenEffects>
              </a:ext>
            </a:extLst>
          </p:spPr>
          <p:txBody>
            <a:bodyPr>
              <a:spAutoFit/>
            </a:bodyPr>
            <a:lstStyle/>
            <a:p>
              <a:pPr algn="ctr" defTabSz="742950" eaLnBrk="0" fontAlgn="base" hangingPunct="0">
                <a:spcBef>
                  <a:spcPct val="0"/>
                </a:spcBef>
                <a:spcAft>
                  <a:spcPct val="0"/>
                </a:spcAft>
              </a:pPr>
              <a:endParaRPr lang="en-US" altLang="en-US" sz="1950">
                <a:solidFill>
                  <a:srgbClr val="FFFFFF"/>
                </a:solidFill>
                <a:latin typeface="Arial" charset="0"/>
                <a:cs typeface="Arial"/>
              </a:endParaRPr>
            </a:p>
            <a:p>
              <a:pPr algn="ctr" defTabSz="742950" eaLnBrk="0" fontAlgn="base" hangingPunct="0">
                <a:spcBef>
                  <a:spcPct val="0"/>
                </a:spcBef>
                <a:spcAft>
                  <a:spcPct val="0"/>
                </a:spcAft>
              </a:pPr>
              <a:r>
                <a:rPr lang="en-US" altLang="en-US" sz="1950" b="1">
                  <a:solidFill>
                    <a:srgbClr val="CC0099"/>
                  </a:solidFill>
                  <a:latin typeface="Arial" charset="0"/>
                  <a:cs typeface="Arial"/>
                </a:rPr>
                <a:t>BĂNG HÌNH</a:t>
              </a:r>
            </a:p>
          </p:txBody>
        </p:sp>
      </p:grpSp>
      <p:grpSp>
        <p:nvGrpSpPr>
          <p:cNvPr id="20" name="Group 19"/>
          <p:cNvGrpSpPr>
            <a:grpSpLocks/>
          </p:cNvGrpSpPr>
          <p:nvPr/>
        </p:nvGrpSpPr>
        <p:grpSpPr bwMode="auto">
          <a:xfrm>
            <a:off x="1568624" y="3806229"/>
            <a:ext cx="1399480" cy="1604566"/>
            <a:chOff x="576" y="2640"/>
            <a:chExt cx="1248" cy="1244"/>
          </a:xfrm>
        </p:grpSpPr>
        <p:sp>
          <p:nvSpPr>
            <p:cNvPr id="21" name="Oval 20"/>
            <p:cNvSpPr>
              <a:spLocks noChangeArrowheads="1"/>
            </p:cNvSpPr>
            <p:nvPr/>
          </p:nvSpPr>
          <p:spPr bwMode="gray">
            <a:xfrm>
              <a:off x="576" y="2640"/>
              <a:ext cx="1248" cy="1244"/>
            </a:xfrm>
            <a:prstGeom prst="ellipse">
              <a:avLst/>
            </a:prstGeom>
            <a:gradFill rotWithShape="1">
              <a:gsLst>
                <a:gs pos="0">
                  <a:srgbClr val="9933FF">
                    <a:gamma/>
                    <a:tint val="33333"/>
                    <a:invGamma/>
                  </a:srgbClr>
                </a:gs>
                <a:gs pos="100000">
                  <a:srgbClr val="9933FF"/>
                </a:gs>
              </a:gsLst>
              <a:path path="shape">
                <a:fillToRect l="50000" t="50000" r="50000" b="50000"/>
              </a:path>
            </a:gradFill>
            <a:ln>
              <a:noFill/>
            </a:ln>
            <a:effectLst>
              <a:prstShdw prst="shdw12" dist="63500" dir="10800000">
                <a:srgbClr val="6D7491"/>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defTabSz="742950" fontAlgn="base">
                <a:spcBef>
                  <a:spcPct val="0"/>
                </a:spcBef>
                <a:spcAft>
                  <a:spcPct val="0"/>
                </a:spcAft>
              </a:pPr>
              <a:endParaRPr lang="en-US" altLang="en-US" sz="1463">
                <a:solidFill>
                  <a:srgbClr val="FFFFFF"/>
                </a:solidFill>
                <a:latin typeface="Arial" charset="0"/>
                <a:cs typeface="Arial"/>
              </a:endParaRPr>
            </a:p>
          </p:txBody>
        </p:sp>
        <p:sp>
          <p:nvSpPr>
            <p:cNvPr id="22" name="Text Box 21"/>
            <p:cNvSpPr txBox="1">
              <a:spLocks noChangeArrowheads="1"/>
            </p:cNvSpPr>
            <p:nvPr/>
          </p:nvSpPr>
          <p:spPr bwMode="gray">
            <a:xfrm>
              <a:off x="720" y="2776"/>
              <a:ext cx="1008" cy="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rgbClr val="000000"/>
                    </a:outerShdw>
                  </a:effectLst>
                </a14:hiddenEffects>
              </a:ext>
            </a:extLst>
          </p:spPr>
          <p:txBody>
            <a:bodyPr>
              <a:spAutoFit/>
            </a:bodyPr>
            <a:lstStyle/>
            <a:p>
              <a:pPr algn="ctr" defTabSz="742950" eaLnBrk="0" fontAlgn="base" hangingPunct="0">
                <a:spcBef>
                  <a:spcPct val="0"/>
                </a:spcBef>
                <a:spcAft>
                  <a:spcPct val="0"/>
                </a:spcAft>
              </a:pPr>
              <a:endParaRPr lang="en-US" altLang="en-US" sz="1625">
                <a:solidFill>
                  <a:srgbClr val="FFFFFF"/>
                </a:solidFill>
                <a:latin typeface="Arial" charset="0"/>
                <a:cs typeface="Arial"/>
              </a:endParaRPr>
            </a:p>
            <a:p>
              <a:pPr algn="ctr" defTabSz="742950" eaLnBrk="0" fontAlgn="base" hangingPunct="0">
                <a:spcBef>
                  <a:spcPct val="0"/>
                </a:spcBef>
                <a:spcAft>
                  <a:spcPct val="0"/>
                </a:spcAft>
              </a:pPr>
              <a:r>
                <a:rPr lang="en-US" altLang="en-US" sz="1625" b="1">
                  <a:solidFill>
                    <a:srgbClr val="FFFFFF"/>
                  </a:solidFill>
                  <a:latin typeface="Arial" charset="0"/>
                  <a:cs typeface="Arial"/>
                </a:rPr>
                <a:t>PHIM</a:t>
              </a:r>
            </a:p>
            <a:p>
              <a:pPr algn="ctr" defTabSz="742950" eaLnBrk="0" fontAlgn="base" hangingPunct="0">
                <a:spcBef>
                  <a:spcPct val="0"/>
                </a:spcBef>
                <a:spcAft>
                  <a:spcPct val="0"/>
                </a:spcAft>
              </a:pPr>
              <a:r>
                <a:rPr lang="en-US" altLang="en-US" sz="1625" b="1">
                  <a:solidFill>
                    <a:srgbClr val="FFFFFF"/>
                  </a:solidFill>
                  <a:latin typeface="Arial" charset="0"/>
                  <a:cs typeface="Arial"/>
                </a:rPr>
                <a:t>VIDEO</a:t>
              </a:r>
            </a:p>
          </p:txBody>
        </p:sp>
      </p:grpSp>
    </p:spTree>
    <p:custDataLst>
      <p:tags r:id="rId1"/>
    </p:custDataLst>
    <p:extLst>
      <p:ext uri="{BB962C8B-B14F-4D97-AF65-F5344CB8AC3E}">
        <p14:creationId xmlns:p14="http://schemas.microsoft.com/office/powerpoint/2010/main" val="105369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3000"/>
                                        <p:tgtEl>
                                          <p:spTgt spid="3"/>
                                        </p:tgtEl>
                                        <p:attrNameLst>
                                          <p:attrName>style.opacity</p:attrName>
                                        </p:attrNameLst>
                                      </p:cBhvr>
                                      <p:to>
                                        <p:strVal val="0.5"/>
                                      </p:to>
                                    </p:set>
                                    <p:animEffect filter="image" prLst="opacity: 0.5">
                                      <p:cBhvr rctx="IE">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ou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out)">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amond(out)">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5296" y="31057"/>
            <a:ext cx="9584707" cy="1040723"/>
          </a:xfrm>
        </p:spPr>
        <p:txBody>
          <a:bodyPr>
            <a:noAutofit/>
          </a:bodyPr>
          <a:lstStyle/>
          <a:p>
            <a:r>
              <a:rPr lang="en-US" sz="3600" b="1" dirty="0">
                <a:latin typeface="Arial" panose="020B0604020202020204" pitchFamily="34" charset="0"/>
                <a:cs typeface="Arial" panose="020B0604020202020204" pitchFamily="34" charset="0"/>
              </a:rPr>
              <a:t> YÊU CẦU KHI  TRÌNH BÀY TRỰC QUAN</a:t>
            </a:r>
          </a:p>
        </p:txBody>
      </p:sp>
      <p:sp>
        <p:nvSpPr>
          <p:cNvPr id="3" name="Content Placeholder 2"/>
          <p:cNvSpPr>
            <a:spLocks noGrp="1"/>
          </p:cNvSpPr>
          <p:nvPr>
            <p:ph idx="4294967295"/>
          </p:nvPr>
        </p:nvSpPr>
        <p:spPr>
          <a:xfrm>
            <a:off x="704528" y="1086851"/>
            <a:ext cx="8996862" cy="3069318"/>
          </a:xfrm>
        </p:spPr>
        <p:txBody>
          <a:bodyPr>
            <a:noAutofit/>
          </a:bodyPr>
          <a:lstStyle/>
          <a:p>
            <a:pPr>
              <a:buClr>
                <a:srgbClr val="FF0000"/>
              </a:buClr>
              <a:buFont typeface="Wingdings" pitchFamily="2" charset="2"/>
              <a:buChar char="Ø"/>
            </a:pPr>
            <a:r>
              <a:rPr lang="pt-BR" sz="2275" dirty="0"/>
              <a:t> </a:t>
            </a:r>
            <a:r>
              <a:rPr lang="en-US" sz="2275" dirty="0" err="1"/>
              <a:t>Phương</a:t>
            </a:r>
            <a:r>
              <a:rPr lang="en-US" sz="2275" dirty="0"/>
              <a:t> </a:t>
            </a:r>
            <a:r>
              <a:rPr lang="en-US" sz="2275" dirty="0" err="1"/>
              <a:t>tiện</a:t>
            </a:r>
            <a:r>
              <a:rPr lang="en-US" sz="2275" dirty="0"/>
              <a:t> </a:t>
            </a:r>
            <a:r>
              <a:rPr lang="en-US" sz="2275" dirty="0" err="1"/>
              <a:t>trực</a:t>
            </a:r>
            <a:r>
              <a:rPr lang="en-US" sz="2275" dirty="0"/>
              <a:t> </a:t>
            </a:r>
            <a:r>
              <a:rPr lang="en-US" sz="2275" dirty="0" err="1"/>
              <a:t>quan</a:t>
            </a:r>
            <a:r>
              <a:rPr lang="en-US" sz="2275" dirty="0"/>
              <a:t> </a:t>
            </a:r>
            <a:r>
              <a:rPr lang="en-US" sz="2275" dirty="0" err="1"/>
              <a:t>phải</a:t>
            </a:r>
            <a:r>
              <a:rPr lang="en-US" sz="2275" dirty="0"/>
              <a:t> </a:t>
            </a:r>
            <a:r>
              <a:rPr lang="en-US" sz="2275" dirty="0" err="1"/>
              <a:t>sử</a:t>
            </a:r>
            <a:r>
              <a:rPr lang="en-US" sz="2275" dirty="0"/>
              <a:t> </a:t>
            </a:r>
            <a:r>
              <a:rPr lang="en-US" sz="2275" dirty="0" err="1"/>
              <a:t>dụng</a:t>
            </a:r>
            <a:r>
              <a:rPr lang="en-US" sz="2275" dirty="0"/>
              <a:t> </a:t>
            </a:r>
            <a:r>
              <a:rPr lang="en-US" sz="2275" dirty="0" err="1"/>
              <a:t>đúng</a:t>
            </a:r>
            <a:r>
              <a:rPr lang="en-US" sz="2275" dirty="0"/>
              <a:t> </a:t>
            </a:r>
            <a:r>
              <a:rPr lang="en-US" sz="2275" dirty="0" err="1"/>
              <a:t>lúc</a:t>
            </a:r>
            <a:r>
              <a:rPr lang="en-US" sz="2275" dirty="0"/>
              <a:t>, </a:t>
            </a:r>
            <a:r>
              <a:rPr lang="en-US" sz="2275" dirty="0" err="1"/>
              <a:t>đúng</a:t>
            </a:r>
            <a:r>
              <a:rPr lang="en-US" sz="2275" dirty="0"/>
              <a:t> </a:t>
            </a:r>
            <a:r>
              <a:rPr lang="en-US" sz="2275" dirty="0" err="1"/>
              <a:t>chỗ,phù</a:t>
            </a:r>
            <a:r>
              <a:rPr lang="en-US" sz="2275" dirty="0"/>
              <a:t> </a:t>
            </a:r>
            <a:r>
              <a:rPr lang="en-US" sz="2275" dirty="0" err="1"/>
              <a:t>hợp</a:t>
            </a:r>
            <a:r>
              <a:rPr lang="en-US" sz="2275" dirty="0"/>
              <a:t> </a:t>
            </a:r>
            <a:r>
              <a:rPr lang="en-US" sz="2275" dirty="0" err="1"/>
              <a:t>với</a:t>
            </a:r>
            <a:r>
              <a:rPr lang="en-US" sz="2275" dirty="0"/>
              <a:t> </a:t>
            </a:r>
            <a:r>
              <a:rPr lang="en-US" sz="2275" dirty="0" err="1"/>
              <a:t>nội</a:t>
            </a:r>
            <a:r>
              <a:rPr lang="en-US" sz="2275" dirty="0"/>
              <a:t> dung, </a:t>
            </a:r>
            <a:r>
              <a:rPr lang="en-US" sz="2275" dirty="0" err="1"/>
              <a:t>mục</a:t>
            </a:r>
            <a:r>
              <a:rPr lang="en-US" sz="2275" dirty="0"/>
              <a:t> </a:t>
            </a:r>
            <a:r>
              <a:rPr lang="en-US" sz="2275" dirty="0" err="1"/>
              <a:t>đích</a:t>
            </a:r>
            <a:r>
              <a:rPr lang="en-US" sz="2275" dirty="0"/>
              <a:t> </a:t>
            </a:r>
            <a:r>
              <a:rPr lang="en-US" sz="2275" dirty="0" err="1"/>
              <a:t>từng</a:t>
            </a:r>
            <a:r>
              <a:rPr lang="en-US" sz="2275" dirty="0"/>
              <a:t> </a:t>
            </a:r>
            <a:r>
              <a:rPr lang="en-US" sz="2275" dirty="0" err="1"/>
              <a:t>bài</a:t>
            </a:r>
            <a:endParaRPr lang="en-US" sz="2275" dirty="0"/>
          </a:p>
          <a:p>
            <a:pPr>
              <a:lnSpc>
                <a:spcPct val="80000"/>
              </a:lnSpc>
              <a:spcBef>
                <a:spcPct val="80000"/>
              </a:spcBef>
              <a:buClr>
                <a:srgbClr val="FF0000"/>
              </a:buClr>
              <a:buFont typeface="Wingdings" pitchFamily="2" charset="2"/>
              <a:buChar char="Ø"/>
            </a:pPr>
            <a:r>
              <a:rPr lang="en-US" sz="2275" dirty="0" err="1"/>
              <a:t>Phù</a:t>
            </a:r>
            <a:r>
              <a:rPr lang="en-US" sz="2275" dirty="0"/>
              <a:t> </a:t>
            </a:r>
            <a:r>
              <a:rPr lang="en-US" sz="2275" dirty="0" err="1"/>
              <a:t>hợp</a:t>
            </a:r>
            <a:r>
              <a:rPr lang="en-US" sz="2275" dirty="0"/>
              <a:t> </a:t>
            </a:r>
            <a:r>
              <a:rPr lang="en-US" sz="2275" dirty="0" err="1"/>
              <a:t>với</a:t>
            </a:r>
            <a:r>
              <a:rPr lang="en-US" sz="2275" dirty="0"/>
              <a:t> </a:t>
            </a:r>
            <a:r>
              <a:rPr lang="en-US" sz="2275" dirty="0" err="1"/>
              <a:t>khả</a:t>
            </a:r>
            <a:r>
              <a:rPr lang="en-US" sz="2275" dirty="0"/>
              <a:t> </a:t>
            </a:r>
            <a:r>
              <a:rPr lang="en-US" sz="2275" dirty="0" err="1"/>
              <a:t>năng</a:t>
            </a:r>
            <a:r>
              <a:rPr lang="en-US" sz="2275" dirty="0"/>
              <a:t> </a:t>
            </a:r>
            <a:r>
              <a:rPr lang="en-US" sz="2275" dirty="0" err="1"/>
              <a:t>nhận</a:t>
            </a:r>
            <a:r>
              <a:rPr lang="en-US" sz="2275" dirty="0"/>
              <a:t> </a:t>
            </a:r>
            <a:r>
              <a:rPr lang="en-US" sz="2275" dirty="0" err="1"/>
              <a:t>thức</a:t>
            </a:r>
            <a:r>
              <a:rPr lang="en-US" sz="2275" dirty="0"/>
              <a:t>  </a:t>
            </a:r>
            <a:r>
              <a:rPr lang="en-US" sz="2275" dirty="0" err="1"/>
              <a:t>của</a:t>
            </a:r>
            <a:r>
              <a:rPr lang="en-US" sz="2275" dirty="0"/>
              <a:t> </a:t>
            </a:r>
            <a:r>
              <a:rPr lang="en-US" sz="2275" dirty="0" err="1"/>
              <a:t>người</a:t>
            </a:r>
            <a:r>
              <a:rPr lang="en-US" sz="2275" dirty="0"/>
              <a:t> </a:t>
            </a:r>
            <a:r>
              <a:rPr lang="en-US" sz="2275" dirty="0" err="1"/>
              <a:t>học</a:t>
            </a:r>
            <a:endParaRPr lang="en-US" sz="2275" dirty="0"/>
          </a:p>
          <a:p>
            <a:pPr>
              <a:lnSpc>
                <a:spcPct val="80000"/>
              </a:lnSpc>
              <a:spcBef>
                <a:spcPct val="80000"/>
              </a:spcBef>
              <a:buClr>
                <a:srgbClr val="FF0000"/>
              </a:buClr>
              <a:buFont typeface="Wingdings" pitchFamily="2" charset="2"/>
              <a:buChar char="Ø"/>
            </a:pPr>
            <a:r>
              <a:rPr lang="en-US" sz="2275" dirty="0" err="1"/>
              <a:t>Số</a:t>
            </a:r>
            <a:r>
              <a:rPr lang="en-US" sz="2275" dirty="0"/>
              <a:t> </a:t>
            </a:r>
            <a:r>
              <a:rPr lang="en-US" sz="2275" dirty="0" err="1"/>
              <a:t>lượng</a:t>
            </a:r>
            <a:r>
              <a:rPr lang="en-US" sz="2275" dirty="0"/>
              <a:t> </a:t>
            </a:r>
            <a:r>
              <a:rPr lang="en-US" sz="2275" dirty="0" err="1"/>
              <a:t>dùng</a:t>
            </a:r>
            <a:r>
              <a:rPr lang="en-US" sz="2275" dirty="0"/>
              <a:t> </a:t>
            </a:r>
            <a:r>
              <a:rPr lang="en-US" sz="2275" dirty="0" err="1"/>
              <a:t>vừa</a:t>
            </a:r>
            <a:r>
              <a:rPr lang="en-US" sz="2275" dirty="0"/>
              <a:t> </a:t>
            </a:r>
            <a:r>
              <a:rPr lang="en-US" sz="2275" dirty="0" err="1"/>
              <a:t>phải,dùng</a:t>
            </a:r>
            <a:r>
              <a:rPr lang="en-US" sz="2275" dirty="0"/>
              <a:t> </a:t>
            </a:r>
            <a:r>
              <a:rPr lang="en-US" sz="2275" dirty="0" err="1"/>
              <a:t>đến</a:t>
            </a:r>
            <a:r>
              <a:rPr lang="en-US" sz="2275" dirty="0"/>
              <a:t> </a:t>
            </a:r>
            <a:r>
              <a:rPr lang="en-US" sz="2275" dirty="0" err="1"/>
              <a:t>đâu</a:t>
            </a:r>
            <a:r>
              <a:rPr lang="en-US" sz="2275" dirty="0"/>
              <a:t> </a:t>
            </a:r>
            <a:r>
              <a:rPr lang="en-US" sz="2275" dirty="0" err="1"/>
              <a:t>đưa</a:t>
            </a:r>
            <a:r>
              <a:rPr lang="en-US" sz="2275" dirty="0"/>
              <a:t> </a:t>
            </a:r>
            <a:r>
              <a:rPr lang="en-US" sz="2275" dirty="0" err="1"/>
              <a:t>ra</a:t>
            </a:r>
            <a:r>
              <a:rPr lang="en-US" sz="2275" dirty="0"/>
              <a:t> </a:t>
            </a:r>
            <a:r>
              <a:rPr lang="en-US" sz="2275" dirty="0" err="1"/>
              <a:t>đến</a:t>
            </a:r>
            <a:r>
              <a:rPr lang="en-US" sz="2275" dirty="0"/>
              <a:t> </a:t>
            </a:r>
            <a:r>
              <a:rPr lang="en-US" sz="2275" dirty="0" err="1"/>
              <a:t>đó</a:t>
            </a:r>
            <a:endParaRPr lang="en-US" sz="2275" dirty="0"/>
          </a:p>
          <a:p>
            <a:pPr>
              <a:lnSpc>
                <a:spcPct val="80000"/>
              </a:lnSpc>
              <a:spcBef>
                <a:spcPct val="80000"/>
              </a:spcBef>
              <a:buClr>
                <a:srgbClr val="FF0000"/>
              </a:buClr>
              <a:buFont typeface="Wingdings" pitchFamily="2" charset="2"/>
              <a:buChar char="Ø"/>
            </a:pPr>
            <a:r>
              <a:rPr lang="en-US" sz="2275" dirty="0" err="1"/>
              <a:t>Đảm</a:t>
            </a:r>
            <a:r>
              <a:rPr lang="en-US" sz="2275" dirty="0"/>
              <a:t> </a:t>
            </a:r>
            <a:r>
              <a:rPr lang="en-US" sz="2275" dirty="0" err="1"/>
              <a:t>bảo</a:t>
            </a:r>
            <a:r>
              <a:rPr lang="en-US" sz="2275" dirty="0"/>
              <a:t> </a:t>
            </a:r>
            <a:r>
              <a:rPr lang="en-US" sz="2275" dirty="0" err="1"/>
              <a:t>cả</a:t>
            </a:r>
            <a:r>
              <a:rPr lang="en-US" sz="2275" dirty="0"/>
              <a:t> </a:t>
            </a:r>
            <a:r>
              <a:rPr lang="en-US" sz="2275" dirty="0" err="1"/>
              <a:t>lớp</a:t>
            </a:r>
            <a:r>
              <a:rPr lang="en-US" sz="2275" dirty="0"/>
              <a:t> </a:t>
            </a:r>
            <a:r>
              <a:rPr lang="en-US" sz="2275" dirty="0" err="1"/>
              <a:t>quan</a:t>
            </a:r>
            <a:r>
              <a:rPr lang="en-US" sz="2275" dirty="0"/>
              <a:t> </a:t>
            </a:r>
            <a:r>
              <a:rPr lang="en-US" sz="2275" dirty="0" err="1"/>
              <a:t>sát</a:t>
            </a:r>
            <a:r>
              <a:rPr lang="en-US" sz="2275" dirty="0"/>
              <a:t> </a:t>
            </a:r>
            <a:r>
              <a:rPr lang="en-US" sz="2275" dirty="0" err="1"/>
              <a:t>được</a:t>
            </a:r>
            <a:endParaRPr lang="en-US" sz="2275" dirty="0"/>
          </a:p>
          <a:p>
            <a:pPr>
              <a:lnSpc>
                <a:spcPct val="80000"/>
              </a:lnSpc>
              <a:spcBef>
                <a:spcPct val="80000"/>
              </a:spcBef>
              <a:buClr>
                <a:srgbClr val="FF0000"/>
              </a:buClr>
              <a:buFont typeface="Wingdings" pitchFamily="2" charset="2"/>
              <a:buChar char="Ø"/>
            </a:pPr>
            <a:r>
              <a:rPr lang="en-US" sz="2275" dirty="0" err="1"/>
              <a:t>Biểu</a:t>
            </a:r>
            <a:r>
              <a:rPr lang="en-US" sz="2275" dirty="0"/>
              <a:t> </a:t>
            </a:r>
            <a:r>
              <a:rPr lang="en-US" sz="2275" dirty="0" err="1"/>
              <a:t>diễn</a:t>
            </a:r>
            <a:r>
              <a:rPr lang="en-US" sz="2275" dirty="0"/>
              <a:t> </a:t>
            </a:r>
            <a:r>
              <a:rPr lang="en-US" sz="2275" dirty="0" err="1"/>
              <a:t>phương</a:t>
            </a:r>
            <a:r>
              <a:rPr lang="en-US" sz="2275" dirty="0"/>
              <a:t> </a:t>
            </a:r>
            <a:r>
              <a:rPr lang="en-US" sz="2275" dirty="0" err="1"/>
              <a:t>tiện</a:t>
            </a:r>
            <a:r>
              <a:rPr lang="en-US" sz="2275" dirty="0"/>
              <a:t> </a:t>
            </a:r>
            <a:r>
              <a:rPr lang="en-US" sz="2275" dirty="0" err="1"/>
              <a:t>trực</a:t>
            </a:r>
            <a:r>
              <a:rPr lang="en-US" sz="2275" dirty="0"/>
              <a:t> </a:t>
            </a:r>
            <a:r>
              <a:rPr lang="en-US" sz="2275" dirty="0" err="1"/>
              <a:t>quan</a:t>
            </a:r>
            <a:r>
              <a:rPr lang="en-US" sz="2275" dirty="0"/>
              <a:t> </a:t>
            </a:r>
            <a:r>
              <a:rPr lang="en-US" sz="2275" dirty="0" err="1"/>
              <a:t>phải</a:t>
            </a:r>
            <a:r>
              <a:rPr lang="en-US" sz="2275" dirty="0"/>
              <a:t> thong </a:t>
            </a:r>
            <a:r>
              <a:rPr lang="en-US" sz="2275" dirty="0" err="1"/>
              <a:t>thả</a:t>
            </a:r>
            <a:r>
              <a:rPr lang="en-US" sz="2275" dirty="0"/>
              <a:t>,</a:t>
            </a:r>
          </a:p>
          <a:p>
            <a:pPr>
              <a:lnSpc>
                <a:spcPct val="80000"/>
              </a:lnSpc>
              <a:spcBef>
                <a:spcPct val="80000"/>
              </a:spcBef>
              <a:buClr>
                <a:srgbClr val="FF0000"/>
              </a:buClr>
              <a:buFont typeface="Wingdings" pitchFamily="2" charset="2"/>
              <a:buNone/>
            </a:pPr>
            <a:r>
              <a:rPr lang="en-US" sz="2275" dirty="0"/>
              <a:t> </a:t>
            </a:r>
            <a:r>
              <a:rPr lang="en-US" sz="2275" dirty="0" err="1"/>
              <a:t>theo</a:t>
            </a:r>
            <a:r>
              <a:rPr lang="en-US" sz="2275" dirty="0"/>
              <a:t> </a:t>
            </a:r>
            <a:r>
              <a:rPr lang="en-US" sz="2275" dirty="0" err="1"/>
              <a:t>một</a:t>
            </a:r>
            <a:r>
              <a:rPr lang="en-US" sz="2275" dirty="0"/>
              <a:t> </a:t>
            </a:r>
            <a:r>
              <a:rPr lang="en-US" sz="2275" dirty="0" err="1"/>
              <a:t>trình</a:t>
            </a:r>
            <a:r>
              <a:rPr lang="en-US" sz="2275" dirty="0"/>
              <a:t> </a:t>
            </a:r>
            <a:r>
              <a:rPr lang="en-US" sz="2275" dirty="0" err="1"/>
              <a:t>tự</a:t>
            </a:r>
            <a:r>
              <a:rPr lang="en-US" sz="2275" dirty="0"/>
              <a:t> </a:t>
            </a:r>
            <a:r>
              <a:rPr lang="en-US" sz="2275" dirty="0" err="1"/>
              <a:t>nhất</a:t>
            </a:r>
            <a:r>
              <a:rPr lang="en-US" sz="2275" dirty="0"/>
              <a:t> </a:t>
            </a:r>
            <a:r>
              <a:rPr lang="en-US" sz="2275" dirty="0" err="1"/>
              <a:t>định</a:t>
            </a:r>
            <a:r>
              <a:rPr lang="en-US" sz="2275" dirty="0"/>
              <a:t>.</a:t>
            </a:r>
          </a:p>
          <a:p>
            <a:pPr>
              <a:lnSpc>
                <a:spcPct val="80000"/>
              </a:lnSpc>
              <a:spcBef>
                <a:spcPct val="80000"/>
              </a:spcBef>
              <a:buClr>
                <a:srgbClr val="FF0000"/>
              </a:buClr>
              <a:buFont typeface="Wingdings" pitchFamily="2" charset="2"/>
              <a:buChar char="Ø"/>
            </a:pPr>
            <a:r>
              <a:rPr lang="en-US" sz="2275" dirty="0" err="1"/>
              <a:t>Vừa</a:t>
            </a:r>
            <a:r>
              <a:rPr lang="en-US" sz="2275" dirty="0"/>
              <a:t> </a:t>
            </a:r>
            <a:r>
              <a:rPr lang="en-US" sz="2275" dirty="0" err="1"/>
              <a:t>biểu</a:t>
            </a:r>
            <a:r>
              <a:rPr lang="en-US" sz="2275" dirty="0"/>
              <a:t> </a:t>
            </a:r>
            <a:r>
              <a:rPr lang="en-US" sz="2275" dirty="0" err="1"/>
              <a:t>diễn</a:t>
            </a:r>
            <a:r>
              <a:rPr lang="en-US" sz="2275" dirty="0"/>
              <a:t> </a:t>
            </a:r>
            <a:r>
              <a:rPr lang="en-US" sz="2275" dirty="0" err="1"/>
              <a:t>vừa</a:t>
            </a:r>
            <a:r>
              <a:rPr lang="en-US" sz="2275" dirty="0"/>
              <a:t> </a:t>
            </a:r>
            <a:r>
              <a:rPr lang="en-US" sz="2275" dirty="0" err="1"/>
              <a:t>hướng</a:t>
            </a:r>
            <a:r>
              <a:rPr lang="en-US" sz="2275" dirty="0"/>
              <a:t> </a:t>
            </a:r>
            <a:r>
              <a:rPr lang="en-US" sz="2275" dirty="0" err="1"/>
              <a:t>dẫn</a:t>
            </a:r>
            <a:r>
              <a:rPr lang="en-US" sz="2275" dirty="0"/>
              <a:t> </a:t>
            </a:r>
            <a:r>
              <a:rPr lang="en-US" sz="2275" dirty="0" err="1"/>
              <a:t>học</a:t>
            </a:r>
            <a:r>
              <a:rPr lang="en-US" sz="2275" dirty="0"/>
              <a:t> </a:t>
            </a:r>
            <a:r>
              <a:rPr lang="en-US" sz="2275" dirty="0" err="1"/>
              <a:t>sinh</a:t>
            </a:r>
            <a:r>
              <a:rPr lang="en-US" sz="2275" dirty="0"/>
              <a:t> </a:t>
            </a:r>
            <a:r>
              <a:rPr lang="en-US" sz="2275" dirty="0" err="1"/>
              <a:t>quan</a:t>
            </a:r>
            <a:r>
              <a:rPr lang="en-US" sz="2275" dirty="0"/>
              <a:t> </a:t>
            </a:r>
            <a:r>
              <a:rPr lang="en-US" sz="2275" dirty="0" err="1"/>
              <a:t>sát</a:t>
            </a:r>
            <a:endParaRPr lang="en-US" sz="2275" dirty="0"/>
          </a:p>
          <a:p>
            <a:pPr>
              <a:lnSpc>
                <a:spcPct val="80000"/>
              </a:lnSpc>
              <a:spcBef>
                <a:spcPct val="80000"/>
              </a:spcBef>
              <a:buClr>
                <a:srgbClr val="FF0000"/>
              </a:buClr>
              <a:buFont typeface="Wingdings" pitchFamily="2" charset="2"/>
              <a:buChar char="Ø"/>
            </a:pPr>
            <a:r>
              <a:rPr lang="en-US" sz="2275" dirty="0" err="1"/>
              <a:t>Định</a:t>
            </a:r>
            <a:r>
              <a:rPr lang="en-US" sz="2275" dirty="0"/>
              <a:t> </a:t>
            </a:r>
            <a:r>
              <a:rPr lang="en-US" sz="2275" dirty="0" err="1"/>
              <a:t>hướng</a:t>
            </a:r>
            <a:r>
              <a:rPr lang="en-US" sz="2275" dirty="0"/>
              <a:t> </a:t>
            </a:r>
            <a:r>
              <a:rPr lang="en-US" sz="2275" dirty="0" err="1"/>
              <a:t>quan</a:t>
            </a:r>
            <a:r>
              <a:rPr lang="en-US" sz="2275" dirty="0"/>
              <a:t> </a:t>
            </a:r>
            <a:r>
              <a:rPr lang="en-US" sz="2275" dirty="0" err="1"/>
              <a:t>sát</a:t>
            </a:r>
            <a:r>
              <a:rPr lang="en-US" sz="2275" dirty="0"/>
              <a:t> </a:t>
            </a:r>
            <a:r>
              <a:rPr lang="en-US" sz="2275" dirty="0" err="1"/>
              <a:t>đúng</a:t>
            </a:r>
            <a:r>
              <a:rPr lang="en-US" sz="2275" dirty="0"/>
              <a:t> </a:t>
            </a:r>
            <a:r>
              <a:rPr lang="en-US" sz="2275" dirty="0" err="1"/>
              <a:t>trọng</a:t>
            </a:r>
            <a:r>
              <a:rPr lang="en-US" sz="2275" dirty="0"/>
              <a:t> </a:t>
            </a:r>
            <a:r>
              <a:rPr lang="en-US" sz="2275" dirty="0" err="1"/>
              <a:t>tâm</a:t>
            </a:r>
            <a:endParaRPr lang="en-US" sz="2275" dirty="0"/>
          </a:p>
          <a:p>
            <a:pPr>
              <a:buClr>
                <a:srgbClr val="FF0000"/>
              </a:buClr>
              <a:buFont typeface="Wingdings" pitchFamily="2" charset="2"/>
              <a:buChar char="Ø"/>
            </a:pPr>
            <a:endParaRPr lang="en-US" sz="2275" dirty="0"/>
          </a:p>
        </p:txBody>
      </p:sp>
    </p:spTree>
    <p:custDataLst>
      <p:tags r:id="rId1"/>
    </p:custDataLst>
    <p:extLst>
      <p:ext uri="{BB962C8B-B14F-4D97-AF65-F5344CB8AC3E}">
        <p14:creationId xmlns:p14="http://schemas.microsoft.com/office/powerpoint/2010/main" val="41920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1293" y="-80427"/>
            <a:ext cx="9584707" cy="1040723"/>
          </a:xfrm>
        </p:spPr>
        <p:txBody>
          <a:bodyPr/>
          <a:lstStyle/>
          <a:p>
            <a:r>
              <a:rPr lang="en-US" b="1" dirty="0">
                <a:latin typeface="Arial" panose="020B0604020202020204" pitchFamily="34" charset="0"/>
                <a:cs typeface="Arial" panose="020B0604020202020204" pitchFamily="34" charset="0"/>
              </a:rPr>
              <a:t> 1.5 PHƯƠNG PHÁP LÀM MẪU</a:t>
            </a:r>
          </a:p>
        </p:txBody>
      </p:sp>
      <p:sp>
        <p:nvSpPr>
          <p:cNvPr id="8" name="AutoShape 5"/>
          <p:cNvSpPr>
            <a:spLocks noChangeArrowheads="1"/>
          </p:cNvSpPr>
          <p:nvPr/>
        </p:nvSpPr>
        <p:spPr bwMode="invGray">
          <a:xfrm>
            <a:off x="1640632" y="1340768"/>
            <a:ext cx="4038500" cy="3652838"/>
          </a:xfrm>
          <a:prstGeom prst="rightArrow">
            <a:avLst>
              <a:gd name="adj1" fmla="val 86065"/>
              <a:gd name="adj2" fmla="val 27639"/>
            </a:avLst>
          </a:prstGeom>
          <a:gradFill rotWithShape="1">
            <a:gsLst>
              <a:gs pos="0">
                <a:srgbClr val="000066">
                  <a:alpha val="50000"/>
                </a:srgbClr>
              </a:gs>
              <a:gs pos="100000">
                <a:srgbClr val="0066CC">
                  <a:alpha val="28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pPr>
            <a:endParaRPr lang="en-US" sz="1463">
              <a:solidFill>
                <a:srgbClr val="FFFFFF"/>
              </a:solidFill>
              <a:latin typeface="Arial" panose="020B0604020202020204" pitchFamily="34" charset="0"/>
            </a:endParaRPr>
          </a:p>
        </p:txBody>
      </p:sp>
      <p:sp>
        <p:nvSpPr>
          <p:cNvPr id="9" name="AutoShape 6"/>
          <p:cNvSpPr>
            <a:spLocks noChangeArrowheads="1"/>
          </p:cNvSpPr>
          <p:nvPr/>
        </p:nvSpPr>
        <p:spPr bwMode="gray">
          <a:xfrm>
            <a:off x="6610399" y="1660106"/>
            <a:ext cx="1991519" cy="2600325"/>
          </a:xfrm>
          <a:prstGeom prst="roundRect">
            <a:avLst>
              <a:gd name="adj" fmla="val 9106"/>
            </a:avLst>
          </a:prstGeom>
          <a:solidFill>
            <a:srgbClr val="66FFCC"/>
          </a:solidFill>
          <a:ln w="25400">
            <a:solidFill>
              <a:srgbClr val="993366"/>
            </a:solidFill>
            <a:round/>
            <a:headEnd/>
            <a:tailEnd/>
          </a:ln>
          <a:effectLst>
            <a:outerShdw dist="107763" dir="2700000" algn="ctr" rotWithShape="0">
              <a:srgbClr val="000000">
                <a:alpha val="50000"/>
              </a:srgbClr>
            </a:outerShdw>
          </a:effectLst>
        </p:spPr>
        <p:txBody>
          <a:bodyPr anchor="ctr"/>
          <a:lstStyle/>
          <a:p>
            <a:pPr algn="ctr" defTabSz="742950" eaLnBrk="0" fontAlgn="base" hangingPunct="0">
              <a:spcBef>
                <a:spcPct val="0"/>
              </a:spcBef>
              <a:spcAft>
                <a:spcPct val="0"/>
              </a:spcAft>
            </a:pPr>
            <a:r>
              <a:rPr lang="en-US" sz="2600" b="1" dirty="0">
                <a:solidFill>
                  <a:srgbClr val="0000FF"/>
                </a:solidFill>
                <a:latin typeface="Arial" panose="020B0604020202020204" pitchFamily="34" charset="0"/>
              </a:rPr>
              <a:t>HS </a:t>
            </a:r>
            <a:r>
              <a:rPr lang="en-US" sz="2600" b="1" dirty="0" err="1">
                <a:solidFill>
                  <a:srgbClr val="0000FF"/>
                </a:solidFill>
                <a:latin typeface="Arial" panose="020B0604020202020204" pitchFamily="34" charset="0"/>
              </a:rPr>
              <a:t>thực</a:t>
            </a:r>
            <a:r>
              <a:rPr lang="en-US" sz="2600" b="1" dirty="0">
                <a:solidFill>
                  <a:srgbClr val="0000FF"/>
                </a:solidFill>
                <a:latin typeface="Arial" panose="020B0604020202020204" pitchFamily="34" charset="0"/>
              </a:rPr>
              <a:t> </a:t>
            </a:r>
            <a:r>
              <a:rPr lang="en-US" sz="2600" b="1" dirty="0" err="1">
                <a:solidFill>
                  <a:srgbClr val="0000FF"/>
                </a:solidFill>
                <a:latin typeface="Arial" panose="020B0604020202020204" pitchFamily="34" charset="0"/>
              </a:rPr>
              <a:t>hiện</a:t>
            </a:r>
            <a:r>
              <a:rPr lang="en-US" sz="2600" b="1" dirty="0">
                <a:solidFill>
                  <a:srgbClr val="0000FF"/>
                </a:solidFill>
                <a:latin typeface="Arial" panose="020B0604020202020204" pitchFamily="34" charset="0"/>
              </a:rPr>
              <a:t> </a:t>
            </a:r>
            <a:r>
              <a:rPr lang="en-US" sz="2600" b="1" dirty="0" err="1">
                <a:solidFill>
                  <a:srgbClr val="0000FF"/>
                </a:solidFill>
                <a:latin typeface="Arial" panose="020B0604020202020204" pitchFamily="34" charset="0"/>
              </a:rPr>
              <a:t>lại</a:t>
            </a:r>
            <a:r>
              <a:rPr lang="en-US" sz="2600" b="1" dirty="0">
                <a:solidFill>
                  <a:srgbClr val="0000FF"/>
                </a:solidFill>
                <a:latin typeface="Arial" panose="020B0604020202020204" pitchFamily="34" charset="0"/>
              </a:rPr>
              <a:t> </a:t>
            </a:r>
            <a:r>
              <a:rPr lang="en-US" sz="2600" b="1" dirty="0" err="1">
                <a:solidFill>
                  <a:srgbClr val="0000FF"/>
                </a:solidFill>
                <a:latin typeface="Arial" panose="020B0604020202020204" pitchFamily="34" charset="0"/>
              </a:rPr>
              <a:t>hành</a:t>
            </a:r>
            <a:r>
              <a:rPr lang="en-US" sz="2600" b="1" dirty="0">
                <a:solidFill>
                  <a:srgbClr val="0000FF"/>
                </a:solidFill>
                <a:latin typeface="Arial" panose="020B0604020202020204" pitchFamily="34" charset="0"/>
              </a:rPr>
              <a:t> </a:t>
            </a:r>
            <a:r>
              <a:rPr lang="en-US" sz="2600" b="1" dirty="0" err="1">
                <a:solidFill>
                  <a:srgbClr val="0000FF"/>
                </a:solidFill>
                <a:latin typeface="Arial" panose="020B0604020202020204" pitchFamily="34" charset="0"/>
              </a:rPr>
              <a:t>động</a:t>
            </a:r>
            <a:endParaRPr lang="en-US" sz="2600" b="1" dirty="0">
              <a:solidFill>
                <a:srgbClr val="0000FF"/>
              </a:solidFill>
              <a:latin typeface="Arial" panose="020B0604020202020204" pitchFamily="34" charset="0"/>
            </a:endParaRPr>
          </a:p>
        </p:txBody>
      </p:sp>
      <p:sp>
        <p:nvSpPr>
          <p:cNvPr id="10" name="AutoShape 7"/>
          <p:cNvSpPr>
            <a:spLocks noChangeArrowheads="1"/>
          </p:cNvSpPr>
          <p:nvPr/>
        </p:nvSpPr>
        <p:spPr bwMode="auto">
          <a:xfrm>
            <a:off x="1775455" y="2074441"/>
            <a:ext cx="2584847" cy="804364"/>
          </a:xfrm>
          <a:prstGeom prst="flowChartAlternateProcess">
            <a:avLst/>
          </a:prstGeom>
          <a:solidFill>
            <a:srgbClr val="00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742950" fontAlgn="base">
              <a:spcBef>
                <a:spcPct val="0"/>
              </a:spcBef>
              <a:spcAft>
                <a:spcPct val="0"/>
              </a:spcAft>
              <a:defRPr/>
            </a:pPr>
            <a:r>
              <a:rPr lang="en-US" sz="1950" b="1" kern="0" dirty="0">
                <a:solidFill>
                  <a:srgbClr val="FF00FF"/>
                </a:solidFill>
                <a:latin typeface="Arial" panose="020B0604020202020204" pitchFamily="34" charset="0"/>
              </a:rPr>
              <a:t>GV </a:t>
            </a:r>
            <a:r>
              <a:rPr lang="en-US" sz="1950" b="1" kern="0" dirty="0" err="1">
                <a:solidFill>
                  <a:srgbClr val="FF00FF"/>
                </a:solidFill>
                <a:latin typeface="Arial" panose="020B0604020202020204" pitchFamily="34" charset="0"/>
              </a:rPr>
              <a:t>thực</a:t>
            </a:r>
            <a:r>
              <a:rPr lang="en-US" sz="1950" b="1" kern="0" dirty="0">
                <a:solidFill>
                  <a:srgbClr val="FF00FF"/>
                </a:solidFill>
                <a:latin typeface="Arial" panose="020B0604020202020204" pitchFamily="34" charset="0"/>
              </a:rPr>
              <a:t> </a:t>
            </a:r>
            <a:r>
              <a:rPr lang="en-US" sz="1950" b="1" kern="0" dirty="0" err="1">
                <a:solidFill>
                  <a:srgbClr val="FF00FF"/>
                </a:solidFill>
                <a:latin typeface="Arial" panose="020B0604020202020204" pitchFamily="34" charset="0"/>
              </a:rPr>
              <a:t>hiện</a:t>
            </a:r>
            <a:r>
              <a:rPr lang="en-US" sz="1950" b="1" kern="0" dirty="0">
                <a:solidFill>
                  <a:srgbClr val="FF00FF"/>
                </a:solidFill>
                <a:latin typeface="Arial" panose="020B0604020202020204" pitchFamily="34" charset="0"/>
              </a:rPr>
              <a:t> </a:t>
            </a:r>
          </a:p>
          <a:p>
            <a:pPr algn="ctr" defTabSz="742950" fontAlgn="base">
              <a:spcBef>
                <a:spcPct val="0"/>
              </a:spcBef>
              <a:spcAft>
                <a:spcPct val="0"/>
              </a:spcAft>
              <a:defRPr/>
            </a:pPr>
            <a:r>
              <a:rPr lang="en-US" sz="1950" b="1" kern="0" dirty="0" err="1">
                <a:solidFill>
                  <a:srgbClr val="FF00FF"/>
                </a:solidFill>
                <a:latin typeface="Arial" panose="020B0604020202020204" pitchFamily="34" charset="0"/>
              </a:rPr>
              <a:t>hành</a:t>
            </a:r>
            <a:r>
              <a:rPr lang="en-US" sz="1950" b="1" kern="0" dirty="0">
                <a:solidFill>
                  <a:srgbClr val="FF00FF"/>
                </a:solidFill>
                <a:latin typeface="Arial" panose="020B0604020202020204" pitchFamily="34" charset="0"/>
              </a:rPr>
              <a:t> </a:t>
            </a:r>
            <a:r>
              <a:rPr lang="en-US" sz="1950" b="1" kern="0" dirty="0" err="1">
                <a:solidFill>
                  <a:srgbClr val="FF00FF"/>
                </a:solidFill>
                <a:latin typeface="Arial" panose="020B0604020202020204" pitchFamily="34" charset="0"/>
              </a:rPr>
              <a:t>động</a:t>
            </a:r>
            <a:endParaRPr lang="en-US" sz="1950" b="1" kern="0" dirty="0">
              <a:solidFill>
                <a:srgbClr val="FF00FF"/>
              </a:solidFill>
              <a:latin typeface="Arial" panose="020B0604020202020204" pitchFamily="34" charset="0"/>
            </a:endParaRPr>
          </a:p>
        </p:txBody>
      </p:sp>
      <p:sp>
        <p:nvSpPr>
          <p:cNvPr id="11" name="AutoShape 8"/>
          <p:cNvSpPr>
            <a:spLocks noChangeArrowheads="1"/>
          </p:cNvSpPr>
          <p:nvPr/>
        </p:nvSpPr>
        <p:spPr bwMode="auto">
          <a:xfrm>
            <a:off x="1775455" y="3489153"/>
            <a:ext cx="2584847" cy="771279"/>
          </a:xfrm>
          <a:prstGeom prst="flowChartAlternateProcess">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950" b="1" dirty="0">
                <a:solidFill>
                  <a:srgbClr val="FF00FF"/>
                </a:solidFill>
              </a:rPr>
              <a:t>HS </a:t>
            </a:r>
            <a:r>
              <a:rPr lang="en-US" sz="1950" b="1" dirty="0" err="1">
                <a:solidFill>
                  <a:srgbClr val="FF00FF"/>
                </a:solidFill>
              </a:rPr>
              <a:t>quan</a:t>
            </a:r>
            <a:r>
              <a:rPr lang="en-US" sz="1950" b="1" dirty="0">
                <a:solidFill>
                  <a:srgbClr val="FF00FF"/>
                </a:solidFill>
              </a:rPr>
              <a:t> </a:t>
            </a:r>
            <a:r>
              <a:rPr lang="en-US" sz="1950" b="1" dirty="0" err="1">
                <a:solidFill>
                  <a:srgbClr val="FF00FF"/>
                </a:solidFill>
              </a:rPr>
              <a:t>sát</a:t>
            </a:r>
            <a:r>
              <a:rPr lang="en-US" sz="1950" b="1" dirty="0">
                <a:solidFill>
                  <a:srgbClr val="FF00FF"/>
                </a:solidFill>
              </a:rPr>
              <a:t>, </a:t>
            </a:r>
            <a:r>
              <a:rPr lang="en-US" sz="1950" b="1" dirty="0" err="1">
                <a:solidFill>
                  <a:srgbClr val="FF00FF"/>
                </a:solidFill>
              </a:rPr>
              <a:t>tái</a:t>
            </a:r>
            <a:r>
              <a:rPr lang="en-US" sz="1950" b="1" dirty="0">
                <a:solidFill>
                  <a:srgbClr val="FF00FF"/>
                </a:solidFill>
              </a:rPr>
              <a:t> </a:t>
            </a:r>
            <a:r>
              <a:rPr lang="en-US" sz="1950" b="1" dirty="0" err="1">
                <a:solidFill>
                  <a:srgbClr val="FF00FF"/>
                </a:solidFill>
              </a:rPr>
              <a:t>hiện</a:t>
            </a:r>
            <a:r>
              <a:rPr lang="en-US" sz="1950" b="1" dirty="0">
                <a:solidFill>
                  <a:srgbClr val="FF00FF"/>
                </a:solidFill>
              </a:rPr>
              <a:t>,</a:t>
            </a:r>
          </a:p>
          <a:p>
            <a:pPr algn="ctr" eaLnBrk="1" hangingPunct="1"/>
            <a:r>
              <a:rPr lang="en-US" sz="1950" b="1" dirty="0" err="1">
                <a:solidFill>
                  <a:srgbClr val="FF00FF"/>
                </a:solidFill>
              </a:rPr>
              <a:t>hình</a:t>
            </a:r>
            <a:r>
              <a:rPr lang="en-US" sz="1950" b="1" dirty="0">
                <a:solidFill>
                  <a:srgbClr val="FF00FF"/>
                </a:solidFill>
              </a:rPr>
              <a:t> </a:t>
            </a:r>
            <a:r>
              <a:rPr lang="en-US" sz="1950" b="1" dirty="0" err="1">
                <a:solidFill>
                  <a:srgbClr val="FF00FF"/>
                </a:solidFill>
              </a:rPr>
              <a:t>dung,phân</a:t>
            </a:r>
            <a:r>
              <a:rPr lang="en-US" sz="1950" b="1" dirty="0">
                <a:solidFill>
                  <a:srgbClr val="FF00FF"/>
                </a:solidFill>
              </a:rPr>
              <a:t> </a:t>
            </a:r>
            <a:r>
              <a:rPr lang="en-US" sz="1950" b="1" dirty="0" err="1">
                <a:solidFill>
                  <a:srgbClr val="FF00FF"/>
                </a:solidFill>
              </a:rPr>
              <a:t>tích</a:t>
            </a:r>
            <a:endParaRPr lang="en-US" sz="1950" b="1" dirty="0">
              <a:solidFill>
                <a:srgbClr val="FF00FF"/>
              </a:solidFill>
            </a:endParaRPr>
          </a:p>
        </p:txBody>
      </p:sp>
    </p:spTree>
    <p:custDataLst>
      <p:tags r:id="rId1"/>
    </p:custDataLst>
    <p:extLst>
      <p:ext uri="{BB962C8B-B14F-4D97-AF65-F5344CB8AC3E}">
        <p14:creationId xmlns:p14="http://schemas.microsoft.com/office/powerpoint/2010/main" val="115562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4616" y="-27384"/>
            <a:ext cx="9584707" cy="1040723"/>
          </a:xfrm>
        </p:spPr>
        <p:txBody>
          <a:bodyPr/>
          <a:lstStyle/>
          <a:p>
            <a:r>
              <a:rPr lang="en-US" dirty="0"/>
              <a:t> CÁC GIAI ĐOẠN LÀM MẪU</a:t>
            </a:r>
          </a:p>
        </p:txBody>
      </p:sp>
      <p:grpSp>
        <p:nvGrpSpPr>
          <p:cNvPr id="31" name="Group 2"/>
          <p:cNvGrpSpPr>
            <a:grpSpLocks/>
          </p:cNvGrpSpPr>
          <p:nvPr/>
        </p:nvGrpSpPr>
        <p:grpSpPr bwMode="auto">
          <a:xfrm>
            <a:off x="1588478" y="1258664"/>
            <a:ext cx="2154039" cy="742950"/>
            <a:chOff x="144" y="1200"/>
            <a:chExt cx="2352" cy="576"/>
          </a:xfrm>
        </p:grpSpPr>
        <p:sp>
          <p:nvSpPr>
            <p:cNvPr id="32" name="AutoShape 3"/>
            <p:cNvSpPr>
              <a:spLocks noChangeArrowheads="1"/>
            </p:cNvSpPr>
            <p:nvPr/>
          </p:nvSpPr>
          <p:spPr bwMode="gray">
            <a:xfrm>
              <a:off x="576" y="1227"/>
              <a:ext cx="19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defTabSz="742950" fontAlgn="base">
                <a:spcBef>
                  <a:spcPct val="0"/>
                </a:spcBef>
                <a:spcAft>
                  <a:spcPct val="0"/>
                </a:spcAft>
                <a:defRPr/>
              </a:pPr>
              <a:r>
                <a:rPr lang="en-US" sz="2000" b="1" kern="0">
                  <a:solidFill>
                    <a:srgbClr val="FF0000"/>
                  </a:solidFill>
                  <a:latin typeface="Arial" panose="020B0604020202020204" pitchFamily="34" charset="0"/>
                </a:rPr>
                <a:t>Chuẩn bị</a:t>
              </a:r>
              <a:r>
                <a:rPr lang="en-US" sz="2000" b="1" kern="0">
                  <a:solidFill>
                    <a:srgbClr val="FFFFFF"/>
                  </a:solidFill>
                  <a:latin typeface="Arial" panose="020B0604020202020204" pitchFamily="34" charset="0"/>
                </a:rPr>
                <a:t>  </a:t>
              </a:r>
            </a:p>
          </p:txBody>
        </p:sp>
        <p:sp>
          <p:nvSpPr>
            <p:cNvPr id="33" name="AutoShape 4"/>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algn="ctr" defTabSz="742950" fontAlgn="base">
                <a:spcBef>
                  <a:spcPct val="0"/>
                </a:spcBef>
                <a:spcAft>
                  <a:spcPct val="0"/>
                </a:spcAft>
                <a:defRPr/>
              </a:pPr>
              <a:r>
                <a:rPr lang="en-US" sz="2000" b="1" kern="0">
                  <a:solidFill>
                    <a:srgbClr val="FFFFFF"/>
                  </a:solidFill>
                  <a:latin typeface="Arial" panose="020B0604020202020204" pitchFamily="34" charset="0"/>
                </a:rPr>
                <a:t>1</a:t>
              </a:r>
            </a:p>
          </p:txBody>
        </p:sp>
      </p:grpSp>
      <p:grpSp>
        <p:nvGrpSpPr>
          <p:cNvPr id="34" name="Group 5"/>
          <p:cNvGrpSpPr>
            <a:grpSpLocks/>
          </p:cNvGrpSpPr>
          <p:nvPr/>
        </p:nvGrpSpPr>
        <p:grpSpPr bwMode="auto">
          <a:xfrm>
            <a:off x="1642651" y="5144417"/>
            <a:ext cx="2261096" cy="804863"/>
            <a:chOff x="144" y="2544"/>
            <a:chExt cx="2448" cy="624"/>
          </a:xfrm>
        </p:grpSpPr>
        <p:sp>
          <p:nvSpPr>
            <p:cNvPr id="35" name="AutoShape 6"/>
            <p:cNvSpPr>
              <a:spLocks noChangeArrowheads="1"/>
            </p:cNvSpPr>
            <p:nvPr/>
          </p:nvSpPr>
          <p:spPr bwMode="gray">
            <a:xfrm>
              <a:off x="528" y="2640"/>
              <a:ext cx="2064" cy="528"/>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defTabSz="742950" fontAlgn="base">
                <a:spcBef>
                  <a:spcPct val="0"/>
                </a:spcBef>
                <a:spcAft>
                  <a:spcPct val="0"/>
                </a:spcAft>
                <a:defRPr/>
              </a:pPr>
              <a:r>
                <a:rPr lang="en-US" sz="2000" b="1" kern="0">
                  <a:solidFill>
                    <a:srgbClr val="FF0000"/>
                  </a:solidFill>
                  <a:latin typeface="Arial" panose="020B0604020202020204" pitchFamily="34" charset="0"/>
                </a:rPr>
                <a:t>Đánh giá </a:t>
              </a:r>
            </a:p>
            <a:p>
              <a:pPr algn="ctr" defTabSz="742950" fontAlgn="base">
                <a:spcBef>
                  <a:spcPct val="0"/>
                </a:spcBef>
                <a:spcAft>
                  <a:spcPct val="0"/>
                </a:spcAft>
                <a:defRPr/>
              </a:pPr>
              <a:r>
                <a:rPr lang="en-US" sz="2000" b="1" kern="0">
                  <a:solidFill>
                    <a:srgbClr val="FF0000"/>
                  </a:solidFill>
                  <a:latin typeface="Arial" panose="020B0604020202020204" pitchFamily="34" charset="0"/>
                </a:rPr>
                <a:t>kết quả</a:t>
              </a:r>
            </a:p>
          </p:txBody>
        </p:sp>
        <p:sp>
          <p:nvSpPr>
            <p:cNvPr id="36" name="AutoShape 7"/>
            <p:cNvSpPr>
              <a:spLocks noChangeArrowheads="1"/>
            </p:cNvSpPr>
            <p:nvPr/>
          </p:nvSpPr>
          <p:spPr bwMode="gray">
            <a:xfrm>
              <a:off x="144" y="2544"/>
              <a:ext cx="720" cy="576"/>
            </a:xfrm>
            <a:prstGeom prst="diamond">
              <a:avLst/>
            </a:prstGeom>
            <a:solidFill>
              <a:srgbClr val="FFFFFF"/>
            </a:solidFill>
            <a:ln w="25400" algn="ctr">
              <a:solidFill>
                <a:srgbClr val="FF00FF"/>
              </a:solidFill>
              <a:miter lim="800000"/>
              <a:headEnd/>
              <a:tailEnd/>
            </a:ln>
            <a:effectLst>
              <a:outerShdw dist="63500" dir="2212194" algn="ctr" rotWithShape="0">
                <a:srgbClr val="333333">
                  <a:alpha val="50000"/>
                </a:srgbClr>
              </a:outerShdw>
            </a:effectLst>
          </p:spPr>
          <p:txBody>
            <a:bodyPr wrap="none" anchor="ctr"/>
            <a:lstStyle/>
            <a:p>
              <a:pPr algn="ctr" defTabSz="742950" fontAlgn="base">
                <a:spcBef>
                  <a:spcPct val="0"/>
                </a:spcBef>
                <a:spcAft>
                  <a:spcPct val="0"/>
                </a:spcAft>
                <a:defRPr/>
              </a:pPr>
              <a:r>
                <a:rPr lang="en-US" sz="2000" b="1" kern="0">
                  <a:solidFill>
                    <a:srgbClr val="6666FF"/>
                  </a:solidFill>
                  <a:latin typeface="Arial" panose="020B0604020202020204" pitchFamily="34" charset="0"/>
                </a:rPr>
                <a:t>3</a:t>
              </a:r>
            </a:p>
          </p:txBody>
        </p:sp>
      </p:grpSp>
      <p:grpSp>
        <p:nvGrpSpPr>
          <p:cNvPr id="37" name="Group 8"/>
          <p:cNvGrpSpPr>
            <a:grpSpLocks/>
          </p:cNvGrpSpPr>
          <p:nvPr/>
        </p:nvGrpSpPr>
        <p:grpSpPr bwMode="auto">
          <a:xfrm>
            <a:off x="1674896" y="2992214"/>
            <a:ext cx="2152750" cy="742950"/>
            <a:chOff x="144" y="1920"/>
            <a:chExt cx="2400" cy="576"/>
          </a:xfrm>
        </p:grpSpPr>
        <p:sp>
          <p:nvSpPr>
            <p:cNvPr id="38" name="AutoShape 9"/>
            <p:cNvSpPr>
              <a:spLocks noChangeArrowheads="1"/>
            </p:cNvSpPr>
            <p:nvPr/>
          </p:nvSpPr>
          <p:spPr bwMode="gray">
            <a:xfrm>
              <a:off x="528" y="1920"/>
              <a:ext cx="2016" cy="576"/>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defTabSz="742950" fontAlgn="base">
                <a:spcBef>
                  <a:spcPct val="0"/>
                </a:spcBef>
                <a:spcAft>
                  <a:spcPct val="0"/>
                </a:spcAft>
                <a:defRPr/>
              </a:pPr>
              <a:r>
                <a:rPr lang="en-US" sz="2000" b="1" kern="0">
                  <a:solidFill>
                    <a:srgbClr val="FF0000"/>
                  </a:solidFill>
                  <a:latin typeface="Arial" panose="020B0604020202020204" pitchFamily="34" charset="0"/>
                </a:rPr>
                <a:t>Thực hiện </a:t>
              </a:r>
            </a:p>
            <a:p>
              <a:pPr algn="ctr" defTabSz="742950" fontAlgn="base">
                <a:spcBef>
                  <a:spcPct val="0"/>
                </a:spcBef>
                <a:spcAft>
                  <a:spcPct val="0"/>
                </a:spcAft>
                <a:defRPr/>
              </a:pPr>
              <a:r>
                <a:rPr lang="en-US" sz="2000" b="1" kern="0">
                  <a:solidFill>
                    <a:srgbClr val="FF0000"/>
                  </a:solidFill>
                  <a:latin typeface="Arial" panose="020B0604020202020204" pitchFamily="34" charset="0"/>
                </a:rPr>
                <a:t>làm mẫu</a:t>
              </a:r>
            </a:p>
          </p:txBody>
        </p:sp>
        <p:sp>
          <p:nvSpPr>
            <p:cNvPr id="39" name="AutoShape 10"/>
            <p:cNvSpPr>
              <a:spLocks noChangeArrowheads="1"/>
            </p:cNvSpPr>
            <p:nvPr/>
          </p:nvSpPr>
          <p:spPr bwMode="gray">
            <a:xfrm>
              <a:off x="144" y="1920"/>
              <a:ext cx="768" cy="576"/>
            </a:xfrm>
            <a:prstGeom prst="diamond">
              <a:avLst/>
            </a:prstGeom>
            <a:gradFill rotWithShape="1">
              <a:gsLst>
                <a:gs pos="0">
                  <a:srgbClr val="21B3E1">
                    <a:gamma/>
                    <a:tint val="21176"/>
                    <a:invGamma/>
                  </a:srgbClr>
                </a:gs>
                <a:gs pos="100000">
                  <a:srgbClr val="21B3E1"/>
                </a:gs>
              </a:gsLst>
              <a:lin ang="0" scaled="1"/>
            </a:gradFill>
            <a:ln w="12700" algn="ctr">
              <a:solidFill>
                <a:srgbClr val="FFFFFF"/>
              </a:solidFill>
              <a:miter lim="800000"/>
              <a:headEnd/>
              <a:tailEnd/>
            </a:ln>
            <a:effectLst>
              <a:outerShdw dist="99190" dir="2388334" algn="ctr" rotWithShape="0">
                <a:srgbClr val="333333">
                  <a:alpha val="50000"/>
                </a:srgbClr>
              </a:outerShdw>
            </a:effectLst>
          </p:spPr>
          <p:txBody>
            <a:bodyPr wrap="none" anchor="ctr"/>
            <a:lstStyle/>
            <a:p>
              <a:pPr algn="ctr" defTabSz="742950" fontAlgn="base">
                <a:spcBef>
                  <a:spcPct val="0"/>
                </a:spcBef>
                <a:spcAft>
                  <a:spcPct val="0"/>
                </a:spcAft>
                <a:defRPr/>
              </a:pPr>
              <a:r>
                <a:rPr lang="en-US" sz="2000" b="1" kern="0">
                  <a:solidFill>
                    <a:srgbClr val="FF0000"/>
                  </a:solidFill>
                  <a:latin typeface="Arial" panose="020B0604020202020204" pitchFamily="34" charset="0"/>
                </a:rPr>
                <a:t>2</a:t>
              </a:r>
            </a:p>
          </p:txBody>
        </p:sp>
      </p:grpSp>
      <p:sp>
        <p:nvSpPr>
          <p:cNvPr id="40" name="Text Box 11"/>
          <p:cNvSpPr txBox="1">
            <a:spLocks noChangeArrowheads="1"/>
          </p:cNvSpPr>
          <p:nvPr/>
        </p:nvSpPr>
        <p:spPr bwMode="auto">
          <a:xfrm>
            <a:off x="4495785" y="980728"/>
            <a:ext cx="382309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2950" fontAlgn="base">
              <a:spcBef>
                <a:spcPct val="50000"/>
              </a:spcBef>
              <a:spcAft>
                <a:spcPct val="0"/>
              </a:spcAft>
              <a:buClr>
                <a:srgbClr val="FF0066"/>
              </a:buClr>
              <a:buFont typeface="Wingdings" panose="05000000000000000000" pitchFamily="2" charset="2"/>
              <a:buChar char="ü"/>
            </a:pPr>
            <a:r>
              <a:rPr lang="en-US" dirty="0" err="1">
                <a:latin typeface="Arial" panose="020B0604020202020204" pitchFamily="34" charset="0"/>
              </a:rPr>
              <a:t>Phân</a:t>
            </a:r>
            <a:r>
              <a:rPr lang="en-US" dirty="0">
                <a:latin typeface="Arial" panose="020B0604020202020204" pitchFamily="34" charset="0"/>
              </a:rPr>
              <a:t> </a:t>
            </a:r>
            <a:r>
              <a:rPr lang="en-US" dirty="0" err="1">
                <a:latin typeface="Arial" panose="020B0604020202020204" pitchFamily="34" charset="0"/>
              </a:rPr>
              <a:t>tích</a:t>
            </a:r>
            <a:r>
              <a:rPr lang="en-US" dirty="0">
                <a:latin typeface="Arial" panose="020B0604020202020204" pitchFamily="34" charset="0"/>
              </a:rPr>
              <a:t> </a:t>
            </a:r>
            <a:r>
              <a:rPr lang="en-US" dirty="0" err="1">
                <a:latin typeface="Arial" panose="020B0604020202020204" pitchFamily="34" charset="0"/>
              </a:rPr>
              <a:t>công</a:t>
            </a:r>
            <a:r>
              <a:rPr lang="en-US" dirty="0">
                <a:latin typeface="Arial" panose="020B0604020202020204" pitchFamily="34" charset="0"/>
              </a:rPr>
              <a:t> </a:t>
            </a:r>
            <a:r>
              <a:rPr lang="en-US" dirty="0" err="1">
                <a:latin typeface="Arial" panose="020B0604020202020204" pitchFamily="34" charset="0"/>
              </a:rPr>
              <a:t>việc</a:t>
            </a:r>
            <a:r>
              <a:rPr lang="en-US" dirty="0">
                <a:latin typeface="Arial" panose="020B0604020202020204" pitchFamily="34" charset="0"/>
              </a:rPr>
              <a:t> </a:t>
            </a:r>
            <a:r>
              <a:rPr lang="en-US" dirty="0" err="1">
                <a:latin typeface="Arial" panose="020B0604020202020204" pitchFamily="34" charset="0"/>
              </a:rPr>
              <a:t>cần</a:t>
            </a:r>
            <a:r>
              <a:rPr lang="en-US" dirty="0">
                <a:latin typeface="Arial" panose="020B0604020202020204" pitchFamily="34" charset="0"/>
              </a:rPr>
              <a:t> </a:t>
            </a:r>
            <a:r>
              <a:rPr lang="en-US" dirty="0" err="1">
                <a:latin typeface="Arial" panose="020B0604020202020204" pitchFamily="34" charset="0"/>
              </a:rPr>
              <a:t>làm</a:t>
            </a:r>
            <a:r>
              <a:rPr lang="en-US" dirty="0">
                <a:latin typeface="Arial" panose="020B0604020202020204" pitchFamily="34" charset="0"/>
              </a:rPr>
              <a:t> </a:t>
            </a:r>
            <a:r>
              <a:rPr lang="en-US" dirty="0" err="1">
                <a:latin typeface="Arial" panose="020B0604020202020204" pitchFamily="34" charset="0"/>
              </a:rPr>
              <a:t>mẫu</a:t>
            </a:r>
            <a:endParaRPr lang="en-US" dirty="0">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latin typeface="Arial" panose="020B0604020202020204" pitchFamily="34" charset="0"/>
              </a:rPr>
              <a:t>Chuẩn</a:t>
            </a:r>
            <a:r>
              <a:rPr lang="en-US" dirty="0">
                <a:latin typeface="Arial" panose="020B0604020202020204" pitchFamily="34" charset="0"/>
              </a:rPr>
              <a:t> </a:t>
            </a:r>
            <a:r>
              <a:rPr lang="en-US" dirty="0" err="1">
                <a:latin typeface="Arial" panose="020B0604020202020204" pitchFamily="34" charset="0"/>
              </a:rPr>
              <a:t>bị</a:t>
            </a:r>
            <a:r>
              <a:rPr lang="en-US" dirty="0">
                <a:latin typeface="Arial" panose="020B0604020202020204" pitchFamily="34" charset="0"/>
              </a:rPr>
              <a:t> </a:t>
            </a:r>
            <a:r>
              <a:rPr lang="en-US" dirty="0" err="1">
                <a:latin typeface="Arial" panose="020B0604020202020204" pitchFamily="34" charset="0"/>
              </a:rPr>
              <a:t>các</a:t>
            </a:r>
            <a:r>
              <a:rPr lang="en-US" dirty="0">
                <a:latin typeface="Arial" panose="020B0604020202020204" pitchFamily="34" charset="0"/>
              </a:rPr>
              <a:t> </a:t>
            </a:r>
            <a:r>
              <a:rPr lang="en-US" dirty="0" err="1">
                <a:latin typeface="Arial" panose="020B0604020202020204" pitchFamily="34" charset="0"/>
              </a:rPr>
              <a:t>phương</a:t>
            </a:r>
            <a:r>
              <a:rPr lang="en-US" dirty="0">
                <a:latin typeface="Arial" panose="020B0604020202020204" pitchFamily="34" charset="0"/>
              </a:rPr>
              <a:t> </a:t>
            </a:r>
            <a:r>
              <a:rPr lang="en-US" dirty="0" err="1">
                <a:latin typeface="Arial" panose="020B0604020202020204" pitchFamily="34" charset="0"/>
              </a:rPr>
              <a:t>tiện</a:t>
            </a:r>
            <a:r>
              <a:rPr lang="en-US" dirty="0">
                <a:latin typeface="Arial" panose="020B0604020202020204" pitchFamily="34" charset="0"/>
              </a:rPr>
              <a:t>, </a:t>
            </a:r>
            <a:r>
              <a:rPr lang="en-US" dirty="0" err="1">
                <a:latin typeface="Arial" panose="020B0604020202020204" pitchFamily="34" charset="0"/>
              </a:rPr>
              <a:t>dụng</a:t>
            </a:r>
            <a:r>
              <a:rPr lang="en-US" dirty="0">
                <a:latin typeface="Arial" panose="020B0604020202020204" pitchFamily="34" charset="0"/>
              </a:rPr>
              <a:t> </a:t>
            </a:r>
            <a:r>
              <a:rPr lang="en-US" dirty="0" err="1">
                <a:latin typeface="Arial" panose="020B0604020202020204" pitchFamily="34" charset="0"/>
              </a:rPr>
              <a:t>cụ</a:t>
            </a:r>
            <a:r>
              <a:rPr lang="en-US" dirty="0">
                <a:latin typeface="Arial" panose="020B0604020202020204" pitchFamily="34" charset="0"/>
              </a:rPr>
              <a:t>, </a:t>
            </a:r>
            <a:r>
              <a:rPr lang="en-US" dirty="0" err="1">
                <a:latin typeface="Arial" panose="020B0604020202020204" pitchFamily="34" charset="0"/>
              </a:rPr>
              <a:t>vật</a:t>
            </a:r>
            <a:r>
              <a:rPr lang="en-US" dirty="0">
                <a:latin typeface="Arial" panose="020B0604020202020204" pitchFamily="34" charset="0"/>
              </a:rPr>
              <a:t> </a:t>
            </a:r>
            <a:r>
              <a:rPr lang="en-US" dirty="0" err="1">
                <a:latin typeface="Arial" panose="020B0604020202020204" pitchFamily="34" charset="0"/>
              </a:rPr>
              <a:t>liệu</a:t>
            </a:r>
            <a:r>
              <a:rPr lang="en-US" dirty="0">
                <a:latin typeface="Arial" panose="020B0604020202020204" pitchFamily="34" charset="0"/>
              </a:rPr>
              <a:t>, </a:t>
            </a:r>
            <a:r>
              <a:rPr lang="en-US" dirty="0" err="1">
                <a:latin typeface="Arial" panose="020B0604020202020204" pitchFamily="34" charset="0"/>
              </a:rPr>
              <a:t>chọn</a:t>
            </a:r>
            <a:r>
              <a:rPr lang="en-US" dirty="0">
                <a:latin typeface="Arial" panose="020B0604020202020204" pitchFamily="34" charset="0"/>
              </a:rPr>
              <a:t> </a:t>
            </a:r>
            <a:r>
              <a:rPr lang="en-US" dirty="0" err="1">
                <a:latin typeface="Arial" panose="020B0604020202020204" pitchFamily="34" charset="0"/>
              </a:rPr>
              <a:t>vị</a:t>
            </a:r>
            <a:r>
              <a:rPr lang="en-US" dirty="0">
                <a:latin typeface="Arial" panose="020B0604020202020204" pitchFamily="34" charset="0"/>
              </a:rPr>
              <a:t> </a:t>
            </a:r>
            <a:r>
              <a:rPr lang="en-US" dirty="0" err="1">
                <a:latin typeface="Arial" panose="020B0604020202020204" pitchFamily="34" charset="0"/>
              </a:rPr>
              <a:t>trí</a:t>
            </a:r>
            <a:r>
              <a:rPr lang="en-US" dirty="0">
                <a:latin typeface="Arial" panose="020B0604020202020204" pitchFamily="34" charset="0"/>
              </a:rPr>
              <a:t> </a:t>
            </a:r>
            <a:r>
              <a:rPr lang="en-US" dirty="0" err="1">
                <a:latin typeface="Arial" panose="020B0604020202020204" pitchFamily="34" charset="0"/>
              </a:rPr>
              <a:t>làm</a:t>
            </a:r>
            <a:r>
              <a:rPr lang="en-US" dirty="0">
                <a:latin typeface="Arial" panose="020B0604020202020204" pitchFamily="34" charset="0"/>
              </a:rPr>
              <a:t> </a:t>
            </a:r>
            <a:r>
              <a:rPr lang="en-US" dirty="0" err="1">
                <a:latin typeface="Arial" panose="020B0604020202020204" pitchFamily="34" charset="0"/>
              </a:rPr>
              <a:t>mẫu</a:t>
            </a:r>
            <a:endParaRPr lang="en-US" dirty="0">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latin typeface="Arial" panose="020B0604020202020204" pitchFamily="34" charset="0"/>
              </a:rPr>
              <a:t>Làm</a:t>
            </a:r>
            <a:r>
              <a:rPr lang="en-US" dirty="0">
                <a:latin typeface="Arial" panose="020B0604020202020204" pitchFamily="34" charset="0"/>
              </a:rPr>
              <a:t> </a:t>
            </a:r>
            <a:r>
              <a:rPr lang="en-US" dirty="0" err="1">
                <a:latin typeface="Arial" panose="020B0604020202020204" pitchFamily="34" charset="0"/>
              </a:rPr>
              <a:t>mẫu</a:t>
            </a:r>
            <a:r>
              <a:rPr lang="en-US" dirty="0">
                <a:latin typeface="Arial" panose="020B0604020202020204" pitchFamily="34" charset="0"/>
              </a:rPr>
              <a:t> </a:t>
            </a:r>
            <a:r>
              <a:rPr lang="en-US" dirty="0" err="1">
                <a:latin typeface="Arial" panose="020B0604020202020204" pitchFamily="34" charset="0"/>
              </a:rPr>
              <a:t>thử</a:t>
            </a:r>
            <a:endParaRPr lang="en-US" dirty="0">
              <a:latin typeface="Arial" panose="020B0604020202020204" pitchFamily="34" charset="0"/>
            </a:endParaRPr>
          </a:p>
        </p:txBody>
      </p:sp>
      <p:sp>
        <p:nvSpPr>
          <p:cNvPr id="41" name="Text Box 12"/>
          <p:cNvSpPr txBox="1">
            <a:spLocks noChangeArrowheads="1"/>
          </p:cNvSpPr>
          <p:nvPr/>
        </p:nvSpPr>
        <p:spPr bwMode="auto">
          <a:xfrm>
            <a:off x="5196170" y="2435002"/>
            <a:ext cx="44373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42950" fontAlgn="base">
              <a:spcBef>
                <a:spcPct val="50000"/>
              </a:spcBef>
              <a:spcAft>
                <a:spcPct val="0"/>
              </a:spcAft>
              <a:buClr>
                <a:srgbClr val="FF0066"/>
              </a:buClr>
              <a:buFont typeface="Wingdings" panose="05000000000000000000" pitchFamily="2" charset="2"/>
              <a:buChar char="ü"/>
            </a:pPr>
            <a:r>
              <a:rPr lang="en-US" dirty="0" err="1">
                <a:latin typeface="Arial" panose="020B0604020202020204" pitchFamily="34" charset="0"/>
              </a:rPr>
              <a:t>Định</a:t>
            </a:r>
            <a:r>
              <a:rPr lang="en-US" dirty="0">
                <a:latin typeface="Arial" panose="020B0604020202020204" pitchFamily="34" charset="0"/>
              </a:rPr>
              <a:t> </a:t>
            </a:r>
            <a:r>
              <a:rPr lang="en-US" dirty="0" err="1">
                <a:latin typeface="Arial" panose="020B0604020202020204" pitchFamily="34" charset="0"/>
              </a:rPr>
              <a:t>hướng</a:t>
            </a:r>
            <a:r>
              <a:rPr lang="en-US" dirty="0">
                <a:latin typeface="Arial" panose="020B0604020202020204" pitchFamily="34" charset="0"/>
              </a:rPr>
              <a:t> </a:t>
            </a:r>
            <a:r>
              <a:rPr lang="en-US" dirty="0" err="1">
                <a:latin typeface="Arial" panose="020B0604020202020204" pitchFamily="34" charset="0"/>
              </a:rPr>
              <a:t>hành</a:t>
            </a:r>
            <a:r>
              <a:rPr lang="en-US" dirty="0">
                <a:latin typeface="Arial" panose="020B0604020202020204" pitchFamily="34" charset="0"/>
              </a:rPr>
              <a:t> </a:t>
            </a:r>
            <a:r>
              <a:rPr lang="en-US" dirty="0" err="1">
                <a:latin typeface="Arial" panose="020B0604020202020204" pitchFamily="34" charset="0"/>
              </a:rPr>
              <a:t>động</a:t>
            </a:r>
            <a:r>
              <a:rPr lang="en-US" dirty="0">
                <a:latin typeface="Arial" panose="020B0604020202020204" pitchFamily="34" charset="0"/>
              </a:rPr>
              <a:t> </a:t>
            </a:r>
            <a:r>
              <a:rPr lang="en-US" dirty="0" err="1">
                <a:latin typeface="Arial" panose="020B0604020202020204" pitchFamily="34" charset="0"/>
              </a:rPr>
              <a:t>cho</a:t>
            </a:r>
            <a:r>
              <a:rPr lang="en-US" dirty="0">
                <a:latin typeface="Arial" panose="020B0604020202020204" pitchFamily="34" charset="0"/>
              </a:rPr>
              <a:t> </a:t>
            </a:r>
            <a:r>
              <a:rPr lang="en-US" dirty="0" err="1">
                <a:latin typeface="Arial" panose="020B0604020202020204" pitchFamily="34" charset="0"/>
              </a:rPr>
              <a:t>học</a:t>
            </a:r>
            <a:r>
              <a:rPr lang="en-US" dirty="0">
                <a:latin typeface="Arial" panose="020B0604020202020204" pitchFamily="34" charset="0"/>
              </a:rPr>
              <a:t> </a:t>
            </a:r>
            <a:r>
              <a:rPr lang="en-US" dirty="0" err="1">
                <a:latin typeface="Arial" panose="020B0604020202020204" pitchFamily="34" charset="0"/>
              </a:rPr>
              <a:t>sinh</a:t>
            </a:r>
            <a:endParaRPr lang="en-US" dirty="0">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latin typeface="Arial" panose="020B0604020202020204" pitchFamily="34" charset="0"/>
              </a:rPr>
              <a:t>Làm</a:t>
            </a:r>
            <a:r>
              <a:rPr lang="en-US" dirty="0">
                <a:latin typeface="Arial" panose="020B0604020202020204" pitchFamily="34" charset="0"/>
              </a:rPr>
              <a:t> </a:t>
            </a:r>
            <a:r>
              <a:rPr lang="en-US" dirty="0" err="1">
                <a:latin typeface="Arial" panose="020B0604020202020204" pitchFamily="34" charset="0"/>
              </a:rPr>
              <a:t>mẫu</a:t>
            </a:r>
            <a:r>
              <a:rPr lang="en-US" dirty="0">
                <a:latin typeface="Arial" panose="020B0604020202020204" pitchFamily="34" charset="0"/>
              </a:rPr>
              <a:t> </a:t>
            </a:r>
            <a:r>
              <a:rPr lang="en-US" dirty="0" err="1">
                <a:latin typeface="Arial" panose="020B0604020202020204" pitchFamily="34" charset="0"/>
              </a:rPr>
              <a:t>với</a:t>
            </a:r>
            <a:r>
              <a:rPr lang="en-US" dirty="0">
                <a:latin typeface="Arial" panose="020B0604020202020204" pitchFamily="34" charset="0"/>
              </a:rPr>
              <a:t> </a:t>
            </a:r>
            <a:r>
              <a:rPr lang="en-US" dirty="0" err="1">
                <a:latin typeface="Arial" panose="020B0604020202020204" pitchFamily="34" charset="0"/>
              </a:rPr>
              <a:t>tốc</a:t>
            </a:r>
            <a:r>
              <a:rPr lang="en-US" dirty="0">
                <a:latin typeface="Arial" panose="020B0604020202020204" pitchFamily="34" charset="0"/>
              </a:rPr>
              <a:t> </a:t>
            </a:r>
            <a:r>
              <a:rPr lang="en-US" dirty="0" err="1">
                <a:latin typeface="Arial" panose="020B0604020202020204" pitchFamily="34" charset="0"/>
              </a:rPr>
              <a:t>độ</a:t>
            </a:r>
            <a:r>
              <a:rPr lang="en-US" dirty="0">
                <a:latin typeface="Arial" panose="020B0604020202020204" pitchFamily="34" charset="0"/>
              </a:rPr>
              <a:t> </a:t>
            </a:r>
            <a:r>
              <a:rPr lang="en-US" dirty="0" err="1">
                <a:latin typeface="Arial" panose="020B0604020202020204" pitchFamily="34" charset="0"/>
              </a:rPr>
              <a:t>bình</a:t>
            </a:r>
            <a:r>
              <a:rPr lang="en-US" dirty="0">
                <a:latin typeface="Arial" panose="020B0604020202020204" pitchFamily="34" charset="0"/>
              </a:rPr>
              <a:t> </a:t>
            </a:r>
            <a:r>
              <a:rPr lang="en-US" dirty="0" err="1">
                <a:latin typeface="Arial" panose="020B0604020202020204" pitchFamily="34" charset="0"/>
              </a:rPr>
              <a:t>thường</a:t>
            </a:r>
            <a:endParaRPr lang="en-US" dirty="0">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latin typeface="Arial" panose="020B0604020202020204" pitchFamily="34" charset="0"/>
              </a:rPr>
              <a:t>Làm</a:t>
            </a:r>
            <a:r>
              <a:rPr lang="en-US" dirty="0">
                <a:latin typeface="Arial" panose="020B0604020202020204" pitchFamily="34" charset="0"/>
              </a:rPr>
              <a:t> </a:t>
            </a:r>
            <a:r>
              <a:rPr lang="en-US" dirty="0" err="1">
                <a:latin typeface="Arial" panose="020B0604020202020204" pitchFamily="34" charset="0"/>
              </a:rPr>
              <a:t>mẫu</a:t>
            </a:r>
            <a:r>
              <a:rPr lang="en-US" dirty="0">
                <a:latin typeface="Arial" panose="020B0604020202020204" pitchFamily="34" charset="0"/>
              </a:rPr>
              <a:t> </a:t>
            </a:r>
            <a:r>
              <a:rPr lang="en-US" dirty="0" err="1">
                <a:latin typeface="Arial" panose="020B0604020202020204" pitchFamily="34" charset="0"/>
              </a:rPr>
              <a:t>với</a:t>
            </a:r>
            <a:r>
              <a:rPr lang="en-US" dirty="0">
                <a:latin typeface="Arial" panose="020B0604020202020204" pitchFamily="34" charset="0"/>
              </a:rPr>
              <a:t> </a:t>
            </a:r>
            <a:r>
              <a:rPr lang="en-US" dirty="0" err="1">
                <a:latin typeface="Arial" panose="020B0604020202020204" pitchFamily="34" charset="0"/>
              </a:rPr>
              <a:t>tốc</a:t>
            </a:r>
            <a:r>
              <a:rPr lang="en-US" dirty="0">
                <a:latin typeface="Arial" panose="020B0604020202020204" pitchFamily="34" charset="0"/>
              </a:rPr>
              <a:t> </a:t>
            </a:r>
            <a:r>
              <a:rPr lang="en-US" dirty="0" err="1">
                <a:latin typeface="Arial" panose="020B0604020202020204" pitchFamily="34" charset="0"/>
              </a:rPr>
              <a:t>độ</a:t>
            </a:r>
            <a:r>
              <a:rPr lang="en-US" dirty="0">
                <a:latin typeface="Arial" panose="020B0604020202020204" pitchFamily="34" charset="0"/>
              </a:rPr>
              <a:t> </a:t>
            </a:r>
            <a:r>
              <a:rPr lang="en-US" dirty="0" err="1">
                <a:latin typeface="Arial" panose="020B0604020202020204" pitchFamily="34" charset="0"/>
              </a:rPr>
              <a:t>chậm</a:t>
            </a:r>
            <a:endParaRPr lang="en-US" dirty="0">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latin typeface="Arial" panose="020B0604020202020204" pitchFamily="34" charset="0"/>
              </a:rPr>
              <a:t>Lặp</a:t>
            </a:r>
            <a:r>
              <a:rPr lang="en-US" dirty="0">
                <a:latin typeface="Arial" panose="020B0604020202020204" pitchFamily="34" charset="0"/>
              </a:rPr>
              <a:t> </a:t>
            </a:r>
            <a:r>
              <a:rPr lang="en-US" dirty="0" err="1">
                <a:latin typeface="Arial" panose="020B0604020202020204" pitchFamily="34" charset="0"/>
              </a:rPr>
              <a:t>lại</a:t>
            </a:r>
            <a:r>
              <a:rPr lang="en-US" dirty="0">
                <a:latin typeface="Arial" panose="020B0604020202020204" pitchFamily="34" charset="0"/>
              </a:rPr>
              <a:t> </a:t>
            </a:r>
            <a:r>
              <a:rPr lang="en-US" dirty="0" err="1">
                <a:latin typeface="Arial" panose="020B0604020202020204" pitchFamily="34" charset="0"/>
              </a:rPr>
              <a:t>những</a:t>
            </a:r>
            <a:r>
              <a:rPr lang="en-US" dirty="0">
                <a:latin typeface="Arial" panose="020B0604020202020204" pitchFamily="34" charset="0"/>
              </a:rPr>
              <a:t> </a:t>
            </a:r>
            <a:r>
              <a:rPr lang="en-US" dirty="0" err="1">
                <a:latin typeface="Arial" panose="020B0604020202020204" pitchFamily="34" charset="0"/>
              </a:rPr>
              <a:t>động</a:t>
            </a:r>
            <a:r>
              <a:rPr lang="en-US" dirty="0">
                <a:latin typeface="Arial" panose="020B0604020202020204" pitchFamily="34" charset="0"/>
              </a:rPr>
              <a:t> </a:t>
            </a:r>
            <a:r>
              <a:rPr lang="en-US" dirty="0" err="1">
                <a:latin typeface="Arial" panose="020B0604020202020204" pitchFamily="34" charset="0"/>
              </a:rPr>
              <a:t>tác</a:t>
            </a:r>
            <a:r>
              <a:rPr lang="en-US" dirty="0">
                <a:latin typeface="Arial" panose="020B0604020202020204" pitchFamily="34" charset="0"/>
              </a:rPr>
              <a:t> </a:t>
            </a:r>
            <a:r>
              <a:rPr lang="en-US" dirty="0" err="1">
                <a:latin typeface="Arial" panose="020B0604020202020204" pitchFamily="34" charset="0"/>
              </a:rPr>
              <a:t>khó</a:t>
            </a:r>
            <a:endParaRPr lang="en-US" dirty="0">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latin typeface="Arial" panose="020B0604020202020204" pitchFamily="34" charset="0"/>
              </a:rPr>
              <a:t>Biểu</a:t>
            </a:r>
            <a:r>
              <a:rPr lang="en-US" dirty="0">
                <a:latin typeface="Arial" panose="020B0604020202020204" pitchFamily="34" charset="0"/>
              </a:rPr>
              <a:t> </a:t>
            </a:r>
            <a:r>
              <a:rPr lang="en-US" dirty="0" err="1">
                <a:latin typeface="Arial" panose="020B0604020202020204" pitchFamily="34" charset="0"/>
              </a:rPr>
              <a:t>diễn</a:t>
            </a:r>
            <a:r>
              <a:rPr lang="en-US" dirty="0">
                <a:latin typeface="Arial" panose="020B0604020202020204" pitchFamily="34" charset="0"/>
              </a:rPr>
              <a:t> </a:t>
            </a:r>
            <a:r>
              <a:rPr lang="en-US" dirty="0" err="1">
                <a:latin typeface="Arial" panose="020B0604020202020204" pitchFamily="34" charset="0"/>
              </a:rPr>
              <a:t>tóm</a:t>
            </a:r>
            <a:r>
              <a:rPr lang="en-US" dirty="0">
                <a:latin typeface="Arial" panose="020B0604020202020204" pitchFamily="34" charset="0"/>
              </a:rPr>
              <a:t> </a:t>
            </a:r>
            <a:r>
              <a:rPr lang="en-US" dirty="0" err="1">
                <a:latin typeface="Arial" panose="020B0604020202020204" pitchFamily="34" charset="0"/>
              </a:rPr>
              <a:t>tắt</a:t>
            </a:r>
            <a:r>
              <a:rPr lang="en-US" dirty="0">
                <a:latin typeface="Arial" panose="020B0604020202020204" pitchFamily="34" charset="0"/>
              </a:rPr>
              <a:t> </a:t>
            </a:r>
            <a:r>
              <a:rPr lang="en-US" dirty="0" err="1">
                <a:latin typeface="Arial" panose="020B0604020202020204" pitchFamily="34" charset="0"/>
              </a:rPr>
              <a:t>lại</a:t>
            </a:r>
            <a:r>
              <a:rPr lang="en-US" dirty="0">
                <a:latin typeface="Arial" panose="020B0604020202020204" pitchFamily="34" charset="0"/>
              </a:rPr>
              <a:t> </a:t>
            </a:r>
            <a:r>
              <a:rPr lang="en-US" dirty="0" err="1">
                <a:latin typeface="Arial" panose="020B0604020202020204" pitchFamily="34" charset="0"/>
              </a:rPr>
              <a:t>toàn</a:t>
            </a:r>
            <a:r>
              <a:rPr lang="en-US" dirty="0">
                <a:latin typeface="Arial" panose="020B0604020202020204" pitchFamily="34" charset="0"/>
              </a:rPr>
              <a:t> </a:t>
            </a:r>
            <a:r>
              <a:rPr lang="en-US" dirty="0" err="1">
                <a:latin typeface="Arial" panose="020B0604020202020204" pitchFamily="34" charset="0"/>
              </a:rPr>
              <a:t>bộ</a:t>
            </a:r>
            <a:r>
              <a:rPr lang="en-US" dirty="0">
                <a:latin typeface="Arial" panose="020B0604020202020204" pitchFamily="34" charset="0"/>
              </a:rPr>
              <a:t> </a:t>
            </a:r>
            <a:r>
              <a:rPr lang="en-US" dirty="0" err="1">
                <a:latin typeface="Arial" panose="020B0604020202020204" pitchFamily="34" charset="0"/>
              </a:rPr>
              <a:t>hành</a:t>
            </a:r>
            <a:r>
              <a:rPr lang="en-US" dirty="0">
                <a:latin typeface="Arial" panose="020B0604020202020204" pitchFamily="34" charset="0"/>
              </a:rPr>
              <a:t> </a:t>
            </a:r>
            <a:r>
              <a:rPr lang="en-US" dirty="0" err="1">
                <a:latin typeface="Arial" panose="020B0604020202020204" pitchFamily="34" charset="0"/>
              </a:rPr>
              <a:t>động</a:t>
            </a:r>
            <a:r>
              <a:rPr lang="en-US" dirty="0">
                <a:latin typeface="Arial" panose="020B0604020202020204" pitchFamily="34" charset="0"/>
              </a:rPr>
              <a:t> </a:t>
            </a:r>
            <a:r>
              <a:rPr lang="en-US" dirty="0" err="1">
                <a:latin typeface="Arial" panose="020B0604020202020204" pitchFamily="34" charset="0"/>
              </a:rPr>
              <a:t>mẫu</a:t>
            </a:r>
            <a:r>
              <a:rPr lang="en-US" dirty="0">
                <a:latin typeface="Arial" panose="020B0604020202020204" pitchFamily="34" charset="0"/>
              </a:rPr>
              <a:t> </a:t>
            </a:r>
            <a:r>
              <a:rPr lang="en-US" dirty="0" err="1">
                <a:latin typeface="Arial" panose="020B0604020202020204" pitchFamily="34" charset="0"/>
              </a:rPr>
              <a:t>với</a:t>
            </a:r>
            <a:r>
              <a:rPr lang="en-US" dirty="0">
                <a:latin typeface="Arial" panose="020B0604020202020204" pitchFamily="34" charset="0"/>
              </a:rPr>
              <a:t> </a:t>
            </a:r>
            <a:r>
              <a:rPr lang="en-US" dirty="0" err="1">
                <a:latin typeface="Arial" panose="020B0604020202020204" pitchFamily="34" charset="0"/>
              </a:rPr>
              <a:t>tốc</a:t>
            </a:r>
            <a:r>
              <a:rPr lang="en-US" dirty="0">
                <a:latin typeface="Arial" panose="020B0604020202020204" pitchFamily="34" charset="0"/>
              </a:rPr>
              <a:t> </a:t>
            </a:r>
            <a:r>
              <a:rPr lang="en-US" dirty="0" err="1">
                <a:latin typeface="Arial" panose="020B0604020202020204" pitchFamily="34" charset="0"/>
              </a:rPr>
              <a:t>độ</a:t>
            </a:r>
            <a:r>
              <a:rPr lang="en-US" dirty="0">
                <a:latin typeface="Arial" panose="020B0604020202020204" pitchFamily="34" charset="0"/>
              </a:rPr>
              <a:t> </a:t>
            </a:r>
            <a:r>
              <a:rPr lang="en-US" dirty="0" err="1">
                <a:latin typeface="Arial" panose="020B0604020202020204" pitchFamily="34" charset="0"/>
              </a:rPr>
              <a:t>bình</a:t>
            </a:r>
            <a:r>
              <a:rPr lang="en-US" dirty="0">
                <a:latin typeface="Arial" panose="020B0604020202020204" pitchFamily="34" charset="0"/>
              </a:rPr>
              <a:t> </a:t>
            </a:r>
            <a:r>
              <a:rPr lang="en-US" dirty="0" err="1">
                <a:latin typeface="Arial" panose="020B0604020202020204" pitchFamily="34" charset="0"/>
              </a:rPr>
              <a:t>thường</a:t>
            </a:r>
            <a:endParaRPr lang="en-US" dirty="0">
              <a:latin typeface="Arial" panose="020B0604020202020204" pitchFamily="34" charset="0"/>
            </a:endParaRPr>
          </a:p>
        </p:txBody>
      </p:sp>
      <p:sp>
        <p:nvSpPr>
          <p:cNvPr id="42" name="Text Box 13"/>
          <p:cNvSpPr txBox="1">
            <a:spLocks noChangeArrowheads="1"/>
          </p:cNvSpPr>
          <p:nvPr/>
        </p:nvSpPr>
        <p:spPr bwMode="auto">
          <a:xfrm>
            <a:off x="4711189" y="4941168"/>
            <a:ext cx="3014365"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2950" fontAlgn="base">
              <a:spcBef>
                <a:spcPct val="50000"/>
              </a:spcBef>
              <a:spcAft>
                <a:spcPct val="0"/>
              </a:spcAft>
              <a:buClr>
                <a:srgbClr val="FF0066"/>
              </a:buClr>
              <a:buFont typeface="Wingdings" panose="05000000000000000000" pitchFamily="2" charset="2"/>
              <a:buChar char="ü"/>
            </a:pPr>
            <a:r>
              <a:rPr lang="en-US" dirty="0" err="1">
                <a:latin typeface="Arial" panose="020B0604020202020204" pitchFamily="34" charset="0"/>
              </a:rPr>
              <a:t>Yêu</a:t>
            </a:r>
            <a:r>
              <a:rPr lang="en-US" dirty="0">
                <a:latin typeface="Arial" panose="020B0604020202020204" pitchFamily="34" charset="0"/>
              </a:rPr>
              <a:t> </a:t>
            </a:r>
            <a:r>
              <a:rPr lang="en-US" dirty="0" err="1">
                <a:latin typeface="Arial" panose="020B0604020202020204" pitchFamily="34" charset="0"/>
              </a:rPr>
              <a:t>cầu</a:t>
            </a:r>
            <a:r>
              <a:rPr lang="en-US" dirty="0">
                <a:latin typeface="Arial" panose="020B0604020202020204" pitchFamily="34" charset="0"/>
              </a:rPr>
              <a:t> </a:t>
            </a:r>
            <a:r>
              <a:rPr lang="en-US" dirty="0" err="1">
                <a:latin typeface="Arial" panose="020B0604020202020204" pitchFamily="34" charset="0"/>
              </a:rPr>
              <a:t>một</a:t>
            </a:r>
            <a:r>
              <a:rPr lang="en-US" dirty="0">
                <a:latin typeface="Arial" panose="020B0604020202020204" pitchFamily="34" charset="0"/>
              </a:rPr>
              <a:t> </a:t>
            </a:r>
            <a:r>
              <a:rPr lang="en-US" dirty="0" err="1">
                <a:latin typeface="Arial" panose="020B0604020202020204" pitchFamily="34" charset="0"/>
              </a:rPr>
              <a:t>vài</a:t>
            </a:r>
            <a:r>
              <a:rPr lang="en-US" dirty="0">
                <a:latin typeface="Arial" panose="020B0604020202020204" pitchFamily="34" charset="0"/>
              </a:rPr>
              <a:t> HS </a:t>
            </a:r>
            <a:r>
              <a:rPr lang="en-US" dirty="0" err="1">
                <a:latin typeface="Arial" panose="020B0604020202020204" pitchFamily="34" charset="0"/>
              </a:rPr>
              <a:t>làm</a:t>
            </a:r>
            <a:r>
              <a:rPr lang="en-US" dirty="0">
                <a:latin typeface="Arial" panose="020B0604020202020204" pitchFamily="34" charset="0"/>
              </a:rPr>
              <a:t> </a:t>
            </a:r>
            <a:r>
              <a:rPr lang="en-US" dirty="0" err="1">
                <a:latin typeface="Arial" panose="020B0604020202020204" pitchFamily="34" charset="0"/>
              </a:rPr>
              <a:t>thử</a:t>
            </a:r>
            <a:endParaRPr lang="en-US" dirty="0">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latin typeface="Arial" panose="020B0604020202020204" pitchFamily="34" charset="0"/>
              </a:rPr>
              <a:t>Các</a:t>
            </a:r>
            <a:r>
              <a:rPr lang="en-US" dirty="0">
                <a:latin typeface="Arial" panose="020B0604020202020204" pitchFamily="34" charset="0"/>
              </a:rPr>
              <a:t> </a:t>
            </a:r>
            <a:r>
              <a:rPr lang="en-US" dirty="0" err="1">
                <a:latin typeface="Arial" panose="020B0604020202020204" pitchFamily="34" charset="0"/>
              </a:rPr>
              <a:t>học</a:t>
            </a:r>
            <a:r>
              <a:rPr lang="en-US" dirty="0">
                <a:latin typeface="Arial" panose="020B0604020202020204" pitchFamily="34" charset="0"/>
              </a:rPr>
              <a:t> </a:t>
            </a:r>
            <a:r>
              <a:rPr lang="en-US" dirty="0" err="1">
                <a:latin typeface="Arial" panose="020B0604020202020204" pitchFamily="34" charset="0"/>
              </a:rPr>
              <a:t>sinh</a:t>
            </a:r>
            <a:r>
              <a:rPr lang="en-US" dirty="0">
                <a:latin typeface="Arial" panose="020B0604020202020204" pitchFamily="34" charset="0"/>
              </a:rPr>
              <a:t> </a:t>
            </a:r>
            <a:r>
              <a:rPr lang="en-US" dirty="0" err="1">
                <a:latin typeface="Arial" panose="020B0604020202020204" pitchFamily="34" charset="0"/>
              </a:rPr>
              <a:t>khác</a:t>
            </a:r>
            <a:r>
              <a:rPr lang="en-US" dirty="0">
                <a:latin typeface="Arial" panose="020B0604020202020204" pitchFamily="34" charset="0"/>
              </a:rPr>
              <a:t> </a:t>
            </a:r>
            <a:r>
              <a:rPr lang="en-US" dirty="0" err="1">
                <a:latin typeface="Arial" panose="020B0604020202020204" pitchFamily="34" charset="0"/>
              </a:rPr>
              <a:t>quan</a:t>
            </a:r>
            <a:r>
              <a:rPr lang="en-US" dirty="0">
                <a:latin typeface="Arial" panose="020B0604020202020204" pitchFamily="34" charset="0"/>
              </a:rPr>
              <a:t> </a:t>
            </a:r>
            <a:r>
              <a:rPr lang="en-US" dirty="0" err="1">
                <a:latin typeface="Arial" panose="020B0604020202020204" pitchFamily="34" charset="0"/>
              </a:rPr>
              <a:t>sát</a:t>
            </a:r>
            <a:r>
              <a:rPr lang="en-US" dirty="0">
                <a:latin typeface="Arial" panose="020B0604020202020204" pitchFamily="34" charset="0"/>
              </a:rPr>
              <a:t>, </a:t>
            </a:r>
            <a:r>
              <a:rPr lang="en-US" dirty="0" err="1">
                <a:latin typeface="Arial" panose="020B0604020202020204" pitchFamily="34" charset="0"/>
              </a:rPr>
              <a:t>nhận</a:t>
            </a:r>
            <a:r>
              <a:rPr lang="en-US" dirty="0">
                <a:latin typeface="Arial" panose="020B0604020202020204" pitchFamily="34" charset="0"/>
              </a:rPr>
              <a:t> </a:t>
            </a:r>
            <a:r>
              <a:rPr lang="en-US" dirty="0" err="1">
                <a:latin typeface="Arial" panose="020B0604020202020204" pitchFamily="34" charset="0"/>
              </a:rPr>
              <a:t>xét</a:t>
            </a:r>
            <a:endParaRPr lang="en-US" dirty="0">
              <a:latin typeface="Arial" panose="020B0604020202020204" pitchFamily="34" charset="0"/>
            </a:endParaRPr>
          </a:p>
        </p:txBody>
      </p:sp>
      <p:sp>
        <p:nvSpPr>
          <p:cNvPr id="43" name="Text Box 14"/>
          <p:cNvSpPr txBox="1">
            <a:spLocks noChangeArrowheads="1"/>
          </p:cNvSpPr>
          <p:nvPr/>
        </p:nvSpPr>
        <p:spPr bwMode="auto">
          <a:xfrm>
            <a:off x="5184562" y="4696099"/>
            <a:ext cx="3295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2950" fontAlgn="base">
              <a:spcBef>
                <a:spcPct val="0"/>
              </a:spcBef>
              <a:spcAft>
                <a:spcPct val="0"/>
              </a:spcAft>
            </a:pPr>
            <a:endParaRPr lang="en-US" sz="2000">
              <a:latin typeface="Arial" panose="020B0604020202020204" pitchFamily="34" charset="0"/>
            </a:endParaRPr>
          </a:p>
        </p:txBody>
      </p:sp>
      <p:sp>
        <p:nvSpPr>
          <p:cNvPr id="44" name="AutoShape 15"/>
          <p:cNvSpPr>
            <a:spLocks noChangeArrowheads="1"/>
          </p:cNvSpPr>
          <p:nvPr/>
        </p:nvSpPr>
        <p:spPr bwMode="auto">
          <a:xfrm>
            <a:off x="3849573" y="1568227"/>
            <a:ext cx="376634" cy="247650"/>
          </a:xfrm>
          <a:prstGeom prst="rightArrow">
            <a:avLst>
              <a:gd name="adj1" fmla="val 50000"/>
              <a:gd name="adj2" fmla="val 38021"/>
            </a:avLst>
          </a:prstGeom>
          <a:solidFill>
            <a:srgbClr val="00008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defRPr/>
            </a:pPr>
            <a:endParaRPr lang="en-US" sz="1600" kern="0">
              <a:solidFill>
                <a:srgbClr val="FFFFFF"/>
              </a:solidFill>
              <a:latin typeface="Arial" panose="020B0604020202020204" pitchFamily="34" charset="0"/>
            </a:endParaRPr>
          </a:p>
        </p:txBody>
      </p:sp>
      <p:sp>
        <p:nvSpPr>
          <p:cNvPr id="45" name="AutoShape 16"/>
          <p:cNvSpPr>
            <a:spLocks noChangeArrowheads="1"/>
          </p:cNvSpPr>
          <p:nvPr/>
        </p:nvSpPr>
        <p:spPr bwMode="auto">
          <a:xfrm>
            <a:off x="4064978" y="3177951"/>
            <a:ext cx="646211" cy="309563"/>
          </a:xfrm>
          <a:prstGeom prst="rightArrow">
            <a:avLst>
              <a:gd name="adj1" fmla="val 50000"/>
              <a:gd name="adj2" fmla="val 52187"/>
            </a:avLst>
          </a:prstGeom>
          <a:solidFill>
            <a:srgbClr val="00008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defRPr/>
            </a:pPr>
            <a:endParaRPr lang="en-US" sz="1600" kern="0">
              <a:solidFill>
                <a:srgbClr val="FFFFFF"/>
              </a:solidFill>
              <a:latin typeface="Arial" panose="020B0604020202020204" pitchFamily="34" charset="0"/>
            </a:endParaRPr>
          </a:p>
        </p:txBody>
      </p:sp>
      <p:sp>
        <p:nvSpPr>
          <p:cNvPr id="46" name="AutoShape 17"/>
          <p:cNvSpPr>
            <a:spLocks noChangeArrowheads="1"/>
          </p:cNvSpPr>
          <p:nvPr/>
        </p:nvSpPr>
        <p:spPr bwMode="auto">
          <a:xfrm>
            <a:off x="4022412" y="5453980"/>
            <a:ext cx="376634" cy="247650"/>
          </a:xfrm>
          <a:prstGeom prst="rightArrow">
            <a:avLst>
              <a:gd name="adj1" fmla="val 50000"/>
              <a:gd name="adj2" fmla="val 38021"/>
            </a:avLst>
          </a:prstGeom>
          <a:solidFill>
            <a:srgbClr val="00008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defRPr/>
            </a:pPr>
            <a:endParaRPr lang="en-US" sz="1600" kern="0">
              <a:solidFill>
                <a:srgbClr val="FFFFFF"/>
              </a:solidFill>
              <a:latin typeface="Arial" panose="020B0604020202020204" pitchFamily="34" charset="0"/>
            </a:endParaRPr>
          </a:p>
        </p:txBody>
      </p:sp>
      <p:sp>
        <p:nvSpPr>
          <p:cNvPr id="47" name="AutoShape 18"/>
          <p:cNvSpPr>
            <a:spLocks/>
          </p:cNvSpPr>
          <p:nvPr/>
        </p:nvSpPr>
        <p:spPr bwMode="auto">
          <a:xfrm>
            <a:off x="4334554" y="1320576"/>
            <a:ext cx="161231" cy="1052513"/>
          </a:xfrm>
          <a:prstGeom prst="leftBrace">
            <a:avLst>
              <a:gd name="adj1" fmla="val 54400"/>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pPr>
            <a:endParaRPr lang="en-US" sz="1600">
              <a:solidFill>
                <a:srgbClr val="FFFFFF"/>
              </a:solidFill>
              <a:latin typeface="Arial" panose="020B0604020202020204" pitchFamily="34" charset="0"/>
            </a:endParaRPr>
          </a:p>
        </p:txBody>
      </p:sp>
      <p:sp>
        <p:nvSpPr>
          <p:cNvPr id="48" name="AutoShape 19"/>
          <p:cNvSpPr>
            <a:spLocks/>
          </p:cNvSpPr>
          <p:nvPr/>
        </p:nvSpPr>
        <p:spPr bwMode="auto">
          <a:xfrm>
            <a:off x="4872420" y="2558827"/>
            <a:ext cx="323750" cy="1733550"/>
          </a:xfrm>
          <a:prstGeom prst="leftBrace">
            <a:avLst>
              <a:gd name="adj1" fmla="val 44622"/>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pPr>
            <a:endParaRPr lang="en-US" sz="1600">
              <a:solidFill>
                <a:srgbClr val="FFFFFF"/>
              </a:solidFill>
              <a:latin typeface="Arial" panose="020B0604020202020204" pitchFamily="34" charset="0"/>
            </a:endParaRPr>
          </a:p>
        </p:txBody>
      </p:sp>
      <p:sp>
        <p:nvSpPr>
          <p:cNvPr id="49" name="AutoShape 20"/>
          <p:cNvSpPr>
            <a:spLocks/>
          </p:cNvSpPr>
          <p:nvPr/>
        </p:nvSpPr>
        <p:spPr bwMode="auto">
          <a:xfrm>
            <a:off x="4475713" y="5282977"/>
            <a:ext cx="108347" cy="804863"/>
          </a:xfrm>
          <a:prstGeom prst="leftBrace">
            <a:avLst>
              <a:gd name="adj1" fmla="val 61905"/>
              <a:gd name="adj2" fmla="val 50000"/>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pPr>
            <a:endParaRPr lang="en-US" sz="160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81764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heckerboard(across)">
                                      <p:cBhvr>
                                        <p:cTn id="12" dur="500"/>
                                        <p:tgtEl>
                                          <p:spTgt spid="4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checkerboard(across)">
                                      <p:cBhvr>
                                        <p:cTn id="15" dur="500"/>
                                        <p:tgtEl>
                                          <p:spTgt spid="4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checkerboard(across)">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checkerboard(across)">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44"/>
                                        </p:tgtEl>
                                      </p:cBhvr>
                                    </p:animEffect>
                                    <p:set>
                                      <p:cBhvr>
                                        <p:cTn id="28" dur="1" fill="hold">
                                          <p:stCondLst>
                                            <p:cond delay="499"/>
                                          </p:stCondLst>
                                        </p:cTn>
                                        <p:tgtEl>
                                          <p:spTgt spid="44"/>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47"/>
                                        </p:tgtEl>
                                      </p:cBhvr>
                                    </p:animEffect>
                                    <p:set>
                                      <p:cBhvr>
                                        <p:cTn id="31" dur="1" fill="hold">
                                          <p:stCondLst>
                                            <p:cond delay="499"/>
                                          </p:stCondLst>
                                        </p:cTn>
                                        <p:tgtEl>
                                          <p:spTgt spid="47"/>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par>
                                <p:cTn id="35" presetID="5" presetClass="entr" presetSubtype="1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checkerboard(across)">
                                      <p:cBhvr>
                                        <p:cTn id="37" dur="500"/>
                                        <p:tgtEl>
                                          <p:spTgt spid="4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checkerboard(across)">
                                      <p:cBhvr>
                                        <p:cTn id="40" dur="500"/>
                                        <p:tgtEl>
                                          <p:spTgt spid="4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heckerboard(across)">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checkerboard(across)">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45"/>
                                        </p:tgtEl>
                                      </p:cBhvr>
                                    </p:animEffect>
                                    <p:set>
                                      <p:cBhvr>
                                        <p:cTn id="53" dur="1" fill="hold">
                                          <p:stCondLst>
                                            <p:cond delay="499"/>
                                          </p:stCondLst>
                                        </p:cTn>
                                        <p:tgtEl>
                                          <p:spTgt spid="45"/>
                                        </p:tgtEl>
                                        <p:attrNameLst>
                                          <p:attrName>style.visibility</p:attrName>
                                        </p:attrNameLst>
                                      </p:cBhvr>
                                      <p:to>
                                        <p:strVal val="hidden"/>
                                      </p:to>
                                    </p:set>
                                  </p:childTnLst>
                                </p:cTn>
                              </p:par>
                              <p:par>
                                <p:cTn id="54" presetID="5" presetClass="exit" presetSubtype="10" fill="hold" grpId="1" nodeType="withEffect">
                                  <p:stCondLst>
                                    <p:cond delay="0"/>
                                  </p:stCondLst>
                                  <p:childTnLst>
                                    <p:animEffect transition="out" filter="checkerboard(across)">
                                      <p:cBhvr>
                                        <p:cTn id="55" dur="500"/>
                                        <p:tgtEl>
                                          <p:spTgt spid="48"/>
                                        </p:tgtEl>
                                      </p:cBhvr>
                                    </p:animEffect>
                                    <p:set>
                                      <p:cBhvr>
                                        <p:cTn id="56" dur="1" fill="hold">
                                          <p:stCondLst>
                                            <p:cond delay="499"/>
                                          </p:stCondLst>
                                        </p:cTn>
                                        <p:tgtEl>
                                          <p:spTgt spid="48"/>
                                        </p:tgtEl>
                                        <p:attrNameLst>
                                          <p:attrName>style.visibility</p:attrName>
                                        </p:attrNameLst>
                                      </p:cBhvr>
                                      <p:to>
                                        <p:strVal val="hidden"/>
                                      </p:to>
                                    </p:set>
                                  </p:childTnLst>
                                </p:cTn>
                              </p:par>
                              <p:par>
                                <p:cTn id="57" presetID="5" presetClass="exit" presetSubtype="10" fill="hold" grpId="1" nodeType="withEffect">
                                  <p:stCondLst>
                                    <p:cond delay="0"/>
                                  </p:stCondLst>
                                  <p:childTnLst>
                                    <p:animEffect transition="out" filter="checkerboard(across)">
                                      <p:cBhvr>
                                        <p:cTn id="58" dur="500"/>
                                        <p:tgtEl>
                                          <p:spTgt spid="41"/>
                                        </p:tgtEl>
                                      </p:cBhvr>
                                    </p:animEffect>
                                    <p:set>
                                      <p:cBhvr>
                                        <p:cTn id="59" dur="1" fill="hold">
                                          <p:stCondLst>
                                            <p:cond delay="499"/>
                                          </p:stCondLst>
                                        </p:cTn>
                                        <p:tgtEl>
                                          <p:spTgt spid="41"/>
                                        </p:tgtEl>
                                        <p:attrNameLst>
                                          <p:attrName>style.visibility</p:attrName>
                                        </p:attrNameLst>
                                      </p:cBhvr>
                                      <p:to>
                                        <p:strVal val="hidden"/>
                                      </p:to>
                                    </p:set>
                                  </p:childTnLst>
                                </p:cTn>
                              </p:par>
                              <p:par>
                                <p:cTn id="60" presetID="5" presetClass="entr" presetSubtype="1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checkerboard(across)">
                                      <p:cBhvr>
                                        <p:cTn id="62" dur="500"/>
                                        <p:tgtEl>
                                          <p:spTgt spid="46"/>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checkerboard(across)">
                                      <p:cBhvr>
                                        <p:cTn id="65" dur="500"/>
                                        <p:tgtEl>
                                          <p:spTgt spid="49"/>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checkerboard(across)">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46"/>
                                        </p:tgtEl>
                                      </p:cBhvr>
                                    </p:animEffect>
                                    <p:set>
                                      <p:cBhvr>
                                        <p:cTn id="73" dur="1" fill="hold">
                                          <p:stCondLst>
                                            <p:cond delay="499"/>
                                          </p:stCondLst>
                                        </p:cTn>
                                        <p:tgtEl>
                                          <p:spTgt spid="46"/>
                                        </p:tgtEl>
                                        <p:attrNameLst>
                                          <p:attrName>style.visibility</p:attrName>
                                        </p:attrNameLst>
                                      </p:cBhvr>
                                      <p:to>
                                        <p:strVal val="hidden"/>
                                      </p:to>
                                    </p:set>
                                  </p:childTnLst>
                                </p:cTn>
                              </p:par>
                              <p:par>
                                <p:cTn id="74" presetID="5" presetClass="exit" presetSubtype="10" fill="hold" grpId="1" nodeType="withEffect">
                                  <p:stCondLst>
                                    <p:cond delay="0"/>
                                  </p:stCondLst>
                                  <p:childTnLst>
                                    <p:animEffect transition="out" filter="checkerboard(across)">
                                      <p:cBhvr>
                                        <p:cTn id="75" dur="500"/>
                                        <p:tgtEl>
                                          <p:spTgt spid="49"/>
                                        </p:tgtEl>
                                      </p:cBhvr>
                                    </p:animEffect>
                                    <p:set>
                                      <p:cBhvr>
                                        <p:cTn id="76" dur="1" fill="hold">
                                          <p:stCondLst>
                                            <p:cond delay="499"/>
                                          </p:stCondLst>
                                        </p:cTn>
                                        <p:tgtEl>
                                          <p:spTgt spid="49"/>
                                        </p:tgtEl>
                                        <p:attrNameLst>
                                          <p:attrName>style.visibility</p:attrName>
                                        </p:attrNameLst>
                                      </p:cBhvr>
                                      <p:to>
                                        <p:strVal val="hidden"/>
                                      </p:to>
                                    </p:set>
                                  </p:childTnLst>
                                </p:cTn>
                              </p:par>
                              <p:par>
                                <p:cTn id="77" presetID="5" presetClass="exit" presetSubtype="10" fill="hold" grpId="1" nodeType="withEffect">
                                  <p:stCondLst>
                                    <p:cond delay="0"/>
                                  </p:stCondLst>
                                  <p:childTnLst>
                                    <p:animEffect transition="out" filter="checkerboard(across)">
                                      <p:cBhvr>
                                        <p:cTn id="78" dur="500"/>
                                        <p:tgtEl>
                                          <p:spTgt spid="42"/>
                                        </p:tgtEl>
                                      </p:cBhvr>
                                    </p:animEffect>
                                    <p:set>
                                      <p:cBhvr>
                                        <p:cTn id="79"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1" grpId="0"/>
      <p:bldP spid="41" grpId="1"/>
      <p:bldP spid="42" grpId="0"/>
      <p:bldP spid="42" grpId="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3D30E3-2D75-0844-B8B4-EE159E5E0F4C}"/>
              </a:ext>
            </a:extLst>
          </p:cNvPr>
          <p:cNvSpPr txBox="1"/>
          <p:nvPr/>
        </p:nvSpPr>
        <p:spPr>
          <a:xfrm>
            <a:off x="128464" y="2636912"/>
            <a:ext cx="9505056"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ea typeface="Tahoma" panose="020B0604030504040204" pitchFamily="34" charset="0"/>
                <a:cs typeface="Arial" panose="020B0604020202020204" pitchFamily="34" charset="0"/>
              </a:rPr>
              <a:t>1. </a:t>
            </a:r>
            <a:r>
              <a:rPr lang="en-US" sz="4800" b="1" dirty="0" err="1">
                <a:solidFill>
                  <a:schemeClr val="bg1"/>
                </a:solidFill>
                <a:latin typeface="Arial" panose="020B0604020202020204" pitchFamily="34" charset="0"/>
                <a:ea typeface="Tahoma" panose="020B0604030504040204" pitchFamily="34" charset="0"/>
                <a:cs typeface="Arial" panose="020B0604020202020204" pitchFamily="34" charset="0"/>
              </a:rPr>
              <a:t>MỘT</a:t>
            </a:r>
            <a:r>
              <a:rPr lang="en-US" sz="48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800" b="1" dirty="0" err="1">
                <a:solidFill>
                  <a:schemeClr val="bg1"/>
                </a:solidFill>
                <a:latin typeface="Arial" panose="020B0604020202020204" pitchFamily="34" charset="0"/>
                <a:ea typeface="Tahoma" panose="020B0604030504040204" pitchFamily="34" charset="0"/>
                <a:cs typeface="Arial" panose="020B0604020202020204" pitchFamily="34" charset="0"/>
              </a:rPr>
              <a:t>SỐ</a:t>
            </a:r>
            <a:r>
              <a:rPr lang="en-US" sz="48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800" b="1" dirty="0" err="1">
                <a:solidFill>
                  <a:schemeClr val="bg1"/>
                </a:solidFill>
                <a:latin typeface="Arial" panose="020B0604020202020204" pitchFamily="34" charset="0"/>
                <a:ea typeface="Tahoma" panose="020B0604030504040204" pitchFamily="34" charset="0"/>
                <a:cs typeface="Arial" panose="020B0604020202020204" pitchFamily="34" charset="0"/>
              </a:rPr>
              <a:t>PHƯƠNG</a:t>
            </a:r>
            <a:r>
              <a:rPr lang="en-US" sz="48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800" b="1" dirty="0" err="1">
                <a:solidFill>
                  <a:schemeClr val="bg1"/>
                </a:solidFill>
                <a:latin typeface="Arial" panose="020B0604020202020204" pitchFamily="34" charset="0"/>
                <a:ea typeface="Tahoma" panose="020B0604030504040204" pitchFamily="34" charset="0"/>
                <a:cs typeface="Arial" panose="020B0604020202020204" pitchFamily="34" charset="0"/>
              </a:rPr>
              <a:t>PHÁP</a:t>
            </a:r>
            <a:r>
              <a:rPr lang="en-US" sz="48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800" b="1" dirty="0" err="1">
                <a:solidFill>
                  <a:schemeClr val="bg1"/>
                </a:solidFill>
                <a:latin typeface="Arial" panose="020B0604020202020204" pitchFamily="34" charset="0"/>
                <a:ea typeface="Tahoma" panose="020B0604030504040204" pitchFamily="34" charset="0"/>
                <a:cs typeface="Arial" panose="020B0604020202020204" pitchFamily="34" charset="0"/>
              </a:rPr>
              <a:t>DẠY</a:t>
            </a:r>
            <a:r>
              <a:rPr lang="en-US" sz="48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800" b="1" dirty="0" err="1">
                <a:solidFill>
                  <a:schemeClr val="bg1"/>
                </a:solidFill>
                <a:latin typeface="Arial" panose="020B0604020202020204" pitchFamily="34" charset="0"/>
                <a:ea typeface="Tahoma" panose="020B0604030504040204" pitchFamily="34" charset="0"/>
                <a:cs typeface="Arial" panose="020B0604020202020204" pitchFamily="34" charset="0"/>
              </a:rPr>
              <a:t>HỌC</a:t>
            </a:r>
            <a:endParaRPr lang="x-none" sz="48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746B124-B1B4-924A-9997-FED38A0D4FF5}"/>
              </a:ext>
            </a:extLst>
          </p:cNvPr>
          <p:cNvSpPr txBox="1"/>
          <p:nvPr/>
        </p:nvSpPr>
        <p:spPr>
          <a:xfrm>
            <a:off x="5385048" y="5629395"/>
            <a:ext cx="4392488" cy="967957"/>
          </a:xfrm>
          <a:prstGeom prst="rect">
            <a:avLst/>
          </a:prstGeom>
          <a:noFill/>
        </p:spPr>
        <p:txBody>
          <a:bodyPr wrap="square" rtlCol="0">
            <a:spAutoFit/>
          </a:bodyPr>
          <a:lstStyle/>
          <a:p>
            <a:pPr>
              <a:lnSpc>
                <a:spcPct val="150000"/>
              </a:lnSpc>
            </a:pPr>
            <a:r>
              <a:rPr lang="x-none" sz="2000" b="1" dirty="0"/>
              <a:t>Giảng viên: </a:t>
            </a:r>
            <a:r>
              <a:rPr lang="en-US" sz="2000" b="1" dirty="0" err="1">
                <a:solidFill>
                  <a:srgbClr val="0070C0"/>
                </a:solidFill>
              </a:rPr>
              <a:t>Trần</a:t>
            </a:r>
            <a:r>
              <a:rPr lang="en-US" sz="2000" b="1" dirty="0">
                <a:solidFill>
                  <a:srgbClr val="0070C0"/>
                </a:solidFill>
              </a:rPr>
              <a:t> </a:t>
            </a:r>
            <a:r>
              <a:rPr lang="en-US" sz="2000" b="1" dirty="0" err="1">
                <a:solidFill>
                  <a:srgbClr val="0070C0"/>
                </a:solidFill>
              </a:rPr>
              <a:t>Thị</a:t>
            </a:r>
            <a:r>
              <a:rPr lang="en-US" sz="2000" b="1" dirty="0">
                <a:solidFill>
                  <a:srgbClr val="0070C0"/>
                </a:solidFill>
              </a:rPr>
              <a:t> </a:t>
            </a:r>
            <a:r>
              <a:rPr lang="en-US" sz="2000" b="1" dirty="0" err="1">
                <a:solidFill>
                  <a:srgbClr val="0070C0"/>
                </a:solidFill>
              </a:rPr>
              <a:t>Hương</a:t>
            </a:r>
            <a:r>
              <a:rPr lang="en-US" sz="2000" b="1" dirty="0">
                <a:solidFill>
                  <a:srgbClr val="0070C0"/>
                </a:solidFill>
              </a:rPr>
              <a:t> </a:t>
            </a:r>
            <a:r>
              <a:rPr lang="en-US" sz="2000" b="1" dirty="0" err="1">
                <a:solidFill>
                  <a:srgbClr val="0070C0"/>
                </a:solidFill>
              </a:rPr>
              <a:t>Thủy</a:t>
            </a:r>
            <a:endParaRPr lang="x-none" sz="2000" b="1" dirty="0">
              <a:solidFill>
                <a:srgbClr val="0070C0"/>
              </a:solidFill>
            </a:endParaRPr>
          </a:p>
          <a:p>
            <a:pPr>
              <a:lnSpc>
                <a:spcPct val="150000"/>
              </a:lnSpc>
            </a:pPr>
            <a:r>
              <a:rPr lang="x-none" sz="2000" b="1" dirty="0"/>
              <a:t>Khoa: </a:t>
            </a:r>
            <a:r>
              <a:rPr lang="en-US" sz="2000" b="1" dirty="0" err="1">
                <a:solidFill>
                  <a:srgbClr val="0070C0"/>
                </a:solidFill>
              </a:rPr>
              <a:t>Sư</a:t>
            </a:r>
            <a:r>
              <a:rPr lang="en-US" sz="2000" b="1" dirty="0">
                <a:solidFill>
                  <a:srgbClr val="0070C0"/>
                </a:solidFill>
              </a:rPr>
              <a:t> </a:t>
            </a:r>
            <a:r>
              <a:rPr lang="en-US" sz="2000" b="1" dirty="0" err="1">
                <a:solidFill>
                  <a:srgbClr val="0070C0"/>
                </a:solidFill>
              </a:rPr>
              <a:t>phạm</a:t>
            </a:r>
            <a:r>
              <a:rPr lang="en-US" sz="2000" b="1" dirty="0">
                <a:solidFill>
                  <a:srgbClr val="0070C0"/>
                </a:solidFill>
              </a:rPr>
              <a:t> </a:t>
            </a:r>
            <a:r>
              <a:rPr lang="en-US" sz="2000" b="1" dirty="0" err="1">
                <a:solidFill>
                  <a:srgbClr val="0070C0"/>
                </a:solidFill>
              </a:rPr>
              <a:t>Giáo</a:t>
            </a:r>
            <a:r>
              <a:rPr lang="en-US" sz="2000" b="1" dirty="0">
                <a:solidFill>
                  <a:srgbClr val="0070C0"/>
                </a:solidFill>
              </a:rPr>
              <a:t> </a:t>
            </a:r>
            <a:r>
              <a:rPr lang="en-US" sz="2000" b="1" dirty="0" err="1">
                <a:solidFill>
                  <a:srgbClr val="0070C0"/>
                </a:solidFill>
              </a:rPr>
              <a:t>dục</a:t>
            </a:r>
            <a:r>
              <a:rPr lang="en-US" sz="2000" b="1" dirty="0">
                <a:solidFill>
                  <a:srgbClr val="0070C0"/>
                </a:solidFill>
              </a:rPr>
              <a:t> </a:t>
            </a:r>
            <a:r>
              <a:rPr lang="en-US" sz="2000" b="1" dirty="0" err="1">
                <a:solidFill>
                  <a:srgbClr val="0070C0"/>
                </a:solidFill>
              </a:rPr>
              <a:t>nghề</a:t>
            </a:r>
            <a:r>
              <a:rPr lang="en-US" sz="2000" b="1" dirty="0">
                <a:solidFill>
                  <a:srgbClr val="0070C0"/>
                </a:solidFill>
              </a:rPr>
              <a:t> </a:t>
            </a:r>
            <a:r>
              <a:rPr lang="en-US" sz="2000" b="1" dirty="0" err="1">
                <a:solidFill>
                  <a:srgbClr val="0070C0"/>
                </a:solidFill>
              </a:rPr>
              <a:t>nghiệp</a:t>
            </a:r>
            <a:endParaRPr lang="x-none" sz="2000" b="1" dirty="0">
              <a:solidFill>
                <a:srgbClr val="0070C0"/>
              </a:solidFill>
            </a:endParaRPr>
          </a:p>
        </p:txBody>
      </p:sp>
    </p:spTree>
    <p:extLst>
      <p:ext uri="{BB962C8B-B14F-4D97-AF65-F5344CB8AC3E}">
        <p14:creationId xmlns:p14="http://schemas.microsoft.com/office/powerpoint/2010/main" val="2043837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1293" y="17912"/>
            <a:ext cx="9584707" cy="1040723"/>
          </a:xfrm>
        </p:spPr>
        <p:txBody>
          <a:bodyPr/>
          <a:lstStyle/>
          <a:p>
            <a:r>
              <a:rPr lang="en-US" b="1" dirty="0">
                <a:latin typeface="Arial" panose="020B0604020202020204" pitchFamily="34" charset="0"/>
                <a:cs typeface="Arial" panose="020B0604020202020204" pitchFamily="34" charset="0"/>
              </a:rPr>
              <a:t> CÁC GIAI ĐOẠN LÀM MẪU</a:t>
            </a:r>
          </a:p>
        </p:txBody>
      </p:sp>
      <p:grpSp>
        <p:nvGrpSpPr>
          <p:cNvPr id="31" name="Group 2"/>
          <p:cNvGrpSpPr>
            <a:grpSpLocks/>
          </p:cNvGrpSpPr>
          <p:nvPr/>
        </p:nvGrpSpPr>
        <p:grpSpPr bwMode="auto">
          <a:xfrm>
            <a:off x="200472" y="1042640"/>
            <a:ext cx="2834671" cy="742950"/>
            <a:chOff x="144" y="1200"/>
            <a:chExt cx="2352" cy="576"/>
          </a:xfrm>
        </p:grpSpPr>
        <p:sp>
          <p:nvSpPr>
            <p:cNvPr id="32" name="AutoShape 3"/>
            <p:cNvSpPr>
              <a:spLocks noChangeArrowheads="1"/>
            </p:cNvSpPr>
            <p:nvPr/>
          </p:nvSpPr>
          <p:spPr bwMode="gray">
            <a:xfrm>
              <a:off x="576" y="1227"/>
              <a:ext cx="19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defTabSz="742950" fontAlgn="base">
                <a:spcBef>
                  <a:spcPct val="0"/>
                </a:spcBef>
                <a:spcAft>
                  <a:spcPct val="0"/>
                </a:spcAft>
              </a:pPr>
              <a:r>
                <a:rPr lang="en-US" sz="2000" b="1" kern="0">
                  <a:solidFill>
                    <a:srgbClr val="FF0000"/>
                  </a:solidFill>
                  <a:latin typeface="Arial" panose="020B0604020202020204" pitchFamily="34" charset="0"/>
                </a:rPr>
                <a:t>Chuẩn bị</a:t>
              </a:r>
              <a:r>
                <a:rPr lang="en-US" sz="2000" b="1" kern="0">
                  <a:solidFill>
                    <a:srgbClr val="FFFFFF"/>
                  </a:solidFill>
                  <a:latin typeface="Arial" panose="020B0604020202020204" pitchFamily="34" charset="0"/>
                </a:rPr>
                <a:t>  </a:t>
              </a:r>
            </a:p>
          </p:txBody>
        </p:sp>
        <p:sp>
          <p:nvSpPr>
            <p:cNvPr id="33" name="AutoShape 4"/>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algn="ctr" defTabSz="742950" fontAlgn="base">
                <a:spcBef>
                  <a:spcPct val="0"/>
                </a:spcBef>
                <a:spcAft>
                  <a:spcPct val="0"/>
                </a:spcAft>
              </a:pPr>
              <a:r>
                <a:rPr lang="en-US" sz="2000" b="1" kern="0">
                  <a:solidFill>
                    <a:srgbClr val="FFFFFF"/>
                  </a:solidFill>
                  <a:latin typeface="Arial" panose="020B0604020202020204" pitchFamily="34" charset="0"/>
                </a:rPr>
                <a:t>1</a:t>
              </a:r>
            </a:p>
          </p:txBody>
        </p:sp>
      </p:grpSp>
      <p:grpSp>
        <p:nvGrpSpPr>
          <p:cNvPr id="34" name="Group 5"/>
          <p:cNvGrpSpPr>
            <a:grpSpLocks/>
          </p:cNvGrpSpPr>
          <p:nvPr/>
        </p:nvGrpSpPr>
        <p:grpSpPr bwMode="auto">
          <a:xfrm>
            <a:off x="128464" y="5000401"/>
            <a:ext cx="2975556" cy="804863"/>
            <a:chOff x="144" y="2544"/>
            <a:chExt cx="2448" cy="624"/>
          </a:xfrm>
        </p:grpSpPr>
        <p:sp>
          <p:nvSpPr>
            <p:cNvPr id="35" name="AutoShape 6"/>
            <p:cNvSpPr>
              <a:spLocks noChangeArrowheads="1"/>
            </p:cNvSpPr>
            <p:nvPr/>
          </p:nvSpPr>
          <p:spPr bwMode="gray">
            <a:xfrm>
              <a:off x="528" y="2640"/>
              <a:ext cx="2064" cy="528"/>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defTabSz="742950" fontAlgn="base">
                <a:spcBef>
                  <a:spcPct val="0"/>
                </a:spcBef>
                <a:spcAft>
                  <a:spcPct val="0"/>
                </a:spcAft>
              </a:pPr>
              <a:r>
                <a:rPr lang="en-US" sz="2000" b="1" kern="0" dirty="0" err="1">
                  <a:solidFill>
                    <a:srgbClr val="FF0000"/>
                  </a:solidFill>
                  <a:latin typeface="Arial" panose="020B0604020202020204" pitchFamily="34" charset="0"/>
                </a:rPr>
                <a:t>Đánh</a:t>
              </a:r>
              <a:r>
                <a:rPr lang="en-US" sz="2000" b="1" kern="0" dirty="0">
                  <a:solidFill>
                    <a:srgbClr val="FF0000"/>
                  </a:solidFill>
                  <a:latin typeface="Arial" panose="020B0604020202020204" pitchFamily="34" charset="0"/>
                </a:rPr>
                <a:t> </a:t>
              </a:r>
              <a:r>
                <a:rPr lang="en-US" sz="2000" b="1" kern="0" dirty="0" err="1">
                  <a:solidFill>
                    <a:srgbClr val="FF0000"/>
                  </a:solidFill>
                  <a:latin typeface="Arial" panose="020B0604020202020204" pitchFamily="34" charset="0"/>
                </a:rPr>
                <a:t>giá</a:t>
              </a:r>
              <a:r>
                <a:rPr lang="en-US" sz="2000" b="1" kern="0" dirty="0">
                  <a:solidFill>
                    <a:srgbClr val="FF0000"/>
                  </a:solidFill>
                  <a:latin typeface="Arial" panose="020B0604020202020204" pitchFamily="34" charset="0"/>
                </a:rPr>
                <a:t> </a:t>
              </a:r>
            </a:p>
            <a:p>
              <a:pPr algn="ctr" defTabSz="742950" fontAlgn="base">
                <a:spcBef>
                  <a:spcPct val="0"/>
                </a:spcBef>
                <a:spcAft>
                  <a:spcPct val="0"/>
                </a:spcAft>
              </a:pPr>
              <a:r>
                <a:rPr lang="en-US" sz="2000" b="1" kern="0" dirty="0" err="1">
                  <a:solidFill>
                    <a:srgbClr val="FF0000"/>
                  </a:solidFill>
                  <a:latin typeface="Arial" panose="020B0604020202020204" pitchFamily="34" charset="0"/>
                </a:rPr>
                <a:t>kết</a:t>
              </a:r>
              <a:r>
                <a:rPr lang="en-US" sz="2000" b="1" kern="0" dirty="0">
                  <a:solidFill>
                    <a:srgbClr val="FF0000"/>
                  </a:solidFill>
                  <a:latin typeface="Arial" panose="020B0604020202020204" pitchFamily="34" charset="0"/>
                </a:rPr>
                <a:t> </a:t>
              </a:r>
              <a:r>
                <a:rPr lang="en-US" sz="2000" b="1" kern="0" dirty="0" err="1">
                  <a:solidFill>
                    <a:srgbClr val="FF0000"/>
                  </a:solidFill>
                  <a:latin typeface="Arial" panose="020B0604020202020204" pitchFamily="34" charset="0"/>
                </a:rPr>
                <a:t>quả</a:t>
              </a:r>
              <a:endParaRPr lang="en-US" sz="2000" b="1" kern="0" dirty="0">
                <a:solidFill>
                  <a:srgbClr val="FF0000"/>
                </a:solidFill>
                <a:latin typeface="Arial" panose="020B0604020202020204" pitchFamily="34" charset="0"/>
              </a:endParaRPr>
            </a:p>
          </p:txBody>
        </p:sp>
        <p:sp>
          <p:nvSpPr>
            <p:cNvPr id="36" name="AutoShape 7"/>
            <p:cNvSpPr>
              <a:spLocks noChangeArrowheads="1"/>
            </p:cNvSpPr>
            <p:nvPr/>
          </p:nvSpPr>
          <p:spPr bwMode="gray">
            <a:xfrm>
              <a:off x="144" y="2544"/>
              <a:ext cx="720" cy="576"/>
            </a:xfrm>
            <a:prstGeom prst="diamond">
              <a:avLst/>
            </a:prstGeom>
            <a:solidFill>
              <a:srgbClr val="FFFFFF"/>
            </a:solidFill>
            <a:ln w="25400" algn="ctr">
              <a:solidFill>
                <a:srgbClr val="FF00FF"/>
              </a:solidFill>
              <a:miter lim="800000"/>
              <a:headEnd/>
              <a:tailEnd/>
            </a:ln>
            <a:effectLst>
              <a:outerShdw dist="63500" dir="2212194" algn="ctr" rotWithShape="0">
                <a:srgbClr val="333333">
                  <a:alpha val="50000"/>
                </a:srgbClr>
              </a:outerShdw>
            </a:effectLst>
          </p:spPr>
          <p:txBody>
            <a:bodyPr wrap="none" anchor="ctr"/>
            <a:lstStyle/>
            <a:p>
              <a:pPr algn="ctr" defTabSz="742950" fontAlgn="base">
                <a:spcBef>
                  <a:spcPct val="0"/>
                </a:spcBef>
                <a:spcAft>
                  <a:spcPct val="0"/>
                </a:spcAft>
              </a:pPr>
              <a:r>
                <a:rPr lang="en-US" sz="2000" b="1" kern="0">
                  <a:solidFill>
                    <a:srgbClr val="6666FF"/>
                  </a:solidFill>
                  <a:latin typeface="Arial" panose="020B0604020202020204" pitchFamily="34" charset="0"/>
                </a:rPr>
                <a:t>3</a:t>
              </a:r>
            </a:p>
          </p:txBody>
        </p:sp>
      </p:grpSp>
      <p:grpSp>
        <p:nvGrpSpPr>
          <p:cNvPr id="37" name="Group 8"/>
          <p:cNvGrpSpPr>
            <a:grpSpLocks/>
          </p:cNvGrpSpPr>
          <p:nvPr/>
        </p:nvGrpSpPr>
        <p:grpSpPr bwMode="auto">
          <a:xfrm>
            <a:off x="162552" y="3030096"/>
            <a:ext cx="2832975" cy="742950"/>
            <a:chOff x="144" y="1920"/>
            <a:chExt cx="2400" cy="576"/>
          </a:xfrm>
        </p:grpSpPr>
        <p:sp>
          <p:nvSpPr>
            <p:cNvPr id="38" name="AutoShape 9"/>
            <p:cNvSpPr>
              <a:spLocks noChangeArrowheads="1"/>
            </p:cNvSpPr>
            <p:nvPr/>
          </p:nvSpPr>
          <p:spPr bwMode="gray">
            <a:xfrm>
              <a:off x="528" y="1920"/>
              <a:ext cx="2016" cy="576"/>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defTabSz="742950" fontAlgn="base">
                <a:spcBef>
                  <a:spcPct val="0"/>
                </a:spcBef>
                <a:spcAft>
                  <a:spcPct val="0"/>
                </a:spcAft>
              </a:pPr>
              <a:r>
                <a:rPr lang="en-US" sz="2000" b="1" kern="0">
                  <a:solidFill>
                    <a:srgbClr val="FF0000"/>
                  </a:solidFill>
                  <a:latin typeface="Arial" panose="020B0604020202020204" pitchFamily="34" charset="0"/>
                </a:rPr>
                <a:t>Thực hiện </a:t>
              </a:r>
            </a:p>
            <a:p>
              <a:pPr algn="ctr" defTabSz="742950" fontAlgn="base">
                <a:spcBef>
                  <a:spcPct val="0"/>
                </a:spcBef>
                <a:spcAft>
                  <a:spcPct val="0"/>
                </a:spcAft>
              </a:pPr>
              <a:r>
                <a:rPr lang="en-US" sz="2000" b="1" kern="0">
                  <a:solidFill>
                    <a:srgbClr val="FF0000"/>
                  </a:solidFill>
                  <a:latin typeface="Arial" panose="020B0604020202020204" pitchFamily="34" charset="0"/>
                </a:rPr>
                <a:t>làm mẫu</a:t>
              </a:r>
            </a:p>
          </p:txBody>
        </p:sp>
        <p:sp>
          <p:nvSpPr>
            <p:cNvPr id="39" name="AutoShape 10"/>
            <p:cNvSpPr>
              <a:spLocks noChangeArrowheads="1"/>
            </p:cNvSpPr>
            <p:nvPr/>
          </p:nvSpPr>
          <p:spPr bwMode="gray">
            <a:xfrm>
              <a:off x="144" y="1920"/>
              <a:ext cx="768" cy="576"/>
            </a:xfrm>
            <a:prstGeom prst="diamond">
              <a:avLst/>
            </a:prstGeom>
            <a:gradFill rotWithShape="1">
              <a:gsLst>
                <a:gs pos="0">
                  <a:srgbClr val="21B3E1">
                    <a:gamma/>
                    <a:tint val="21176"/>
                    <a:invGamma/>
                  </a:srgbClr>
                </a:gs>
                <a:gs pos="100000">
                  <a:srgbClr val="21B3E1"/>
                </a:gs>
              </a:gsLst>
              <a:lin ang="0" scaled="1"/>
            </a:gradFill>
            <a:ln w="12700" algn="ctr">
              <a:solidFill>
                <a:srgbClr val="FFFFFF"/>
              </a:solidFill>
              <a:miter lim="800000"/>
              <a:headEnd/>
              <a:tailEnd/>
            </a:ln>
            <a:effectLst>
              <a:outerShdw dist="99190" dir="2388334" algn="ctr" rotWithShape="0">
                <a:srgbClr val="333333">
                  <a:alpha val="50000"/>
                </a:srgbClr>
              </a:outerShdw>
            </a:effectLst>
          </p:spPr>
          <p:txBody>
            <a:bodyPr wrap="none" anchor="ctr"/>
            <a:lstStyle/>
            <a:p>
              <a:pPr algn="ctr" defTabSz="742950" fontAlgn="base">
                <a:spcBef>
                  <a:spcPct val="0"/>
                </a:spcBef>
                <a:spcAft>
                  <a:spcPct val="0"/>
                </a:spcAft>
              </a:pPr>
              <a:r>
                <a:rPr lang="en-US" sz="2000" b="1" kern="0">
                  <a:solidFill>
                    <a:srgbClr val="FF0000"/>
                  </a:solidFill>
                  <a:latin typeface="Arial" panose="020B0604020202020204" pitchFamily="34" charset="0"/>
                </a:rPr>
                <a:t>2</a:t>
              </a:r>
            </a:p>
          </p:txBody>
        </p:sp>
      </p:grpSp>
      <p:sp>
        <p:nvSpPr>
          <p:cNvPr id="40" name="Text Box 11"/>
          <p:cNvSpPr txBox="1">
            <a:spLocks noChangeArrowheads="1"/>
          </p:cNvSpPr>
          <p:nvPr/>
        </p:nvSpPr>
        <p:spPr bwMode="auto">
          <a:xfrm>
            <a:off x="3827859" y="980728"/>
            <a:ext cx="503111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42950" fontAlgn="base">
              <a:spcBef>
                <a:spcPct val="50000"/>
              </a:spcBef>
              <a:spcAft>
                <a:spcPct val="0"/>
              </a:spcAft>
              <a:buClr>
                <a:srgbClr val="FF0066"/>
              </a:buClr>
              <a:buFont typeface="Wingdings" panose="05000000000000000000" pitchFamily="2" charset="2"/>
              <a:buChar char="ü"/>
            </a:pPr>
            <a:r>
              <a:rPr lang="en-US" dirty="0" err="1">
                <a:solidFill>
                  <a:prstClr val="black"/>
                </a:solidFill>
                <a:latin typeface="Arial" panose="020B0604020202020204" pitchFamily="34" charset="0"/>
              </a:rPr>
              <a:t>Phân</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tích</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công</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việc</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cần</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làm</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mẫu</a:t>
            </a:r>
            <a:endParaRPr lang="en-US" dirty="0">
              <a:solidFill>
                <a:prstClr val="black"/>
              </a:solidFill>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solidFill>
                  <a:prstClr val="black"/>
                </a:solidFill>
                <a:latin typeface="Arial" panose="020B0604020202020204" pitchFamily="34" charset="0"/>
              </a:rPr>
              <a:t>Chuẩn</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bị</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các</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phương</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tiện</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dụng</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cụ</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vật</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liệu</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chọn</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vị</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trí</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làm</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mẫu</a:t>
            </a:r>
            <a:endParaRPr lang="en-US" dirty="0">
              <a:solidFill>
                <a:prstClr val="black"/>
              </a:solidFill>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solidFill>
                  <a:prstClr val="black"/>
                </a:solidFill>
                <a:latin typeface="Arial" panose="020B0604020202020204" pitchFamily="34" charset="0"/>
              </a:rPr>
              <a:t>Làm</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mẫu</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thử</a:t>
            </a:r>
            <a:endParaRPr lang="en-US" dirty="0">
              <a:solidFill>
                <a:prstClr val="black"/>
              </a:solidFill>
              <a:latin typeface="Arial" panose="020B0604020202020204" pitchFamily="34" charset="0"/>
            </a:endParaRPr>
          </a:p>
        </p:txBody>
      </p:sp>
      <p:sp>
        <p:nvSpPr>
          <p:cNvPr id="41" name="Text Box 12"/>
          <p:cNvSpPr txBox="1">
            <a:spLocks noChangeArrowheads="1"/>
          </p:cNvSpPr>
          <p:nvPr/>
        </p:nvSpPr>
        <p:spPr bwMode="auto">
          <a:xfrm>
            <a:off x="4573159" y="2448339"/>
            <a:ext cx="481724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42950" fontAlgn="base">
              <a:spcBef>
                <a:spcPct val="50000"/>
              </a:spcBef>
              <a:spcAft>
                <a:spcPct val="0"/>
              </a:spcAft>
              <a:buClr>
                <a:srgbClr val="FF0066"/>
              </a:buClr>
              <a:buFont typeface="Wingdings" panose="05000000000000000000" pitchFamily="2" charset="2"/>
              <a:buChar char="ü"/>
            </a:pPr>
            <a:r>
              <a:rPr lang="en-US" dirty="0" err="1">
                <a:solidFill>
                  <a:prstClr val="black"/>
                </a:solidFill>
                <a:latin typeface="Arial" panose="020B0604020202020204" pitchFamily="34" charset="0"/>
              </a:rPr>
              <a:t>Định</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hướng</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hành</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động</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cho</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học</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sinh</a:t>
            </a:r>
            <a:endParaRPr lang="en-US" dirty="0">
              <a:solidFill>
                <a:prstClr val="black"/>
              </a:solidFill>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solidFill>
                  <a:prstClr val="black"/>
                </a:solidFill>
                <a:latin typeface="Arial" panose="020B0604020202020204" pitchFamily="34" charset="0"/>
              </a:rPr>
              <a:t>Làm</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mẫu</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với</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tốc</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độ</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bình</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thường</a:t>
            </a:r>
            <a:endParaRPr lang="en-US" dirty="0">
              <a:solidFill>
                <a:prstClr val="black"/>
              </a:solidFill>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solidFill>
                  <a:prstClr val="black"/>
                </a:solidFill>
                <a:latin typeface="Arial" panose="020B0604020202020204" pitchFamily="34" charset="0"/>
              </a:rPr>
              <a:t>Làm</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mẫu</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với</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tốc</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độ</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chậm</a:t>
            </a:r>
            <a:endParaRPr lang="en-US" dirty="0">
              <a:solidFill>
                <a:prstClr val="black"/>
              </a:solidFill>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solidFill>
                  <a:prstClr val="black"/>
                </a:solidFill>
                <a:latin typeface="Arial" panose="020B0604020202020204" pitchFamily="34" charset="0"/>
              </a:rPr>
              <a:t>Lặp</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lại</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những</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động</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tác</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khó</a:t>
            </a:r>
            <a:endParaRPr lang="en-US" dirty="0">
              <a:solidFill>
                <a:prstClr val="black"/>
              </a:solidFill>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solidFill>
                  <a:prstClr val="black"/>
                </a:solidFill>
                <a:latin typeface="Arial" panose="020B0604020202020204" pitchFamily="34" charset="0"/>
              </a:rPr>
              <a:t>Biểu</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diễn</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tóm</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tắt</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lại</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toàn</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bộ</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hành</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động</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mẫu</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với</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tốc</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độ</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bình</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thường</a:t>
            </a:r>
            <a:endParaRPr lang="en-US" dirty="0">
              <a:solidFill>
                <a:prstClr val="black"/>
              </a:solidFill>
              <a:latin typeface="Arial" panose="020B0604020202020204" pitchFamily="34" charset="0"/>
            </a:endParaRPr>
          </a:p>
        </p:txBody>
      </p:sp>
      <p:sp>
        <p:nvSpPr>
          <p:cNvPr id="42" name="Text Box 13"/>
          <p:cNvSpPr txBox="1">
            <a:spLocks noChangeArrowheads="1"/>
          </p:cNvSpPr>
          <p:nvPr/>
        </p:nvSpPr>
        <p:spPr bwMode="auto">
          <a:xfrm>
            <a:off x="4074918" y="5020434"/>
            <a:ext cx="426245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742950" fontAlgn="base">
              <a:spcBef>
                <a:spcPct val="50000"/>
              </a:spcBef>
              <a:spcAft>
                <a:spcPct val="0"/>
              </a:spcAft>
              <a:buClr>
                <a:srgbClr val="FF0066"/>
              </a:buClr>
              <a:buFont typeface="Wingdings" panose="05000000000000000000" pitchFamily="2" charset="2"/>
              <a:buChar char="ü"/>
            </a:pPr>
            <a:r>
              <a:rPr lang="en-US" dirty="0" err="1">
                <a:solidFill>
                  <a:prstClr val="black"/>
                </a:solidFill>
                <a:latin typeface="Arial" panose="020B0604020202020204" pitchFamily="34" charset="0"/>
              </a:rPr>
              <a:t>Yêu</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cầu</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một</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vài</a:t>
            </a:r>
            <a:r>
              <a:rPr lang="en-US" dirty="0">
                <a:solidFill>
                  <a:prstClr val="black"/>
                </a:solidFill>
                <a:latin typeface="Arial" panose="020B0604020202020204" pitchFamily="34" charset="0"/>
              </a:rPr>
              <a:t> HS </a:t>
            </a:r>
            <a:r>
              <a:rPr lang="en-US" dirty="0" err="1">
                <a:solidFill>
                  <a:prstClr val="black"/>
                </a:solidFill>
                <a:latin typeface="Arial" panose="020B0604020202020204" pitchFamily="34" charset="0"/>
              </a:rPr>
              <a:t>làm</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thử</a:t>
            </a:r>
            <a:endParaRPr lang="en-US" dirty="0">
              <a:solidFill>
                <a:prstClr val="black"/>
              </a:solidFill>
              <a:latin typeface="Arial" panose="020B0604020202020204" pitchFamily="34" charset="0"/>
            </a:endParaRPr>
          </a:p>
          <a:p>
            <a:pPr defTabSz="742950" fontAlgn="base">
              <a:spcBef>
                <a:spcPct val="50000"/>
              </a:spcBef>
              <a:spcAft>
                <a:spcPct val="0"/>
              </a:spcAft>
              <a:buClr>
                <a:srgbClr val="FF0066"/>
              </a:buClr>
              <a:buFont typeface="Wingdings" panose="05000000000000000000" pitchFamily="2" charset="2"/>
              <a:buChar char="ü"/>
            </a:pPr>
            <a:r>
              <a:rPr lang="en-US" dirty="0" err="1">
                <a:solidFill>
                  <a:prstClr val="black"/>
                </a:solidFill>
                <a:latin typeface="Arial" panose="020B0604020202020204" pitchFamily="34" charset="0"/>
              </a:rPr>
              <a:t>Các</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học</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sinh</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khác</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quan</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sát</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nhận</a:t>
            </a:r>
            <a:r>
              <a:rPr lang="en-US" dirty="0">
                <a:solidFill>
                  <a:prstClr val="black"/>
                </a:solidFill>
                <a:latin typeface="Arial" panose="020B0604020202020204" pitchFamily="34" charset="0"/>
              </a:rPr>
              <a:t> </a:t>
            </a:r>
            <a:r>
              <a:rPr lang="en-US" dirty="0" err="1">
                <a:solidFill>
                  <a:prstClr val="black"/>
                </a:solidFill>
                <a:latin typeface="Arial" panose="020B0604020202020204" pitchFamily="34" charset="0"/>
              </a:rPr>
              <a:t>xét</a:t>
            </a:r>
            <a:endParaRPr lang="en-US" dirty="0">
              <a:solidFill>
                <a:prstClr val="black"/>
              </a:solidFill>
              <a:latin typeface="Arial" panose="020B0604020202020204" pitchFamily="34" charset="0"/>
            </a:endParaRPr>
          </a:p>
        </p:txBody>
      </p:sp>
      <p:sp>
        <p:nvSpPr>
          <p:cNvPr id="44" name="AutoShape 15"/>
          <p:cNvSpPr>
            <a:spLocks noChangeArrowheads="1"/>
          </p:cNvSpPr>
          <p:nvPr/>
        </p:nvSpPr>
        <p:spPr bwMode="auto">
          <a:xfrm>
            <a:off x="3181646" y="1352203"/>
            <a:ext cx="495643" cy="247650"/>
          </a:xfrm>
          <a:prstGeom prst="rightArrow">
            <a:avLst>
              <a:gd name="adj1" fmla="val 50000"/>
              <a:gd name="adj2" fmla="val 38021"/>
            </a:avLst>
          </a:prstGeom>
          <a:solidFill>
            <a:srgbClr val="00008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pPr>
            <a:endParaRPr lang="en-US" sz="1600" kern="0">
              <a:solidFill>
                <a:srgbClr val="FFFFFF"/>
              </a:solidFill>
              <a:latin typeface="Arial" panose="020B0604020202020204" pitchFamily="34" charset="0"/>
            </a:endParaRPr>
          </a:p>
        </p:txBody>
      </p:sp>
      <p:sp>
        <p:nvSpPr>
          <p:cNvPr id="45" name="AutoShape 16"/>
          <p:cNvSpPr>
            <a:spLocks noChangeArrowheads="1"/>
          </p:cNvSpPr>
          <p:nvPr/>
        </p:nvSpPr>
        <p:spPr bwMode="auto">
          <a:xfrm>
            <a:off x="3347516" y="3407616"/>
            <a:ext cx="850400" cy="309563"/>
          </a:xfrm>
          <a:prstGeom prst="rightArrow">
            <a:avLst>
              <a:gd name="adj1" fmla="val 50000"/>
              <a:gd name="adj2" fmla="val 52187"/>
            </a:avLst>
          </a:prstGeom>
          <a:solidFill>
            <a:srgbClr val="00008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pPr>
            <a:endParaRPr lang="en-US" sz="1600" kern="0">
              <a:solidFill>
                <a:srgbClr val="FFFFFF"/>
              </a:solidFill>
              <a:latin typeface="Arial" panose="020B0604020202020204" pitchFamily="34" charset="0"/>
            </a:endParaRPr>
          </a:p>
        </p:txBody>
      </p:sp>
      <p:sp>
        <p:nvSpPr>
          <p:cNvPr id="46" name="AutoShape 17"/>
          <p:cNvSpPr>
            <a:spLocks noChangeArrowheads="1"/>
          </p:cNvSpPr>
          <p:nvPr/>
        </p:nvSpPr>
        <p:spPr bwMode="auto">
          <a:xfrm>
            <a:off x="3354485" y="5309964"/>
            <a:ext cx="495643" cy="247650"/>
          </a:xfrm>
          <a:prstGeom prst="rightArrow">
            <a:avLst>
              <a:gd name="adj1" fmla="val 50000"/>
              <a:gd name="adj2" fmla="val 38021"/>
            </a:avLst>
          </a:prstGeom>
          <a:solidFill>
            <a:srgbClr val="00008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pPr>
            <a:endParaRPr lang="en-US" sz="1600" kern="0">
              <a:solidFill>
                <a:srgbClr val="FFFFFF"/>
              </a:solidFill>
              <a:latin typeface="Arial" panose="020B0604020202020204" pitchFamily="34" charset="0"/>
            </a:endParaRPr>
          </a:p>
        </p:txBody>
      </p:sp>
      <p:sp>
        <p:nvSpPr>
          <p:cNvPr id="47" name="AutoShape 18"/>
          <p:cNvSpPr>
            <a:spLocks/>
          </p:cNvSpPr>
          <p:nvPr/>
        </p:nvSpPr>
        <p:spPr bwMode="auto">
          <a:xfrm>
            <a:off x="3666628" y="1104552"/>
            <a:ext cx="212177" cy="1052513"/>
          </a:xfrm>
          <a:prstGeom prst="leftBrace">
            <a:avLst>
              <a:gd name="adj1" fmla="val 54400"/>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pPr>
            <a:endParaRPr lang="en-US" sz="1600">
              <a:solidFill>
                <a:srgbClr val="FFFFFF"/>
              </a:solidFill>
              <a:latin typeface="Arial" panose="020B0604020202020204" pitchFamily="34" charset="0"/>
            </a:endParaRPr>
          </a:p>
        </p:txBody>
      </p:sp>
      <p:sp>
        <p:nvSpPr>
          <p:cNvPr id="48" name="AutoShape 19"/>
          <p:cNvSpPr>
            <a:spLocks/>
          </p:cNvSpPr>
          <p:nvPr/>
        </p:nvSpPr>
        <p:spPr bwMode="auto">
          <a:xfrm>
            <a:off x="4213050" y="2712158"/>
            <a:ext cx="426048" cy="1733550"/>
          </a:xfrm>
          <a:prstGeom prst="leftBrace">
            <a:avLst>
              <a:gd name="adj1" fmla="val 44622"/>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pPr>
            <a:endParaRPr lang="en-US" sz="1600">
              <a:solidFill>
                <a:srgbClr val="FFFFFF"/>
              </a:solidFill>
              <a:latin typeface="Arial" panose="020B0604020202020204" pitchFamily="34" charset="0"/>
            </a:endParaRPr>
          </a:p>
        </p:txBody>
      </p:sp>
      <p:sp>
        <p:nvSpPr>
          <p:cNvPr id="49" name="AutoShape 20"/>
          <p:cNvSpPr>
            <a:spLocks/>
          </p:cNvSpPr>
          <p:nvPr/>
        </p:nvSpPr>
        <p:spPr bwMode="auto">
          <a:xfrm>
            <a:off x="3919993" y="4992473"/>
            <a:ext cx="142582" cy="804863"/>
          </a:xfrm>
          <a:prstGeom prst="leftBrace">
            <a:avLst>
              <a:gd name="adj1" fmla="val 61905"/>
              <a:gd name="adj2" fmla="val 50000"/>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742950" eaLnBrk="0" fontAlgn="base" hangingPunct="0">
              <a:spcBef>
                <a:spcPct val="0"/>
              </a:spcBef>
              <a:spcAft>
                <a:spcPct val="0"/>
              </a:spcAft>
            </a:pPr>
            <a:endParaRPr lang="en-US" sz="1600">
              <a:solidFill>
                <a:srgbClr val="FFFFFF"/>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622812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094" y="-30318"/>
            <a:ext cx="9584707" cy="1040723"/>
          </a:xfrm>
        </p:spPr>
        <p:txBody>
          <a:bodyPr>
            <a:noAutofit/>
          </a:bodyPr>
          <a:lstStyle/>
          <a:p>
            <a:r>
              <a:rPr lang="en-US" sz="3600" b="1" dirty="0">
                <a:latin typeface="Arial" panose="020B0604020202020204" pitchFamily="34" charset="0"/>
                <a:cs typeface="Arial" panose="020B0604020202020204" pitchFamily="34" charset="0"/>
              </a:rPr>
              <a:t> 1.6 PHƯƠNG PHÁP TỔ CHỨC LUYỆN TẬP</a:t>
            </a:r>
          </a:p>
        </p:txBody>
      </p:sp>
      <p:sp>
        <p:nvSpPr>
          <p:cNvPr id="3" name="Content Placeholder 2"/>
          <p:cNvSpPr>
            <a:spLocks noGrp="1"/>
          </p:cNvSpPr>
          <p:nvPr>
            <p:ph idx="4294967295"/>
          </p:nvPr>
        </p:nvSpPr>
        <p:spPr>
          <a:xfrm>
            <a:off x="481990" y="1268760"/>
            <a:ext cx="9110913" cy="3069318"/>
          </a:xfrm>
        </p:spPr>
        <p:txBody>
          <a:bodyPr>
            <a:noAutofit/>
          </a:bodyPr>
          <a:lstStyle/>
          <a:p>
            <a:pPr>
              <a:lnSpc>
                <a:spcPct val="150000"/>
              </a:lnSpc>
              <a:spcBef>
                <a:spcPct val="50000"/>
              </a:spcBef>
            </a:pPr>
            <a:r>
              <a:rPr lang="pt-B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lặp</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đi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lặp</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lại</a:t>
            </a:r>
            <a:r>
              <a:rPr lang="en-US" b="1" dirty="0">
                <a:solidFill>
                  <a:srgbClr val="FF0000"/>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 hay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 hay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nhằm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thành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rèn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xảo</a:t>
            </a:r>
            <a:r>
              <a:rPr lang="en-US"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7539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9064" y="41137"/>
            <a:ext cx="9584707" cy="1040723"/>
          </a:xfrm>
        </p:spPr>
        <p:txBody>
          <a:bodyPr>
            <a:noAutofit/>
          </a:bodyPr>
          <a:lstStyle/>
          <a:p>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1.6 PHƯƠNG </a:t>
            </a:r>
            <a:r>
              <a:rPr lang="en-US" sz="3600" b="1" dirty="0">
                <a:latin typeface="Arial" panose="020B0604020202020204" pitchFamily="34" charset="0"/>
                <a:cs typeface="Arial" panose="020B0604020202020204" pitchFamily="34" charset="0"/>
              </a:rPr>
              <a:t>PHÁP TỔ CHỨC LUYỆN TẬP</a:t>
            </a:r>
          </a:p>
        </p:txBody>
      </p:sp>
      <p:sp>
        <p:nvSpPr>
          <p:cNvPr id="3" name="Content Placeholder 2"/>
          <p:cNvSpPr>
            <a:spLocks noGrp="1"/>
          </p:cNvSpPr>
          <p:nvPr>
            <p:ph idx="4294967295"/>
          </p:nvPr>
        </p:nvSpPr>
        <p:spPr>
          <a:xfrm>
            <a:off x="339064" y="1226457"/>
            <a:ext cx="9110913" cy="3069318"/>
          </a:xfrm>
        </p:spPr>
        <p:txBody>
          <a:bodyPr>
            <a:noAutofit/>
          </a:bodyPr>
          <a:lstStyle/>
          <a:p>
            <a:pPr>
              <a:lnSpc>
                <a:spcPct val="150000"/>
              </a:lnSpc>
              <a:buClr>
                <a:srgbClr val="FF0000"/>
              </a:buClr>
              <a:buFont typeface="Wingdings" panose="05000000000000000000" pitchFamily="2" charset="2"/>
              <a:buChar char="Ø"/>
            </a:pPr>
            <a:r>
              <a:rPr lang="pt-BR" dirty="0"/>
              <a:t> </a:t>
            </a:r>
            <a:r>
              <a:rPr lang="en-US" dirty="0" err="1"/>
              <a:t>Giáo</a:t>
            </a:r>
            <a:r>
              <a:rPr lang="en-US" dirty="0"/>
              <a:t> </a:t>
            </a:r>
            <a:r>
              <a:rPr lang="en-US" dirty="0" err="1"/>
              <a:t>viên</a:t>
            </a:r>
            <a:r>
              <a:rPr lang="en-US" dirty="0"/>
              <a:t> </a:t>
            </a:r>
            <a:r>
              <a:rPr lang="en-US" dirty="0" err="1"/>
              <a:t>chuẩn</a:t>
            </a:r>
            <a:r>
              <a:rPr lang="en-US" dirty="0"/>
              <a:t> </a:t>
            </a:r>
            <a:r>
              <a:rPr lang="en-US" dirty="0" err="1"/>
              <a:t>bị</a:t>
            </a:r>
            <a:r>
              <a:rPr lang="en-US" dirty="0"/>
              <a:t> </a:t>
            </a:r>
            <a:r>
              <a:rPr lang="en-US" dirty="0" err="1"/>
              <a:t>trước</a:t>
            </a:r>
            <a:r>
              <a:rPr lang="en-US" dirty="0"/>
              <a:t> </a:t>
            </a:r>
            <a:r>
              <a:rPr lang="en-US" dirty="0" err="1"/>
              <a:t>các</a:t>
            </a:r>
            <a:r>
              <a:rPr lang="en-US" dirty="0"/>
              <a:t> </a:t>
            </a:r>
            <a:r>
              <a:rPr lang="en-US" dirty="0" err="1"/>
              <a:t>phiếu</a:t>
            </a:r>
            <a:r>
              <a:rPr lang="en-US" dirty="0"/>
              <a:t> </a:t>
            </a:r>
            <a:r>
              <a:rPr lang="en-US" dirty="0" err="1"/>
              <a:t>hướng</a:t>
            </a:r>
            <a:r>
              <a:rPr lang="en-US" dirty="0"/>
              <a:t> </a:t>
            </a:r>
            <a:r>
              <a:rPr lang="en-US" dirty="0" err="1"/>
              <a:t>dẫn</a:t>
            </a:r>
            <a:r>
              <a:rPr lang="en-US" dirty="0"/>
              <a:t> </a:t>
            </a:r>
            <a:r>
              <a:rPr lang="en-US" dirty="0" err="1"/>
              <a:t>luyện</a:t>
            </a:r>
            <a:r>
              <a:rPr lang="en-US" dirty="0"/>
              <a:t> </a:t>
            </a:r>
            <a:r>
              <a:rPr lang="en-US" dirty="0" err="1" smtClean="0"/>
              <a:t>tập</a:t>
            </a:r>
            <a:r>
              <a:rPr lang="en-US" dirty="0" smtClean="0"/>
              <a:t> </a:t>
            </a:r>
            <a:endParaRPr lang="en-US" dirty="0"/>
          </a:p>
          <a:p>
            <a:pPr>
              <a:lnSpc>
                <a:spcPct val="150000"/>
              </a:lnSpc>
              <a:buClr>
                <a:srgbClr val="FF0000"/>
              </a:buClr>
              <a:buFont typeface="Wingdings" panose="05000000000000000000" pitchFamily="2" charset="2"/>
              <a:buChar char="Ø"/>
            </a:pPr>
            <a:r>
              <a:rPr lang="en-US" dirty="0"/>
              <a:t> </a:t>
            </a:r>
            <a:r>
              <a:rPr lang="en-US" dirty="0" err="1"/>
              <a:t>Kiểm</a:t>
            </a:r>
            <a:r>
              <a:rPr lang="en-US" dirty="0"/>
              <a:t> </a:t>
            </a:r>
            <a:r>
              <a:rPr lang="en-US" dirty="0" err="1"/>
              <a:t>tra</a:t>
            </a:r>
            <a:r>
              <a:rPr lang="en-US" dirty="0"/>
              <a:t> </a:t>
            </a:r>
            <a:r>
              <a:rPr lang="en-US" dirty="0" err="1"/>
              <a:t>và</a:t>
            </a:r>
            <a:r>
              <a:rPr lang="en-US" dirty="0"/>
              <a:t> </a:t>
            </a:r>
            <a:r>
              <a:rPr lang="en-US" dirty="0" err="1"/>
              <a:t>chuẩn</a:t>
            </a:r>
            <a:r>
              <a:rPr lang="en-US" dirty="0"/>
              <a:t> </a:t>
            </a:r>
            <a:r>
              <a:rPr lang="en-US" dirty="0" err="1"/>
              <a:t>bị</a:t>
            </a:r>
            <a:r>
              <a:rPr lang="en-US" dirty="0"/>
              <a:t> </a:t>
            </a:r>
            <a:r>
              <a:rPr lang="en-US" dirty="0" err="1"/>
              <a:t>đầy</a:t>
            </a:r>
            <a:r>
              <a:rPr lang="en-US" dirty="0"/>
              <a:t> </a:t>
            </a:r>
            <a:r>
              <a:rPr lang="en-US" dirty="0" err="1"/>
              <a:t>đủ</a:t>
            </a:r>
            <a:r>
              <a:rPr lang="en-US" dirty="0"/>
              <a:t> </a:t>
            </a:r>
            <a:r>
              <a:rPr lang="en-US" dirty="0" err="1"/>
              <a:t>các</a:t>
            </a:r>
            <a:r>
              <a:rPr lang="en-US" dirty="0"/>
              <a:t> </a:t>
            </a:r>
            <a:r>
              <a:rPr lang="en-US" dirty="0" err="1"/>
              <a:t>phương</a:t>
            </a:r>
            <a:r>
              <a:rPr lang="en-US" dirty="0"/>
              <a:t> </a:t>
            </a:r>
            <a:r>
              <a:rPr lang="en-US" dirty="0" err="1"/>
              <a:t>tiện</a:t>
            </a:r>
            <a:r>
              <a:rPr lang="en-US" dirty="0"/>
              <a:t>, </a:t>
            </a:r>
            <a:r>
              <a:rPr lang="en-US" dirty="0" err="1"/>
              <a:t>thiết</a:t>
            </a:r>
            <a:r>
              <a:rPr lang="en-US" dirty="0"/>
              <a:t> </a:t>
            </a:r>
            <a:r>
              <a:rPr lang="en-US" dirty="0" err="1"/>
              <a:t>bị</a:t>
            </a:r>
            <a:r>
              <a:rPr lang="en-US" dirty="0"/>
              <a:t>, </a:t>
            </a:r>
            <a:r>
              <a:rPr lang="en-US" dirty="0" err="1"/>
              <a:t>dụng</a:t>
            </a:r>
            <a:r>
              <a:rPr lang="en-US" dirty="0"/>
              <a:t> </a:t>
            </a:r>
            <a:r>
              <a:rPr lang="en-US" dirty="0" err="1"/>
              <a:t>cụ,vật</a:t>
            </a:r>
            <a:r>
              <a:rPr lang="en-US" dirty="0"/>
              <a:t> </a:t>
            </a:r>
            <a:r>
              <a:rPr lang="en-US" dirty="0" err="1"/>
              <a:t>liệu</a:t>
            </a:r>
            <a:r>
              <a:rPr lang="en-US" dirty="0"/>
              <a:t> </a:t>
            </a:r>
            <a:r>
              <a:rPr lang="en-US" dirty="0" err="1"/>
              <a:t>phục</a:t>
            </a:r>
            <a:r>
              <a:rPr lang="en-US" dirty="0"/>
              <a:t> </a:t>
            </a:r>
            <a:r>
              <a:rPr lang="en-US" dirty="0" err="1"/>
              <a:t>vụ</a:t>
            </a:r>
            <a:r>
              <a:rPr lang="en-US" dirty="0"/>
              <a:t> </a:t>
            </a:r>
            <a:r>
              <a:rPr lang="en-US" dirty="0" err="1"/>
              <a:t>cho</a:t>
            </a:r>
            <a:r>
              <a:rPr lang="en-US" dirty="0"/>
              <a:t> </a:t>
            </a:r>
            <a:r>
              <a:rPr lang="en-US" dirty="0" err="1"/>
              <a:t>việc</a:t>
            </a:r>
            <a:r>
              <a:rPr lang="en-US" dirty="0"/>
              <a:t> </a:t>
            </a:r>
            <a:r>
              <a:rPr lang="en-US" dirty="0" err="1"/>
              <a:t>luyện</a:t>
            </a:r>
            <a:r>
              <a:rPr lang="en-US" dirty="0"/>
              <a:t> </a:t>
            </a:r>
            <a:r>
              <a:rPr lang="en-US" dirty="0" err="1"/>
              <a:t>tập</a:t>
            </a:r>
            <a:endParaRPr lang="en-US" dirty="0"/>
          </a:p>
          <a:p>
            <a:pPr>
              <a:lnSpc>
                <a:spcPct val="150000"/>
              </a:lnSpc>
              <a:buClr>
                <a:srgbClr val="FF0000"/>
              </a:buClr>
              <a:buFont typeface="Wingdings" panose="05000000000000000000" pitchFamily="2" charset="2"/>
              <a:buChar char="Ø"/>
            </a:pPr>
            <a:r>
              <a:rPr lang="en-US" dirty="0"/>
              <a:t> </a:t>
            </a:r>
            <a:r>
              <a:rPr lang="en-US" dirty="0" err="1"/>
              <a:t>Phân</a:t>
            </a:r>
            <a:r>
              <a:rPr lang="en-US" dirty="0"/>
              <a:t> </a:t>
            </a:r>
            <a:r>
              <a:rPr lang="en-US" dirty="0" err="1"/>
              <a:t>tổ</a:t>
            </a:r>
            <a:r>
              <a:rPr lang="en-US" dirty="0"/>
              <a:t>, </a:t>
            </a:r>
            <a:r>
              <a:rPr lang="en-US" dirty="0" err="1"/>
              <a:t>nhóm</a:t>
            </a:r>
            <a:r>
              <a:rPr lang="en-US" dirty="0"/>
              <a:t> </a:t>
            </a:r>
            <a:r>
              <a:rPr lang="en-US" dirty="0" err="1"/>
              <a:t>học</a:t>
            </a:r>
            <a:r>
              <a:rPr lang="en-US" dirty="0"/>
              <a:t> </a:t>
            </a:r>
            <a:r>
              <a:rPr lang="en-US" dirty="0" err="1"/>
              <a:t>sinh</a:t>
            </a:r>
            <a:r>
              <a:rPr lang="en-US" dirty="0"/>
              <a:t> </a:t>
            </a:r>
            <a:r>
              <a:rPr lang="en-US" dirty="0" err="1"/>
              <a:t>luyện</a:t>
            </a:r>
            <a:r>
              <a:rPr lang="en-US" dirty="0"/>
              <a:t> </a:t>
            </a:r>
            <a:r>
              <a:rPr lang="en-US" dirty="0" err="1"/>
              <a:t>tập</a:t>
            </a:r>
            <a:endParaRPr lang="en-US" dirty="0"/>
          </a:p>
          <a:p>
            <a:pPr>
              <a:lnSpc>
                <a:spcPct val="150000"/>
              </a:lnSpc>
              <a:buClr>
                <a:srgbClr val="FF0000"/>
              </a:buClr>
              <a:buFont typeface="Wingdings" panose="05000000000000000000" pitchFamily="2" charset="2"/>
              <a:buChar char="Ø"/>
            </a:pPr>
            <a:r>
              <a:rPr lang="en-US" dirty="0"/>
              <a:t> </a:t>
            </a:r>
            <a:r>
              <a:rPr lang="en-US" dirty="0" err="1"/>
              <a:t>Tổ</a:t>
            </a:r>
            <a:r>
              <a:rPr lang="en-US" dirty="0"/>
              <a:t> </a:t>
            </a:r>
            <a:r>
              <a:rPr lang="en-US" dirty="0" err="1"/>
              <a:t>chức</a:t>
            </a:r>
            <a:r>
              <a:rPr lang="en-US" dirty="0"/>
              <a:t>, </a:t>
            </a:r>
            <a:r>
              <a:rPr lang="en-US" dirty="0" err="1"/>
              <a:t>điều</a:t>
            </a:r>
            <a:r>
              <a:rPr lang="en-US" dirty="0"/>
              <a:t> </a:t>
            </a:r>
            <a:r>
              <a:rPr lang="en-US" dirty="0" err="1"/>
              <a:t>khiển</a:t>
            </a:r>
            <a:r>
              <a:rPr lang="en-US" dirty="0"/>
              <a:t> </a:t>
            </a:r>
            <a:r>
              <a:rPr lang="en-US" dirty="0" err="1"/>
              <a:t>quá</a:t>
            </a:r>
            <a:r>
              <a:rPr lang="en-US" dirty="0"/>
              <a:t> </a:t>
            </a:r>
            <a:r>
              <a:rPr lang="en-US" dirty="0" err="1"/>
              <a:t>trình</a:t>
            </a:r>
            <a:r>
              <a:rPr lang="en-US" dirty="0"/>
              <a:t> </a:t>
            </a:r>
            <a:r>
              <a:rPr lang="en-US" dirty="0" err="1"/>
              <a:t>luyện</a:t>
            </a:r>
            <a:r>
              <a:rPr lang="en-US" dirty="0"/>
              <a:t> </a:t>
            </a:r>
            <a:r>
              <a:rPr lang="en-US" dirty="0" err="1"/>
              <a:t>tập</a:t>
            </a:r>
            <a:r>
              <a:rPr lang="en-US" dirty="0"/>
              <a:t> </a:t>
            </a:r>
            <a:r>
              <a:rPr lang="en-US" dirty="0" err="1"/>
              <a:t>của</a:t>
            </a:r>
            <a:r>
              <a:rPr lang="en-US" dirty="0"/>
              <a:t> </a:t>
            </a:r>
            <a:r>
              <a:rPr lang="en-US" dirty="0" err="1"/>
              <a:t>học</a:t>
            </a:r>
            <a:r>
              <a:rPr lang="en-US" dirty="0"/>
              <a:t> </a:t>
            </a:r>
            <a:r>
              <a:rPr lang="en-US" dirty="0" err="1"/>
              <a:t>sinh</a:t>
            </a:r>
            <a:endParaRPr lang="en-US" dirty="0"/>
          </a:p>
          <a:p>
            <a:pPr marL="0" indent="0">
              <a:lnSpc>
                <a:spcPct val="150000"/>
              </a:lnSpc>
              <a:buClr>
                <a:srgbClr val="FF0000"/>
              </a:buClr>
              <a:buNone/>
            </a:pPr>
            <a:endParaRPr lang="en-US" dirty="0"/>
          </a:p>
        </p:txBody>
      </p:sp>
      <p:sp>
        <p:nvSpPr>
          <p:cNvPr id="6" name="Rectangle 4"/>
          <p:cNvSpPr>
            <a:spLocks noChangeArrowheads="1"/>
          </p:cNvSpPr>
          <p:nvPr/>
        </p:nvSpPr>
        <p:spPr bwMode="auto">
          <a:xfrm>
            <a:off x="928688" y="4543425"/>
            <a:ext cx="565209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9pPr>
          </a:lstStyle>
          <a:p>
            <a:pPr eaLnBrk="1" hangingPunct="1">
              <a:buClr>
                <a:srgbClr val="FF0000"/>
              </a:buClr>
              <a:buFont typeface="Wingdings" panose="05000000000000000000" pitchFamily="2" charset="2"/>
              <a:buChar char="Ø"/>
            </a:pPr>
            <a:endParaRPr lang="en-US" sz="1950" dirty="0">
              <a:solidFill>
                <a:srgbClr val="0000CC"/>
              </a:solidFill>
              <a:effectLst/>
              <a:latin typeface="Arial" panose="020B0604020202020204" pitchFamily="34" charset="0"/>
            </a:endParaRPr>
          </a:p>
        </p:txBody>
      </p:sp>
      <p:sp>
        <p:nvSpPr>
          <p:cNvPr id="7" name="Rectangle 6"/>
          <p:cNvSpPr>
            <a:spLocks noChangeArrowheads="1"/>
          </p:cNvSpPr>
          <p:nvPr/>
        </p:nvSpPr>
        <p:spPr bwMode="auto">
          <a:xfrm>
            <a:off x="928688" y="3305175"/>
            <a:ext cx="608290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9pPr>
          </a:lstStyle>
          <a:p>
            <a:pPr eaLnBrk="1" hangingPunct="1">
              <a:buClr>
                <a:srgbClr val="FF0000"/>
              </a:buClr>
              <a:buFont typeface="Wingdings" panose="05000000000000000000" pitchFamily="2" charset="2"/>
              <a:buChar char="Ø"/>
            </a:pPr>
            <a:endParaRPr lang="en-US" sz="1950" dirty="0">
              <a:solidFill>
                <a:srgbClr val="0000CC"/>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4200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9064" y="41137"/>
            <a:ext cx="9584707" cy="1040723"/>
          </a:xfrm>
        </p:spPr>
        <p:txBody>
          <a:bodyPr>
            <a:normAutofit/>
          </a:bodyPr>
          <a:lstStyle/>
          <a:p>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GIAI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ĐOẠN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LUYỆN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TẬP</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574648" y="1213367"/>
            <a:ext cx="5652095" cy="3069318"/>
          </a:xfrm>
        </p:spPr>
        <p:txBody>
          <a:bodyPr>
            <a:noAutofit/>
          </a:bodyPr>
          <a:lstStyle/>
          <a:p>
            <a:pPr>
              <a:lnSpc>
                <a:spcPct val="150000"/>
              </a:lnSpc>
              <a:buClr>
                <a:srgbClr val="FF0000"/>
              </a:buClr>
              <a:buFont typeface="Wingdings" panose="05000000000000000000" pitchFamily="2" charset="2"/>
              <a:buChar char="Ø"/>
            </a:pPr>
            <a:r>
              <a:rPr lang="pt-BR"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Luyện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từng</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bước</a:t>
            </a:r>
            <a:endParaRPr lang="en-US" sz="3200" dirty="0">
              <a:latin typeface="Arial" panose="020B0604020202020204" pitchFamily="34" charset="0"/>
              <a:cs typeface="Arial" panose="020B0604020202020204" pitchFamily="34" charset="0"/>
            </a:endParaRPr>
          </a:p>
          <a:p>
            <a:pPr>
              <a:lnSpc>
                <a:spcPct val="150000"/>
              </a:lnSpc>
              <a:buClr>
                <a:srgbClr val="FF0000"/>
              </a:buClr>
              <a:buFont typeface="Wingdings" panose="05000000000000000000" pitchFamily="2" charset="2"/>
              <a:buChar char="Ø"/>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Luyện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hướng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dẫn</a:t>
            </a:r>
            <a:endParaRPr lang="en-US" sz="3200" dirty="0">
              <a:latin typeface="Arial" panose="020B0604020202020204" pitchFamily="34" charset="0"/>
              <a:cs typeface="Arial" panose="020B0604020202020204" pitchFamily="34" charset="0"/>
            </a:endParaRPr>
          </a:p>
          <a:p>
            <a:pPr>
              <a:lnSpc>
                <a:spcPct val="150000"/>
              </a:lnSpc>
              <a:buClr>
                <a:srgbClr val="FF0000"/>
              </a:buClr>
              <a:buFont typeface="Wingdings" panose="05000000000000000000" pitchFamily="2" charset="2"/>
              <a:buChar char="Ø"/>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Luyện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lập</a:t>
            </a:r>
            <a:endParaRPr lang="en-US" sz="3200" dirty="0">
              <a:latin typeface="Arial" panose="020B0604020202020204" pitchFamily="34" charset="0"/>
              <a:cs typeface="Arial" panose="020B0604020202020204" pitchFamily="34" charset="0"/>
            </a:endParaRPr>
          </a:p>
          <a:p>
            <a:pPr>
              <a:lnSpc>
                <a:spcPct val="150000"/>
              </a:lnSpc>
              <a:buClr>
                <a:srgbClr val="FF0000"/>
              </a:buClr>
              <a:buFont typeface="Wingdings" panose="05000000000000000000" pitchFamily="2" charset="2"/>
              <a:buChar char="Ø"/>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Luyện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nâng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cao</a:t>
            </a:r>
            <a:endParaRPr lang="en-US" sz="3200" dirty="0">
              <a:latin typeface="Arial" panose="020B0604020202020204" pitchFamily="34" charset="0"/>
              <a:cs typeface="Arial" panose="020B0604020202020204" pitchFamily="34" charset="0"/>
            </a:endParaRPr>
          </a:p>
          <a:p>
            <a:pPr marL="0" indent="0">
              <a:lnSpc>
                <a:spcPct val="150000"/>
              </a:lnSpc>
              <a:buClr>
                <a:srgbClr val="FF0000"/>
              </a:buClr>
              <a:buNone/>
            </a:pPr>
            <a:endParaRPr lang="en-US" sz="3200" dirty="0">
              <a:latin typeface="Arial" panose="020B0604020202020204" pitchFamily="34" charset="0"/>
              <a:cs typeface="Arial" panose="020B0604020202020204" pitchFamily="34" charset="0"/>
            </a:endParaRPr>
          </a:p>
        </p:txBody>
      </p:sp>
      <p:sp>
        <p:nvSpPr>
          <p:cNvPr id="5" name="Rectangle 3"/>
          <p:cNvSpPr>
            <a:spLocks noChangeArrowheads="1"/>
          </p:cNvSpPr>
          <p:nvPr/>
        </p:nvSpPr>
        <p:spPr bwMode="auto">
          <a:xfrm>
            <a:off x="928688" y="4048125"/>
            <a:ext cx="5329634"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9pPr>
          </a:lstStyle>
          <a:p>
            <a:pPr eaLnBrk="1" hangingPunct="1">
              <a:buClr>
                <a:srgbClr val="FF0000"/>
              </a:buClr>
              <a:buFont typeface="Wingdings" panose="05000000000000000000" pitchFamily="2" charset="2"/>
              <a:buChar char="Ø"/>
            </a:pPr>
            <a:r>
              <a:rPr lang="en-US" sz="1950" dirty="0">
                <a:solidFill>
                  <a:srgbClr val="0000CC"/>
                </a:solidFill>
                <a:effectLst/>
                <a:latin typeface="Arial" panose="020B0604020202020204" pitchFamily="34" charset="0"/>
              </a:rPr>
              <a:t> </a:t>
            </a:r>
          </a:p>
        </p:txBody>
      </p:sp>
      <p:sp>
        <p:nvSpPr>
          <p:cNvPr id="6" name="Rectangle 4"/>
          <p:cNvSpPr>
            <a:spLocks noChangeArrowheads="1"/>
          </p:cNvSpPr>
          <p:nvPr/>
        </p:nvSpPr>
        <p:spPr bwMode="auto">
          <a:xfrm>
            <a:off x="928688" y="4543425"/>
            <a:ext cx="565209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9pPr>
          </a:lstStyle>
          <a:p>
            <a:pPr eaLnBrk="1" hangingPunct="1">
              <a:buClr>
                <a:srgbClr val="FF0000"/>
              </a:buClr>
              <a:buFont typeface="Wingdings" panose="05000000000000000000" pitchFamily="2" charset="2"/>
              <a:buChar char="Ø"/>
            </a:pPr>
            <a:endParaRPr lang="en-US" sz="1950" dirty="0">
              <a:solidFill>
                <a:srgbClr val="0000CC"/>
              </a:solidFill>
              <a:effectLst/>
              <a:latin typeface="Arial" panose="020B0604020202020204" pitchFamily="34" charset="0"/>
            </a:endParaRPr>
          </a:p>
        </p:txBody>
      </p:sp>
      <p:sp>
        <p:nvSpPr>
          <p:cNvPr id="7" name="Rectangle 6"/>
          <p:cNvSpPr>
            <a:spLocks noChangeArrowheads="1"/>
          </p:cNvSpPr>
          <p:nvPr/>
        </p:nvSpPr>
        <p:spPr bwMode="auto">
          <a:xfrm>
            <a:off x="928688" y="3305175"/>
            <a:ext cx="608290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Garamond" panose="02020404030301010803" pitchFamily="18" charset="0"/>
              </a:defRPr>
            </a:lvl9pPr>
          </a:lstStyle>
          <a:p>
            <a:pPr eaLnBrk="1" hangingPunct="1">
              <a:buClr>
                <a:srgbClr val="FF0000"/>
              </a:buClr>
              <a:buFont typeface="Wingdings" panose="05000000000000000000" pitchFamily="2" charset="2"/>
              <a:buChar char="Ø"/>
            </a:pPr>
            <a:endParaRPr lang="en-US" sz="1950" dirty="0">
              <a:solidFill>
                <a:srgbClr val="0000CC"/>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3268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3D30E3-2D75-0844-B8B4-EE159E5E0F4C}"/>
              </a:ext>
            </a:extLst>
          </p:cNvPr>
          <p:cNvSpPr txBox="1"/>
          <p:nvPr/>
        </p:nvSpPr>
        <p:spPr>
          <a:xfrm>
            <a:off x="-159568" y="2132856"/>
            <a:ext cx="9633520" cy="1938992"/>
          </a:xfrm>
          <a:prstGeom prst="rect">
            <a:avLst/>
          </a:prstGeom>
          <a:noFill/>
        </p:spPr>
        <p:txBody>
          <a:bodyPr wrap="square" rtlCol="0">
            <a:spAutoFit/>
          </a:bodyPr>
          <a:lstStyle/>
          <a:p>
            <a:pPr algn="ctr">
              <a:lnSpc>
                <a:spcPct val="150000"/>
              </a:lnSpc>
            </a:pPr>
            <a:r>
              <a:rPr lang="en-US" sz="4000" b="1" dirty="0">
                <a:solidFill>
                  <a:schemeClr val="bg1"/>
                </a:solidFill>
                <a:latin typeface="Arial" panose="020B0604020202020204" pitchFamily="34" charset="0"/>
                <a:ea typeface="Tahoma" panose="020B0604030504040204" pitchFamily="34" charset="0"/>
                <a:cs typeface="Arial" panose="020B0604020202020204" pitchFamily="34" charset="0"/>
              </a:rPr>
              <a:t>2. </a:t>
            </a:r>
            <a:r>
              <a:rPr lang="en-US" sz="4000" b="1" dirty="0" err="1">
                <a:solidFill>
                  <a:schemeClr val="bg1"/>
                </a:solidFill>
                <a:latin typeface="Arial" panose="020B0604020202020204" pitchFamily="34" charset="0"/>
                <a:ea typeface="Tahoma" panose="020B0604030504040204" pitchFamily="34" charset="0"/>
                <a:cs typeface="Arial" panose="020B0604020202020204" pitchFamily="34" charset="0"/>
              </a:rPr>
              <a:t>MỘT</a:t>
            </a:r>
            <a:r>
              <a:rPr lang="en-US" sz="40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000" b="1" dirty="0" err="1">
                <a:solidFill>
                  <a:schemeClr val="bg1"/>
                </a:solidFill>
                <a:latin typeface="Arial" panose="020B0604020202020204" pitchFamily="34" charset="0"/>
                <a:ea typeface="Tahoma" panose="020B0604030504040204" pitchFamily="34" charset="0"/>
                <a:cs typeface="Arial" panose="020B0604020202020204" pitchFamily="34" charset="0"/>
              </a:rPr>
              <a:t>SỐ</a:t>
            </a:r>
            <a:r>
              <a:rPr lang="en-US" sz="40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000" b="1" dirty="0" err="1">
                <a:solidFill>
                  <a:schemeClr val="bg1"/>
                </a:solidFill>
                <a:latin typeface="Arial" panose="020B0604020202020204" pitchFamily="34" charset="0"/>
                <a:ea typeface="Tahoma" panose="020B0604030504040204" pitchFamily="34" charset="0"/>
                <a:cs typeface="Arial" panose="020B0604020202020204" pitchFamily="34" charset="0"/>
              </a:rPr>
              <a:t>KỸ</a:t>
            </a:r>
            <a:r>
              <a:rPr lang="en-US" sz="40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000" b="1" dirty="0" err="1">
                <a:solidFill>
                  <a:schemeClr val="bg1"/>
                </a:solidFill>
                <a:latin typeface="Arial" panose="020B0604020202020204" pitchFamily="34" charset="0"/>
                <a:ea typeface="Tahoma" panose="020B0604030504040204" pitchFamily="34" charset="0"/>
                <a:cs typeface="Arial" panose="020B0604020202020204" pitchFamily="34" charset="0"/>
              </a:rPr>
              <a:t>THUẬT</a:t>
            </a:r>
            <a:r>
              <a:rPr lang="en-US" sz="4000" b="1" dirty="0">
                <a:solidFill>
                  <a:schemeClr val="bg1"/>
                </a:solidFill>
                <a:latin typeface="Arial" panose="020B0604020202020204" pitchFamily="34" charset="0"/>
                <a:ea typeface="Tahoma" panose="020B0604030504040204" pitchFamily="34" charset="0"/>
                <a:cs typeface="Arial" panose="020B0604020202020204" pitchFamily="34" charset="0"/>
              </a:rPr>
              <a:t> </a:t>
            </a:r>
          </a:p>
          <a:p>
            <a:pPr algn="ctr">
              <a:lnSpc>
                <a:spcPct val="150000"/>
              </a:lnSpc>
            </a:pPr>
            <a:r>
              <a:rPr lang="en-US" sz="4000" b="1" dirty="0" err="1">
                <a:solidFill>
                  <a:schemeClr val="bg1"/>
                </a:solidFill>
                <a:latin typeface="Arial" panose="020B0604020202020204" pitchFamily="34" charset="0"/>
                <a:ea typeface="Tahoma" panose="020B0604030504040204" pitchFamily="34" charset="0"/>
                <a:cs typeface="Arial" panose="020B0604020202020204" pitchFamily="34" charset="0"/>
              </a:rPr>
              <a:t>DẠY</a:t>
            </a:r>
            <a:r>
              <a:rPr lang="en-US" sz="40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000" b="1" dirty="0" err="1">
                <a:solidFill>
                  <a:schemeClr val="bg1"/>
                </a:solidFill>
                <a:latin typeface="Arial" panose="020B0604020202020204" pitchFamily="34" charset="0"/>
                <a:ea typeface="Tahoma" panose="020B0604030504040204" pitchFamily="34" charset="0"/>
                <a:cs typeface="Arial" panose="020B0604020202020204" pitchFamily="34" charset="0"/>
              </a:rPr>
              <a:t>HỌC</a:t>
            </a:r>
            <a:r>
              <a:rPr lang="en-US" sz="40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000" b="1" dirty="0" err="1">
                <a:solidFill>
                  <a:schemeClr val="bg1"/>
                </a:solidFill>
                <a:latin typeface="Arial" panose="020B0604020202020204" pitchFamily="34" charset="0"/>
                <a:ea typeface="Tahoma" panose="020B0604030504040204" pitchFamily="34" charset="0"/>
                <a:cs typeface="Arial" panose="020B0604020202020204" pitchFamily="34" charset="0"/>
              </a:rPr>
              <a:t>TÍCH</a:t>
            </a:r>
            <a:r>
              <a:rPr lang="en-US" sz="4000" b="1"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4000" b="1" dirty="0" err="1">
                <a:solidFill>
                  <a:schemeClr val="bg1"/>
                </a:solidFill>
                <a:latin typeface="Arial" panose="020B0604020202020204" pitchFamily="34" charset="0"/>
                <a:ea typeface="Tahoma" panose="020B0604030504040204" pitchFamily="34" charset="0"/>
                <a:cs typeface="Arial" panose="020B0604020202020204" pitchFamily="34" charset="0"/>
              </a:rPr>
              <a:t>CỰC</a:t>
            </a:r>
            <a:endParaRPr lang="x-none" sz="40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289179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381000" y="1"/>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pt-BR" sz="4000" b="1" dirty="0">
                <a:solidFill>
                  <a:srgbClr val="0070C0"/>
                </a:solidFill>
                <a:latin typeface="Arial" panose="020B0604020202020204" pitchFamily="34" charset="0"/>
                <a:cs typeface="Arial" panose="020B0604020202020204" pitchFamily="34" charset="0"/>
              </a:rPr>
              <a:t> 2.1 KỸ THUẬT CÔNG NÃO</a:t>
            </a:r>
            <a:endParaRPr lang="en-US" sz="4000" b="1" dirty="0">
              <a:solidFill>
                <a:srgbClr val="0070C0"/>
              </a:solidFill>
              <a:latin typeface="Arial" panose="020B0604020202020204" pitchFamily="34" charset="0"/>
              <a:cs typeface="Arial" panose="020B0604020202020204" pitchFamily="34" charset="0"/>
            </a:endParaRPr>
          </a:p>
          <a:p>
            <a:pPr>
              <a:spcBef>
                <a:spcPct val="50000"/>
              </a:spcBef>
            </a:pPr>
            <a:endParaRPr lang="en-US" sz="4000" dirty="0">
              <a:solidFill>
                <a:srgbClr val="0070C0"/>
              </a:solidFill>
              <a:latin typeface="Arial" panose="020B0604020202020204" pitchFamily="34" charset="0"/>
              <a:cs typeface="Arial" panose="020B0604020202020204" pitchFamily="34" charset="0"/>
            </a:endParaRPr>
          </a:p>
        </p:txBody>
      </p:sp>
      <p:sp>
        <p:nvSpPr>
          <p:cNvPr id="155651" name="Text Box 3"/>
          <p:cNvSpPr txBox="1">
            <a:spLocks noChangeArrowheads="1"/>
          </p:cNvSpPr>
          <p:nvPr/>
        </p:nvSpPr>
        <p:spPr bwMode="auto">
          <a:xfrm>
            <a:off x="381000" y="980728"/>
            <a:ext cx="9468544"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ts val="600"/>
              </a:spcBef>
              <a:spcAft>
                <a:spcPts val="600"/>
              </a:spcAft>
            </a:pPr>
            <a:r>
              <a:rPr lang="pt-BR" sz="3200" b="1" dirty="0">
                <a:solidFill>
                  <a:srgbClr val="FFFF00"/>
                </a:solidFill>
                <a:latin typeface="Arial" panose="020B0604020202020204" pitchFamily="34" charset="0"/>
                <a:cs typeface="Arial" panose="020B0604020202020204" pitchFamily="34" charset="0"/>
              </a:rPr>
              <a:t> </a:t>
            </a:r>
            <a:r>
              <a:rPr lang="pt-BR" sz="3200" b="1" dirty="0">
                <a:latin typeface="Arial" panose="020B0604020202020204" pitchFamily="34" charset="0"/>
                <a:cs typeface="Arial" panose="020B0604020202020204" pitchFamily="34" charset="0"/>
              </a:rPr>
              <a:t>	</a:t>
            </a:r>
            <a:r>
              <a:rPr lang="pt-BR" sz="3200" dirty="0">
                <a:latin typeface="Arial" panose="020B0604020202020204" pitchFamily="34" charset="0"/>
                <a:cs typeface="Arial" panose="020B0604020202020204" pitchFamily="34" charset="0"/>
              </a:rPr>
              <a:t>Trong quá trình dạy học, GV nêu ra một chủ đề để HS suy nghĩ và tham gia giải quyết 	</a:t>
            </a:r>
          </a:p>
          <a:p>
            <a:pPr>
              <a:lnSpc>
                <a:spcPct val="150000"/>
              </a:lnSpc>
              <a:spcBef>
                <a:spcPts val="600"/>
              </a:spcBef>
              <a:spcAft>
                <a:spcPts val="600"/>
              </a:spcAft>
            </a:pPr>
            <a:r>
              <a:rPr lang="pt-BR" sz="3200" dirty="0">
                <a:latin typeface="Arial" panose="020B0604020202020204" pitchFamily="34" charset="0"/>
                <a:cs typeface="Arial" panose="020B0604020202020204" pitchFamily="34" charset="0"/>
              </a:rPr>
              <a:t>	Mọi HS được khuyến khích đưa ra các ý kiến một cách tự nhiên. </a:t>
            </a:r>
          </a:p>
          <a:p>
            <a:pPr>
              <a:lnSpc>
                <a:spcPct val="150000"/>
              </a:lnSpc>
              <a:spcBef>
                <a:spcPts val="600"/>
              </a:spcBef>
              <a:spcAft>
                <a:spcPts val="600"/>
              </a:spcAft>
            </a:pPr>
            <a:r>
              <a:rPr lang="pt-BR" sz="3200" dirty="0">
                <a:latin typeface="Arial" panose="020B0604020202020204" pitchFamily="34" charset="0"/>
                <a:cs typeface="Arial" panose="020B0604020202020204" pitchFamily="34" charset="0"/>
              </a:rPr>
              <a:t>	Mọi ý kiến được ghi nhận,  chú ý, đánh giá nhận xét.</a:t>
            </a:r>
            <a:endParaRPr lang="en-US" sz="3200" dirty="0">
              <a:latin typeface="Arial" panose="020B0604020202020204" pitchFamily="34" charset="0"/>
              <a:cs typeface="Arial" panose="020B0604020202020204" pitchFamily="34" charset="0"/>
            </a:endParaRPr>
          </a:p>
          <a:p>
            <a:pPr>
              <a:spcBef>
                <a:spcPct val="50000"/>
              </a:spcBef>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7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Oval 2"/>
          <p:cNvSpPr>
            <a:spLocks noChangeArrowheads="1"/>
          </p:cNvSpPr>
          <p:nvPr/>
        </p:nvSpPr>
        <p:spPr bwMode="gray">
          <a:xfrm>
            <a:off x="2971800" y="1600200"/>
            <a:ext cx="4038600" cy="3962400"/>
          </a:xfrm>
          <a:prstGeom prst="ellipse">
            <a:avLst/>
          </a:prstGeom>
          <a:solidFill>
            <a:srgbClr val="CCFFFF"/>
          </a:solidFill>
          <a:ln w="9525" algn="ctr">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75" name="Rectangle 3"/>
          <p:cNvSpPr>
            <a:spLocks noGrp="1" noChangeArrowheads="1"/>
          </p:cNvSpPr>
          <p:nvPr>
            <p:ph type="title"/>
          </p:nvPr>
        </p:nvSpPr>
        <p:spPr>
          <a:xfrm>
            <a:off x="1531939" y="0"/>
            <a:ext cx="7793037" cy="14620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1"/>
          <a:lstStyle/>
          <a:p>
            <a:r>
              <a:rPr lang="pt-BR" sz="2400">
                <a:solidFill>
                  <a:srgbClr val="990000"/>
                </a:solidFill>
                <a:latin typeface=".VnArial" panose="020B7200000000000000" pitchFamily="34" charset="0"/>
              </a:rPr>
              <a:t> </a:t>
            </a:r>
            <a:endParaRPr lang="en-US" sz="2400">
              <a:solidFill>
                <a:srgbClr val="990000"/>
              </a:solidFill>
              <a:latin typeface=".VnArial" panose="020B7200000000000000" pitchFamily="34" charset="0"/>
            </a:endParaRPr>
          </a:p>
        </p:txBody>
      </p:sp>
      <p:grpSp>
        <p:nvGrpSpPr>
          <p:cNvPr id="156676" name="Group 4"/>
          <p:cNvGrpSpPr>
            <a:grpSpLocks/>
          </p:cNvGrpSpPr>
          <p:nvPr/>
        </p:nvGrpSpPr>
        <p:grpSpPr bwMode="auto">
          <a:xfrm>
            <a:off x="3962400" y="2590800"/>
            <a:ext cx="2057400" cy="2133600"/>
            <a:chOff x="2016" y="1920"/>
            <a:chExt cx="1680" cy="1680"/>
          </a:xfrm>
        </p:grpSpPr>
        <p:sp>
          <p:nvSpPr>
            <p:cNvPr id="156677" name="Oval 5"/>
            <p:cNvSpPr>
              <a:spLocks noChangeArrowheads="1"/>
            </p:cNvSpPr>
            <p:nvPr/>
          </p:nvSpPr>
          <p:spPr bwMode="gray">
            <a:xfrm>
              <a:off x="2016" y="1920"/>
              <a:ext cx="1680" cy="1680"/>
            </a:xfrm>
            <a:prstGeom prst="ellipse">
              <a:avLst/>
            </a:prstGeom>
            <a:gradFill rotWithShape="1">
              <a:gsLst>
                <a:gs pos="0">
                  <a:srgbClr val="FF6600"/>
                </a:gs>
                <a:gs pos="100000">
                  <a:srgbClr val="FF6600">
                    <a:gamma/>
                    <a:shade val="45490"/>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78" name="Freeform 6"/>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66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156679" name="Text Box 7"/>
          <p:cNvSpPr txBox="1">
            <a:spLocks noChangeArrowheads="1"/>
          </p:cNvSpPr>
          <p:nvPr/>
        </p:nvSpPr>
        <p:spPr bwMode="gray">
          <a:xfrm>
            <a:off x="4940300" y="3962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vi-VN" sz="2400" b="1">
              <a:solidFill>
                <a:srgbClr val="990000"/>
              </a:solidFill>
              <a:effectLst>
                <a:outerShdw blurRad="38100" dist="38100" dir="2700000" algn="tl">
                  <a:srgbClr val="C0C0C0"/>
                </a:outerShdw>
              </a:effectLst>
              <a:latin typeface=".VnArial" panose="020B7200000000000000" pitchFamily="34" charset="0"/>
            </a:endParaRPr>
          </a:p>
        </p:txBody>
      </p:sp>
      <p:grpSp>
        <p:nvGrpSpPr>
          <p:cNvPr id="156680" name="Group 8"/>
          <p:cNvGrpSpPr>
            <a:grpSpLocks/>
          </p:cNvGrpSpPr>
          <p:nvPr/>
        </p:nvGrpSpPr>
        <p:grpSpPr bwMode="auto">
          <a:xfrm>
            <a:off x="4572000" y="1295401"/>
            <a:ext cx="685800" cy="658813"/>
            <a:chOff x="2640" y="1088"/>
            <a:chExt cx="432" cy="415"/>
          </a:xfrm>
        </p:grpSpPr>
        <p:grpSp>
          <p:nvGrpSpPr>
            <p:cNvPr id="156681" name="Group 9"/>
            <p:cNvGrpSpPr>
              <a:grpSpLocks/>
            </p:cNvGrpSpPr>
            <p:nvPr/>
          </p:nvGrpSpPr>
          <p:grpSpPr bwMode="auto">
            <a:xfrm>
              <a:off x="2640" y="1088"/>
              <a:ext cx="432" cy="415"/>
              <a:chOff x="2016" y="1920"/>
              <a:chExt cx="1680" cy="1680"/>
            </a:xfrm>
          </p:grpSpPr>
          <p:sp>
            <p:nvSpPr>
              <p:cNvPr id="156682" name="Oval 10"/>
              <p:cNvSpPr>
                <a:spLocks noChangeArrowheads="1"/>
              </p:cNvSpPr>
              <p:nvPr/>
            </p:nvSpPr>
            <p:spPr bwMode="gray">
              <a:xfrm>
                <a:off x="2016" y="1920"/>
                <a:ext cx="1680" cy="1680"/>
              </a:xfrm>
              <a:prstGeom prst="ellipse">
                <a:avLst/>
              </a:prstGeom>
              <a:gradFill rotWithShape="1">
                <a:gsLst>
                  <a:gs pos="0">
                    <a:srgbClr val="FFFF66"/>
                  </a:gs>
                  <a:gs pos="100000">
                    <a:srgbClr val="FFFF66">
                      <a:gamma/>
                      <a:shade val="42353"/>
                      <a:invGamma/>
                    </a:srgb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3" name="Freeform 11"/>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FF66"/>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156684" name="Text Box 12"/>
            <p:cNvSpPr txBox="1">
              <a:spLocks noChangeArrowheads="1"/>
            </p:cNvSpPr>
            <p:nvPr/>
          </p:nvSpPr>
          <p:spPr bwMode="gray">
            <a:xfrm>
              <a:off x="2738" y="1156"/>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990000"/>
                  </a:solidFill>
                  <a:effectLst>
                    <a:outerShdw blurRad="38100" dist="38100" dir="2700000" algn="tl">
                      <a:srgbClr val="C0C0C0"/>
                    </a:outerShdw>
                  </a:effectLst>
                  <a:latin typeface=".VnArial" panose="020B7200000000000000" pitchFamily="34" charset="0"/>
                </a:rPr>
                <a:t>A</a:t>
              </a:r>
            </a:p>
          </p:txBody>
        </p:sp>
      </p:grpSp>
      <p:grpSp>
        <p:nvGrpSpPr>
          <p:cNvPr id="156685" name="Group 13"/>
          <p:cNvGrpSpPr>
            <a:grpSpLocks/>
          </p:cNvGrpSpPr>
          <p:nvPr/>
        </p:nvGrpSpPr>
        <p:grpSpPr bwMode="auto">
          <a:xfrm>
            <a:off x="3930650" y="5065713"/>
            <a:ext cx="319088" cy="279400"/>
            <a:chOff x="2236" y="3191"/>
            <a:chExt cx="201" cy="176"/>
          </a:xfrm>
        </p:grpSpPr>
        <p:sp>
          <p:nvSpPr>
            <p:cNvPr id="156686" name="Oval 14"/>
            <p:cNvSpPr>
              <a:spLocks noChangeArrowheads="1"/>
            </p:cNvSpPr>
            <p:nvPr/>
          </p:nvSpPr>
          <p:spPr bwMode="gray">
            <a:xfrm rot="18227093">
              <a:off x="2239" y="3282"/>
              <a:ext cx="82" cy="87"/>
            </a:xfrm>
            <a:prstGeom prst="ellipse">
              <a:avLst/>
            </a:prstGeom>
            <a:gradFill rotWithShape="1">
              <a:gsLst>
                <a:gs pos="0">
                  <a:srgbClr val="33CCCC"/>
                </a:gs>
                <a:gs pos="100000">
                  <a:srgbClr val="33CCCC">
                    <a:gamma/>
                    <a:shade val="66667"/>
                    <a:invGamma/>
                  </a:srgb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7" name="Oval 15"/>
            <p:cNvSpPr>
              <a:spLocks noChangeArrowheads="1"/>
            </p:cNvSpPr>
            <p:nvPr/>
          </p:nvSpPr>
          <p:spPr bwMode="gray">
            <a:xfrm rot="18227093">
              <a:off x="2353" y="3188"/>
              <a:ext cx="82" cy="87"/>
            </a:xfrm>
            <a:prstGeom prst="ellipse">
              <a:avLst/>
            </a:prstGeom>
            <a:gradFill rotWithShape="1">
              <a:gsLst>
                <a:gs pos="0">
                  <a:srgbClr val="33CCCC"/>
                </a:gs>
                <a:gs pos="100000">
                  <a:srgbClr val="33CCCC">
                    <a:gamma/>
                    <a:shade val="66667"/>
                    <a:invGamma/>
                  </a:srgb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6688" name="Group 16"/>
          <p:cNvGrpSpPr>
            <a:grpSpLocks/>
          </p:cNvGrpSpPr>
          <p:nvPr/>
        </p:nvGrpSpPr>
        <p:grpSpPr bwMode="auto">
          <a:xfrm>
            <a:off x="6629401" y="3200400"/>
            <a:ext cx="682625" cy="693738"/>
            <a:chOff x="3938" y="1968"/>
            <a:chExt cx="430" cy="437"/>
          </a:xfrm>
        </p:grpSpPr>
        <p:grpSp>
          <p:nvGrpSpPr>
            <p:cNvPr id="156689" name="Group 17"/>
            <p:cNvGrpSpPr>
              <a:grpSpLocks/>
            </p:cNvGrpSpPr>
            <p:nvPr/>
          </p:nvGrpSpPr>
          <p:grpSpPr bwMode="auto">
            <a:xfrm>
              <a:off x="3938" y="1968"/>
              <a:ext cx="430" cy="437"/>
              <a:chOff x="2016" y="1920"/>
              <a:chExt cx="1680" cy="1680"/>
            </a:xfrm>
          </p:grpSpPr>
          <p:sp>
            <p:nvSpPr>
              <p:cNvPr id="156690" name="Oval 18"/>
              <p:cNvSpPr>
                <a:spLocks noChangeArrowheads="1"/>
              </p:cNvSpPr>
              <p:nvPr/>
            </p:nvSpPr>
            <p:spPr bwMode="gray">
              <a:xfrm>
                <a:off x="2016" y="1920"/>
                <a:ext cx="1680" cy="1680"/>
              </a:xfrm>
              <a:prstGeom prst="ellipse">
                <a:avLst/>
              </a:prstGeom>
              <a:gradFill rotWithShape="1">
                <a:gsLst>
                  <a:gs pos="0">
                    <a:srgbClr val="4996E3"/>
                  </a:gs>
                  <a:gs pos="100000">
                    <a:srgbClr val="4996E3">
                      <a:gamma/>
                      <a:shade val="45490"/>
                      <a:invGamma/>
                    </a:srgb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91" name="Freeform 19"/>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156692" name="Text Box 20"/>
            <p:cNvSpPr txBox="1">
              <a:spLocks noChangeArrowheads="1"/>
            </p:cNvSpPr>
            <p:nvPr/>
          </p:nvSpPr>
          <p:spPr bwMode="gray">
            <a:xfrm>
              <a:off x="4020" y="2032"/>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990000"/>
                  </a:solidFill>
                  <a:effectLst>
                    <a:outerShdw blurRad="38100" dist="38100" dir="2700000" algn="tl">
                      <a:srgbClr val="C0C0C0"/>
                    </a:outerShdw>
                  </a:effectLst>
                  <a:latin typeface=".VnArial" panose="020B7200000000000000" pitchFamily="34" charset="0"/>
                </a:rPr>
                <a:t>B</a:t>
              </a:r>
            </a:p>
          </p:txBody>
        </p:sp>
      </p:grpSp>
      <p:grpSp>
        <p:nvGrpSpPr>
          <p:cNvPr id="156693" name="Group 21"/>
          <p:cNvGrpSpPr>
            <a:grpSpLocks/>
          </p:cNvGrpSpPr>
          <p:nvPr/>
        </p:nvGrpSpPr>
        <p:grpSpPr bwMode="auto">
          <a:xfrm>
            <a:off x="4648200" y="5105400"/>
            <a:ext cx="654050" cy="622300"/>
            <a:chOff x="3552" y="3339"/>
            <a:chExt cx="412" cy="392"/>
          </a:xfrm>
        </p:grpSpPr>
        <p:grpSp>
          <p:nvGrpSpPr>
            <p:cNvPr id="156694" name="Group 22"/>
            <p:cNvGrpSpPr>
              <a:grpSpLocks/>
            </p:cNvGrpSpPr>
            <p:nvPr/>
          </p:nvGrpSpPr>
          <p:grpSpPr bwMode="auto">
            <a:xfrm>
              <a:off x="3552" y="3339"/>
              <a:ext cx="412" cy="392"/>
              <a:chOff x="2016" y="1920"/>
              <a:chExt cx="1680" cy="1680"/>
            </a:xfrm>
          </p:grpSpPr>
          <p:sp>
            <p:nvSpPr>
              <p:cNvPr id="156695" name="Oval 23"/>
              <p:cNvSpPr>
                <a:spLocks noChangeArrowheads="1"/>
              </p:cNvSpPr>
              <p:nvPr/>
            </p:nvSpPr>
            <p:spPr bwMode="gray">
              <a:xfrm>
                <a:off x="2016" y="1920"/>
                <a:ext cx="1680" cy="1680"/>
              </a:xfrm>
              <a:prstGeom prst="ellipse">
                <a:avLst/>
              </a:prstGeom>
              <a:gradFill rotWithShape="1">
                <a:gsLst>
                  <a:gs pos="0">
                    <a:srgbClr val="FF3399"/>
                  </a:gs>
                  <a:gs pos="100000">
                    <a:srgbClr val="FF3399">
                      <a:gamma/>
                      <a:shade val="45490"/>
                      <a:invGamma/>
                    </a:srgbClr>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96" name="Freeform 2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3399"/>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156697" name="Text Box 25"/>
            <p:cNvSpPr txBox="1">
              <a:spLocks noChangeArrowheads="1"/>
            </p:cNvSpPr>
            <p:nvPr/>
          </p:nvSpPr>
          <p:spPr bwMode="gray">
            <a:xfrm>
              <a:off x="3652" y="336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990000"/>
                  </a:solidFill>
                  <a:effectLst>
                    <a:outerShdw blurRad="38100" dist="38100" dir="2700000" algn="tl">
                      <a:srgbClr val="C0C0C0"/>
                    </a:outerShdw>
                  </a:effectLst>
                  <a:latin typeface=".VnArial" panose="020B7200000000000000" pitchFamily="34" charset="0"/>
                </a:rPr>
                <a:t>C</a:t>
              </a:r>
            </a:p>
          </p:txBody>
        </p:sp>
      </p:grpSp>
      <p:sp>
        <p:nvSpPr>
          <p:cNvPr id="156698" name="Oval 26"/>
          <p:cNvSpPr>
            <a:spLocks noChangeArrowheads="1"/>
          </p:cNvSpPr>
          <p:nvPr/>
        </p:nvSpPr>
        <p:spPr bwMode="gray">
          <a:xfrm rot="18227093">
            <a:off x="5947570" y="5177632"/>
            <a:ext cx="130175" cy="138113"/>
          </a:xfrm>
          <a:prstGeom prst="ellipse">
            <a:avLst/>
          </a:prstGeom>
          <a:gradFill rotWithShape="1">
            <a:gsLst>
              <a:gs pos="0">
                <a:srgbClr val="FF3399"/>
              </a:gs>
              <a:gs pos="100000">
                <a:srgbClr val="FF3399">
                  <a:gamma/>
                  <a:shade val="66667"/>
                  <a:invGamma/>
                </a:srgb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99" name="Oval 27"/>
          <p:cNvSpPr>
            <a:spLocks noChangeArrowheads="1"/>
          </p:cNvSpPr>
          <p:nvPr/>
        </p:nvSpPr>
        <p:spPr bwMode="gray">
          <a:xfrm rot="18227093">
            <a:off x="5795170" y="5025232"/>
            <a:ext cx="130175" cy="138113"/>
          </a:xfrm>
          <a:prstGeom prst="ellipse">
            <a:avLst/>
          </a:prstGeom>
          <a:gradFill rotWithShape="1">
            <a:gsLst>
              <a:gs pos="0">
                <a:srgbClr val="FF3399"/>
              </a:gs>
              <a:gs pos="100000">
                <a:srgbClr val="FF3399">
                  <a:gamma/>
                  <a:shade val="66667"/>
                  <a:invGamma/>
                </a:srgb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6700" name="Group 28"/>
          <p:cNvGrpSpPr>
            <a:grpSpLocks/>
          </p:cNvGrpSpPr>
          <p:nvPr/>
        </p:nvGrpSpPr>
        <p:grpSpPr bwMode="auto">
          <a:xfrm>
            <a:off x="3505201" y="3581401"/>
            <a:ext cx="366713" cy="206375"/>
            <a:chOff x="2016" y="2304"/>
            <a:chExt cx="231" cy="130"/>
          </a:xfrm>
        </p:grpSpPr>
        <p:sp>
          <p:nvSpPr>
            <p:cNvPr id="156701" name="Oval 29"/>
            <p:cNvSpPr>
              <a:spLocks noChangeArrowheads="1"/>
            </p:cNvSpPr>
            <p:nvPr/>
          </p:nvSpPr>
          <p:spPr bwMode="gray">
            <a:xfrm rot="18227093">
              <a:off x="2019" y="2301"/>
              <a:ext cx="82" cy="87"/>
            </a:xfrm>
            <a:prstGeom prst="ellipse">
              <a:avLst/>
            </a:prstGeom>
            <a:gradFill rotWithShape="1">
              <a:gsLst>
                <a:gs pos="0">
                  <a:schemeClr val="bg1"/>
                </a:gs>
                <a:gs pos="100000">
                  <a:schemeClr val="bg1">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02" name="Oval 30"/>
            <p:cNvSpPr>
              <a:spLocks noChangeArrowheads="1"/>
            </p:cNvSpPr>
            <p:nvPr/>
          </p:nvSpPr>
          <p:spPr bwMode="gray">
            <a:xfrm rot="18227093">
              <a:off x="2163" y="2349"/>
              <a:ext cx="82" cy="87"/>
            </a:xfrm>
            <a:prstGeom prst="ellipse">
              <a:avLst/>
            </a:prstGeom>
            <a:gradFill rotWithShape="1">
              <a:gsLst>
                <a:gs pos="0">
                  <a:schemeClr val="bg1"/>
                </a:gs>
                <a:gs pos="100000">
                  <a:schemeClr val="bg1">
                    <a:gamma/>
                    <a:shade val="66667"/>
                    <a:invGamma/>
                  </a:scheme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6703" name="Group 31"/>
          <p:cNvGrpSpPr>
            <a:grpSpLocks/>
          </p:cNvGrpSpPr>
          <p:nvPr/>
        </p:nvGrpSpPr>
        <p:grpSpPr bwMode="auto">
          <a:xfrm>
            <a:off x="4876801" y="2559050"/>
            <a:ext cx="138113" cy="412750"/>
            <a:chOff x="2832" y="1612"/>
            <a:chExt cx="87" cy="260"/>
          </a:xfrm>
        </p:grpSpPr>
        <p:sp>
          <p:nvSpPr>
            <p:cNvPr id="156704" name="Oval 32"/>
            <p:cNvSpPr>
              <a:spLocks noChangeArrowheads="1"/>
            </p:cNvSpPr>
            <p:nvPr/>
          </p:nvSpPr>
          <p:spPr bwMode="gray">
            <a:xfrm rot="18227093">
              <a:off x="2835" y="1609"/>
              <a:ext cx="82" cy="87"/>
            </a:xfrm>
            <a:prstGeom prst="ellipse">
              <a:avLst/>
            </a:prstGeom>
            <a:gradFill rotWithShape="1">
              <a:gsLst>
                <a:gs pos="0">
                  <a:srgbClr val="FFFF66"/>
                </a:gs>
                <a:gs pos="100000">
                  <a:srgbClr val="FFFF66">
                    <a:gamma/>
                    <a:shade val="66667"/>
                    <a:invGamma/>
                  </a:srgb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05" name="Oval 33"/>
            <p:cNvSpPr>
              <a:spLocks noChangeArrowheads="1"/>
            </p:cNvSpPr>
            <p:nvPr/>
          </p:nvSpPr>
          <p:spPr bwMode="gray">
            <a:xfrm rot="18227093">
              <a:off x="2835" y="1787"/>
              <a:ext cx="82" cy="87"/>
            </a:xfrm>
            <a:prstGeom prst="ellipse">
              <a:avLst/>
            </a:prstGeom>
            <a:gradFill rotWithShape="1">
              <a:gsLst>
                <a:gs pos="0">
                  <a:srgbClr val="FFFF66"/>
                </a:gs>
                <a:gs pos="100000">
                  <a:srgbClr val="FFFF66">
                    <a:gamma/>
                    <a:shade val="66667"/>
                    <a:invGamma/>
                  </a:srgb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6706" name="Oval 34"/>
          <p:cNvSpPr>
            <a:spLocks noChangeArrowheads="1"/>
          </p:cNvSpPr>
          <p:nvPr/>
        </p:nvSpPr>
        <p:spPr bwMode="gray">
          <a:xfrm rot="18227093">
            <a:off x="6347620" y="3606007"/>
            <a:ext cx="130175" cy="138113"/>
          </a:xfrm>
          <a:prstGeom prst="ellipse">
            <a:avLst/>
          </a:prstGeom>
          <a:gradFill rotWithShape="1">
            <a:gsLst>
              <a:gs pos="0">
                <a:srgbClr val="0099FF"/>
              </a:gs>
              <a:gs pos="100000">
                <a:srgbClr val="0099FF">
                  <a:gamma/>
                  <a:shade val="66667"/>
                  <a:invGamma/>
                </a:srgb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07" name="Oval 35"/>
          <p:cNvSpPr>
            <a:spLocks noChangeArrowheads="1"/>
          </p:cNvSpPr>
          <p:nvPr/>
        </p:nvSpPr>
        <p:spPr bwMode="gray">
          <a:xfrm rot="18227093">
            <a:off x="6099970" y="3729832"/>
            <a:ext cx="130175" cy="138113"/>
          </a:xfrm>
          <a:prstGeom prst="ellipse">
            <a:avLst/>
          </a:prstGeom>
          <a:gradFill rotWithShape="1">
            <a:gsLst>
              <a:gs pos="0">
                <a:srgbClr val="0099FF"/>
              </a:gs>
              <a:gs pos="100000">
                <a:srgbClr val="0099FF">
                  <a:gamma/>
                  <a:shade val="66667"/>
                  <a:invGamma/>
                </a:srgbClr>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08" name="Text Box 36"/>
          <p:cNvSpPr txBox="1">
            <a:spLocks noChangeArrowheads="1"/>
          </p:cNvSpPr>
          <p:nvPr/>
        </p:nvSpPr>
        <p:spPr bwMode="auto">
          <a:xfrm>
            <a:off x="3810000" y="533401"/>
            <a:ext cx="266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pt-BR" sz="2400" b="1"/>
              <a:t>GV nêu vấn đề cần thảo luận</a:t>
            </a:r>
            <a:r>
              <a:rPr lang="en-US" sz="2400"/>
              <a:t> </a:t>
            </a:r>
          </a:p>
        </p:txBody>
      </p:sp>
      <p:sp>
        <p:nvSpPr>
          <p:cNvPr id="156709" name="Text Box 37"/>
          <p:cNvSpPr txBox="1">
            <a:spLocks noChangeArrowheads="1"/>
          </p:cNvSpPr>
          <p:nvPr/>
        </p:nvSpPr>
        <p:spPr bwMode="auto">
          <a:xfrm>
            <a:off x="7226300" y="26908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pt-BR" sz="2400" b="1">
                <a:solidFill>
                  <a:srgbClr val="990000"/>
                </a:solidFill>
                <a:latin typeface=".VnArial" panose="020B7200000000000000" pitchFamily="34" charset="0"/>
              </a:rPr>
              <a:t> </a:t>
            </a:r>
            <a:endParaRPr lang="en-US" sz="2400" b="1">
              <a:solidFill>
                <a:srgbClr val="990000"/>
              </a:solidFill>
              <a:latin typeface=".VnArial" panose="020B7200000000000000" pitchFamily="34" charset="0"/>
            </a:endParaRPr>
          </a:p>
        </p:txBody>
      </p:sp>
      <p:sp>
        <p:nvSpPr>
          <p:cNvPr id="156710" name="Text Box 38"/>
          <p:cNvSpPr txBox="1">
            <a:spLocks noChangeArrowheads="1"/>
          </p:cNvSpPr>
          <p:nvPr/>
        </p:nvSpPr>
        <p:spPr bwMode="auto">
          <a:xfrm>
            <a:off x="2590800" y="5807076"/>
            <a:ext cx="502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pt-BR" sz="2400" b="1"/>
              <a:t>Bổ xung,sắp xếp,phân loại các ý tưởng trên bảng theo các chủ đề</a:t>
            </a:r>
            <a:endParaRPr lang="en-US" sz="2400" b="1"/>
          </a:p>
        </p:txBody>
      </p:sp>
      <p:sp>
        <p:nvSpPr>
          <p:cNvPr id="156711" name="Text Box 39"/>
          <p:cNvSpPr txBox="1">
            <a:spLocks noChangeArrowheads="1"/>
          </p:cNvSpPr>
          <p:nvPr/>
        </p:nvSpPr>
        <p:spPr bwMode="auto">
          <a:xfrm>
            <a:off x="4114800" y="2895601"/>
            <a:ext cx="1905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pt-BR" sz="2400" b="1">
                <a:solidFill>
                  <a:schemeClr val="bg1"/>
                </a:solidFill>
              </a:rPr>
              <a:t> Qui trình k.thuật công não trong DH</a:t>
            </a:r>
            <a:endParaRPr lang="en-US" sz="2400" b="1">
              <a:solidFill>
                <a:schemeClr val="bg1"/>
              </a:solidFill>
            </a:endParaRPr>
          </a:p>
        </p:txBody>
      </p:sp>
      <p:grpSp>
        <p:nvGrpSpPr>
          <p:cNvPr id="156712" name="Group 40"/>
          <p:cNvGrpSpPr>
            <a:grpSpLocks/>
          </p:cNvGrpSpPr>
          <p:nvPr/>
        </p:nvGrpSpPr>
        <p:grpSpPr bwMode="auto">
          <a:xfrm>
            <a:off x="2667000" y="3124200"/>
            <a:ext cx="685800" cy="685800"/>
            <a:chOff x="1488" y="1968"/>
            <a:chExt cx="432" cy="432"/>
          </a:xfrm>
        </p:grpSpPr>
        <p:grpSp>
          <p:nvGrpSpPr>
            <p:cNvPr id="156713" name="Group 41"/>
            <p:cNvGrpSpPr>
              <a:grpSpLocks/>
            </p:cNvGrpSpPr>
            <p:nvPr/>
          </p:nvGrpSpPr>
          <p:grpSpPr bwMode="auto">
            <a:xfrm>
              <a:off x="1488" y="1968"/>
              <a:ext cx="432" cy="432"/>
              <a:chOff x="2016" y="1920"/>
              <a:chExt cx="1680" cy="1680"/>
            </a:xfrm>
          </p:grpSpPr>
          <p:sp>
            <p:nvSpPr>
              <p:cNvPr id="156714" name="Oval 42"/>
              <p:cNvSpPr>
                <a:spLocks noChangeArrowheads="1"/>
              </p:cNvSpPr>
              <p:nvPr/>
            </p:nvSpPr>
            <p:spPr bwMode="gray">
              <a:xfrm>
                <a:off x="2016" y="1920"/>
                <a:ext cx="1680" cy="1680"/>
              </a:xfrm>
              <a:prstGeom prst="ellipse">
                <a:avLst/>
              </a:prstGeom>
              <a:solidFill>
                <a:srgbClr val="FF66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15" name="Freeform 43"/>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solidFill>
                <a:srgbClr val="FF6600"/>
              </a:soli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156716" name="Text Box 44"/>
            <p:cNvSpPr txBox="1">
              <a:spLocks noChangeArrowheads="1"/>
            </p:cNvSpPr>
            <p:nvPr/>
          </p:nvSpPr>
          <p:spPr bwMode="gray">
            <a:xfrm>
              <a:off x="1584" y="2020"/>
              <a:ext cx="255" cy="288"/>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990000"/>
                  </a:solidFill>
                  <a:effectLst>
                    <a:outerShdw blurRad="38100" dist="38100" dir="2700000" algn="tl">
                      <a:srgbClr val="000000"/>
                    </a:outerShdw>
                  </a:effectLst>
                  <a:latin typeface=".VnArial" panose="020B7200000000000000" pitchFamily="34" charset="0"/>
                </a:rPr>
                <a:t>D</a:t>
              </a:r>
            </a:p>
          </p:txBody>
        </p:sp>
      </p:grpSp>
      <p:sp>
        <p:nvSpPr>
          <p:cNvPr id="156717" name="Text Box 45"/>
          <p:cNvSpPr txBox="1">
            <a:spLocks noChangeArrowheads="1"/>
          </p:cNvSpPr>
          <p:nvPr/>
        </p:nvSpPr>
        <p:spPr bwMode="auto">
          <a:xfrm>
            <a:off x="762000" y="2895601"/>
            <a:ext cx="190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pt-BR" sz="2400" b="1"/>
              <a:t>Rút ra kết luận</a:t>
            </a:r>
            <a:r>
              <a:rPr lang="en-US" sz="2400"/>
              <a:t> </a:t>
            </a:r>
          </a:p>
        </p:txBody>
      </p:sp>
      <p:sp>
        <p:nvSpPr>
          <p:cNvPr id="156718" name="Text Box 46"/>
          <p:cNvSpPr txBox="1">
            <a:spLocks noChangeArrowheads="1"/>
          </p:cNvSpPr>
          <p:nvPr/>
        </p:nvSpPr>
        <p:spPr bwMode="auto">
          <a:xfrm>
            <a:off x="6934200" y="2438401"/>
            <a:ext cx="259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HS đưa ra các ý tưởng, ý kiến</a:t>
            </a:r>
          </a:p>
        </p:txBody>
      </p:sp>
    </p:spTree>
    <p:extLst>
      <p:ext uri="{BB962C8B-B14F-4D97-AF65-F5344CB8AC3E}">
        <p14:creationId xmlns:p14="http://schemas.microsoft.com/office/powerpoint/2010/main" val="2838107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708"/>
                                        </p:tgtEl>
                                        <p:attrNameLst>
                                          <p:attrName>style.visibility</p:attrName>
                                        </p:attrNameLst>
                                      </p:cBhvr>
                                      <p:to>
                                        <p:strVal val="visible"/>
                                      </p:to>
                                    </p:set>
                                    <p:animEffect transition="in" filter="blinds(horizontal)">
                                      <p:cBhvr>
                                        <p:cTn id="7" dur="500"/>
                                        <p:tgtEl>
                                          <p:spTgt spid="156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6718"/>
                                        </p:tgtEl>
                                        <p:attrNameLst>
                                          <p:attrName>style.visibility</p:attrName>
                                        </p:attrNameLst>
                                      </p:cBhvr>
                                      <p:to>
                                        <p:strVal val="visible"/>
                                      </p:to>
                                    </p:set>
                                    <p:animEffect transition="in" filter="checkerboard(across)">
                                      <p:cBhvr>
                                        <p:cTn id="12" dur="500"/>
                                        <p:tgtEl>
                                          <p:spTgt spid="1567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6710"/>
                                        </p:tgtEl>
                                        <p:attrNameLst>
                                          <p:attrName>style.visibility</p:attrName>
                                        </p:attrNameLst>
                                      </p:cBhvr>
                                      <p:to>
                                        <p:strVal val="visible"/>
                                      </p:to>
                                    </p:set>
                                    <p:animEffect transition="in" filter="blinds(horizontal)">
                                      <p:cBhvr>
                                        <p:cTn id="17" dur="500"/>
                                        <p:tgtEl>
                                          <p:spTgt spid="1567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6717"/>
                                        </p:tgtEl>
                                        <p:attrNameLst>
                                          <p:attrName>style.visibility</p:attrName>
                                        </p:attrNameLst>
                                      </p:cBhvr>
                                      <p:to>
                                        <p:strVal val="visible"/>
                                      </p:to>
                                    </p:set>
                                    <p:animEffect transition="in" filter="blinds(horizontal)">
                                      <p:cBhvr>
                                        <p:cTn id="22" dur="500"/>
                                        <p:tgtEl>
                                          <p:spTgt spid="156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8" grpId="0"/>
      <p:bldP spid="156710" grpId="0"/>
      <p:bldP spid="156717" grpId="0"/>
      <p:bldP spid="1567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1200" y="1124744"/>
            <a:ext cx="6019800" cy="4495800"/>
            <a:chOff x="1981200" y="1124744"/>
            <a:chExt cx="6019800" cy="4495800"/>
          </a:xfrm>
        </p:grpSpPr>
        <p:sp>
          <p:nvSpPr>
            <p:cNvPr id="147459" name="Rectangle 3"/>
            <p:cNvSpPr>
              <a:spLocks noChangeArrowheads="1"/>
            </p:cNvSpPr>
            <p:nvPr/>
          </p:nvSpPr>
          <p:spPr bwMode="auto">
            <a:xfrm>
              <a:off x="1981200" y="1124744"/>
              <a:ext cx="6019800" cy="4495800"/>
            </a:xfrm>
            <a:prstGeom prst="rect">
              <a:avLst/>
            </a:prstGeom>
            <a:solidFill>
              <a:srgbClr val="FFFFFF"/>
            </a:solidFill>
            <a:ln w="9525">
              <a:solidFill>
                <a:srgbClr val="000000"/>
              </a:solidFill>
              <a:miter lim="800000"/>
              <a:headEnd/>
              <a:tailEnd/>
            </a:ln>
          </p:spPr>
          <p:txBody>
            <a:bodyPr/>
            <a:lstStyle/>
            <a:p>
              <a:pPr eaLnBrk="0" hangingPunct="0"/>
              <a:endParaRPr lang="vi-VN" sz="2400">
                <a:latin typeface="Times" panose="02020603050405020304" pitchFamily="18" charset="0"/>
              </a:endParaRPr>
            </a:p>
          </p:txBody>
        </p:sp>
        <p:sp>
          <p:nvSpPr>
            <p:cNvPr id="147460" name="Rectangle 4"/>
            <p:cNvSpPr>
              <a:spLocks noChangeArrowheads="1"/>
            </p:cNvSpPr>
            <p:nvPr/>
          </p:nvSpPr>
          <p:spPr bwMode="auto">
            <a:xfrm>
              <a:off x="3505200" y="2343944"/>
              <a:ext cx="3048000" cy="2133600"/>
            </a:xfrm>
            <a:prstGeom prst="rect">
              <a:avLst/>
            </a:prstGeom>
            <a:solidFill>
              <a:schemeClr val="accent1"/>
            </a:solidFill>
            <a:ln w="9525">
              <a:solidFill>
                <a:srgbClr val="000000"/>
              </a:solidFill>
              <a:miter lim="800000"/>
              <a:headEnd/>
              <a:tailEnd/>
            </a:ln>
          </p:spPr>
          <p:txBody>
            <a:bodyPr/>
            <a:lstStyle/>
            <a:p>
              <a:pPr eaLnBrk="0" hangingPunct="0"/>
              <a:endParaRPr lang="vi-VN" sz="2400">
                <a:latin typeface="Times" panose="02020603050405020304" pitchFamily="18" charset="0"/>
              </a:endParaRPr>
            </a:p>
          </p:txBody>
        </p:sp>
        <p:sp>
          <p:nvSpPr>
            <p:cNvPr id="147465" name="Line 9"/>
            <p:cNvSpPr>
              <a:spLocks noChangeShapeType="1"/>
            </p:cNvSpPr>
            <p:nvPr/>
          </p:nvSpPr>
          <p:spPr bwMode="auto">
            <a:xfrm flipV="1">
              <a:off x="6553200" y="1124744"/>
              <a:ext cx="14478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6" name="Line 10"/>
            <p:cNvSpPr>
              <a:spLocks noChangeShapeType="1"/>
            </p:cNvSpPr>
            <p:nvPr/>
          </p:nvSpPr>
          <p:spPr bwMode="auto">
            <a:xfrm flipH="1">
              <a:off x="1981200" y="4477544"/>
              <a:ext cx="15240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7" name="Line 11"/>
            <p:cNvSpPr>
              <a:spLocks noChangeShapeType="1"/>
            </p:cNvSpPr>
            <p:nvPr/>
          </p:nvSpPr>
          <p:spPr bwMode="auto">
            <a:xfrm flipH="1" flipV="1">
              <a:off x="1981200" y="1124744"/>
              <a:ext cx="15240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8" name="Line 12"/>
            <p:cNvSpPr>
              <a:spLocks noChangeShapeType="1"/>
            </p:cNvSpPr>
            <p:nvPr/>
          </p:nvSpPr>
          <p:spPr bwMode="auto">
            <a:xfrm>
              <a:off x="6553200" y="4477544"/>
              <a:ext cx="14478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Rectangle 2"/>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1"/>
          <a:lstStyle/>
          <a:p>
            <a:r>
              <a:rPr lang="en-US" sz="4000" b="1" dirty="0">
                <a:latin typeface="Arial" panose="020B0604020202020204" pitchFamily="34" charset="0"/>
                <a:cs typeface="Arial" panose="020B0604020202020204" pitchFamily="34" charset="0"/>
              </a:rPr>
              <a:t>2.2 KỸ THUẬT KHĂN TRẢI BÀN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0" y="908720"/>
            <a:ext cx="9906000" cy="5334000"/>
          </a:xfrm>
        </p:spPr>
        <p:txBody>
          <a:bodyPr>
            <a:noAutofit/>
          </a:bodyPr>
          <a:lstStyle/>
          <a:p>
            <a:pPr>
              <a:lnSpc>
                <a:spcPct val="160000"/>
              </a:lnSpc>
              <a:spcBef>
                <a:spcPts val="600"/>
              </a:spcBef>
              <a:spcAft>
                <a:spcPts val="600"/>
              </a:spcAft>
            </a:pPr>
            <a:r>
              <a:rPr lang="nl-NL" sz="3000" dirty="0">
                <a:solidFill>
                  <a:srgbClr val="000066"/>
                </a:solidFill>
                <a:latin typeface="Arial" panose="020B0604020202020204" pitchFamily="34" charset="0"/>
                <a:cs typeface="Arial" panose="020B0604020202020204" pitchFamily="34" charset="0"/>
              </a:rPr>
              <a:t>Mỗi người ngồi vào vị trí như vẽ </a:t>
            </a:r>
          </a:p>
          <a:p>
            <a:pPr>
              <a:lnSpc>
                <a:spcPct val="160000"/>
              </a:lnSpc>
              <a:spcBef>
                <a:spcPts val="600"/>
              </a:spcBef>
              <a:spcAft>
                <a:spcPts val="600"/>
              </a:spcAft>
            </a:pPr>
            <a:r>
              <a:rPr lang="nl-NL" sz="3000" dirty="0">
                <a:solidFill>
                  <a:srgbClr val="000066"/>
                </a:solidFill>
                <a:latin typeface="Arial" panose="020B0604020202020204" pitchFamily="34" charset="0"/>
                <a:cs typeface="Arial" panose="020B0604020202020204" pitchFamily="34" charset="0"/>
              </a:rPr>
              <a:t>Tập trung vào câu hỏi (hoặc chủ đề,…)</a:t>
            </a:r>
          </a:p>
          <a:p>
            <a:pPr>
              <a:lnSpc>
                <a:spcPct val="160000"/>
              </a:lnSpc>
              <a:spcBef>
                <a:spcPts val="600"/>
              </a:spcBef>
              <a:spcAft>
                <a:spcPts val="600"/>
              </a:spcAft>
            </a:pPr>
            <a:r>
              <a:rPr lang="nl-NL" sz="3000" dirty="0">
                <a:solidFill>
                  <a:srgbClr val="000066"/>
                </a:solidFill>
                <a:latin typeface="Arial" panose="020B0604020202020204" pitchFamily="34" charset="0"/>
                <a:cs typeface="Arial" panose="020B0604020202020204" pitchFamily="34" charset="0"/>
              </a:rPr>
              <a:t>Viết vào ô mang số của bạn câu trả lời hoặc ý kiến của bạn  (về một chủ đề ...) (Làm việc cá nhân)</a:t>
            </a:r>
          </a:p>
          <a:p>
            <a:pPr>
              <a:lnSpc>
                <a:spcPct val="160000"/>
              </a:lnSpc>
              <a:spcBef>
                <a:spcPts val="600"/>
              </a:spcBef>
              <a:spcAft>
                <a:spcPts val="600"/>
              </a:spcAft>
            </a:pPr>
            <a:r>
              <a:rPr lang="nl-NL" sz="3000" dirty="0">
                <a:solidFill>
                  <a:srgbClr val="000066"/>
                </a:solidFill>
                <a:latin typeface="Arial" panose="020B0604020202020204" pitchFamily="34" charset="0"/>
                <a:cs typeface="Arial" panose="020B0604020202020204" pitchFamily="34" charset="0"/>
              </a:rPr>
              <a:t>Khi mọi người đã xong, thảo luận các câu trả lời</a:t>
            </a:r>
          </a:p>
          <a:p>
            <a:pPr>
              <a:lnSpc>
                <a:spcPct val="160000"/>
              </a:lnSpc>
              <a:spcBef>
                <a:spcPts val="600"/>
              </a:spcBef>
              <a:spcAft>
                <a:spcPts val="600"/>
              </a:spcAft>
            </a:pPr>
            <a:r>
              <a:rPr lang="nl-NL" sz="3000" dirty="0">
                <a:solidFill>
                  <a:srgbClr val="000066"/>
                </a:solidFill>
                <a:latin typeface="Arial" panose="020B0604020202020204" pitchFamily="34" charset="0"/>
                <a:cs typeface="Arial" panose="020B0604020202020204" pitchFamily="34" charset="0"/>
              </a:rPr>
              <a:t>Viết những ý kiến chung của cả nhóm vào ô giữa khăn</a:t>
            </a:r>
          </a:p>
          <a:p>
            <a:pPr>
              <a:lnSpc>
                <a:spcPct val="160000"/>
              </a:lnSpc>
              <a:spcBef>
                <a:spcPts val="600"/>
              </a:spcBef>
              <a:spcAft>
                <a:spcPts val="600"/>
              </a:spcAft>
              <a:buFont typeface="Monotype Sorts" pitchFamily="2" charset="2"/>
              <a:buNone/>
            </a:pPr>
            <a:r>
              <a:rPr lang="nl-NL" sz="3000" i="1" dirty="0">
                <a:solidFill>
                  <a:srgbClr val="990000"/>
                </a:solidFill>
                <a:latin typeface="Arial" panose="020B0604020202020204" pitchFamily="34" charset="0"/>
                <a:cs typeface="Arial" panose="020B0604020202020204" pitchFamily="34" charset="0"/>
              </a:rPr>
              <a:t>	 </a:t>
            </a:r>
          </a:p>
          <a:p>
            <a:pPr>
              <a:lnSpc>
                <a:spcPct val="160000"/>
              </a:lnSpc>
              <a:spcBef>
                <a:spcPts val="600"/>
              </a:spcBef>
              <a:spcAft>
                <a:spcPts val="600"/>
              </a:spcAft>
            </a:pPr>
            <a:endParaRPr lang="en-US" sz="3000" i="1" dirty="0">
              <a:solidFill>
                <a:srgbClr val="990000"/>
              </a:solidFill>
              <a:latin typeface="Arial" panose="020B0604020202020204" pitchFamily="34" charset="0"/>
              <a:cs typeface="Arial" panose="020B0604020202020204" pitchFamily="34" charset="0"/>
            </a:endParaRPr>
          </a:p>
        </p:txBody>
      </p:sp>
      <p:sp>
        <p:nvSpPr>
          <p:cNvPr id="148483" name="Rectangle 3"/>
          <p:cNvSpPr>
            <a:spLocks noGrp="1" noChangeArrowheads="1"/>
          </p:cNvSpPr>
          <p:nvPr>
            <p:ph type="title"/>
          </p:nvPr>
        </p:nvSpPr>
        <p:spPr>
          <a:xfrm>
            <a:off x="488504" y="188640"/>
            <a:ext cx="7817296" cy="533400"/>
          </a:xfrm>
        </p:spPr>
        <p:txBody>
          <a:bodyPr>
            <a:noAutofit/>
          </a:bodyPr>
          <a:lstStyle/>
          <a:p>
            <a:r>
              <a:rPr lang="en-US" sz="3000" b="1" dirty="0" err="1">
                <a:latin typeface="Arial" panose="020B0604020202020204" pitchFamily="34" charset="0"/>
                <a:cs typeface="Arial" panose="020B0604020202020204" pitchFamily="34" charset="0"/>
              </a:rPr>
              <a:t>Cách</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tiến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hành</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kĩ</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thuật</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khăn</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trải</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bàn</a:t>
            </a:r>
            <a:r>
              <a:rPr lang="en-US" sz="3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6174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8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1257300" y="116632"/>
            <a:ext cx="7696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000" b="1" dirty="0">
                <a:solidFill>
                  <a:srgbClr val="0070C0"/>
                </a:solidFill>
                <a:latin typeface="Arial" panose="020B0604020202020204" pitchFamily="34" charset="0"/>
                <a:cs typeface="Arial" panose="020B0604020202020204" pitchFamily="34" charset="0"/>
              </a:rPr>
              <a:t>2.3 KỸ THUẬT PHILLIPS XYZ</a:t>
            </a:r>
          </a:p>
        </p:txBody>
      </p:sp>
      <p:sp>
        <p:nvSpPr>
          <p:cNvPr id="198659" name="Text Box 3"/>
          <p:cNvSpPr txBox="1">
            <a:spLocks noChangeArrowheads="1"/>
          </p:cNvSpPr>
          <p:nvPr/>
        </p:nvSpPr>
        <p:spPr bwMode="auto">
          <a:xfrm>
            <a:off x="252636" y="1185133"/>
            <a:ext cx="9705528" cy="341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ts val="600"/>
              </a:spcBef>
              <a:spcAft>
                <a:spcPts val="600"/>
              </a:spcAft>
            </a:pPr>
            <a:r>
              <a:rPr lang="en-US" sz="3200" dirty="0">
                <a:latin typeface="Arial" panose="020B0604020202020204" pitchFamily="34" charset="0"/>
                <a:cs typeface="Arial" panose="020B0604020202020204" pitchFamily="34" charset="0"/>
              </a:rPr>
              <a:t>“X”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nhóm</a:t>
            </a:r>
            <a:r>
              <a:rPr lang="en-US" sz="3200" dirty="0">
                <a:latin typeface="Arial" panose="020B0604020202020204" pitchFamily="34" charset="0"/>
                <a:cs typeface="Arial" panose="020B0604020202020204" pitchFamily="34" charset="0"/>
              </a:rPr>
              <a:t>. </a:t>
            </a:r>
          </a:p>
          <a:p>
            <a:pPr eaLnBrk="0" hangingPunct="0">
              <a:lnSpc>
                <a:spcPct val="150000"/>
              </a:lnSpc>
              <a:spcBef>
                <a:spcPts val="600"/>
              </a:spcBef>
              <a:spcAft>
                <a:spcPts val="600"/>
              </a:spcAft>
            </a:pPr>
            <a:r>
              <a:rPr lang="en-US" sz="3200" dirty="0">
                <a:latin typeface="Arial" panose="020B0604020202020204" pitchFamily="34" charset="0"/>
                <a:cs typeface="Arial" panose="020B0604020202020204" pitchFamily="34" charset="0"/>
              </a:rPr>
              <a:t>“Y” </a:t>
            </a:r>
            <a:r>
              <a:rPr lang="en-US" sz="3200" dirty="0" err="1">
                <a:latin typeface="Arial" panose="020B0604020202020204" pitchFamily="34" charset="0"/>
                <a:cs typeface="Arial" panose="020B0604020202020204" pitchFamily="34" charset="0"/>
              </a:rPr>
              <a:t>viết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việc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theo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nhóm</a:t>
            </a:r>
            <a:r>
              <a:rPr lang="en-US" sz="3200" dirty="0">
                <a:latin typeface="Arial" panose="020B0604020202020204" pitchFamily="34" charset="0"/>
                <a:cs typeface="Arial" panose="020B0604020202020204" pitchFamily="34" charset="0"/>
              </a:rPr>
              <a:t>.</a:t>
            </a:r>
          </a:p>
          <a:p>
            <a:pPr eaLnBrk="0" hangingPunct="0">
              <a:lnSpc>
                <a:spcPct val="150000"/>
              </a:lnSpc>
              <a:spcBef>
                <a:spcPts val="600"/>
              </a:spcBef>
              <a:spcAft>
                <a:spcPts val="600"/>
              </a:spcAft>
            </a:pPr>
            <a:r>
              <a:rPr lang="en-US" sz="3200" dirty="0">
                <a:latin typeface="Arial" panose="020B0604020202020204" pitchFamily="34" charset="0"/>
                <a:cs typeface="Arial" panose="020B0604020202020204" pitchFamily="34" charset="0"/>
              </a:rPr>
              <a:t> “Z”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ý </a:t>
            </a:r>
            <a:r>
              <a:rPr lang="en-US" sz="3200" dirty="0" err="1">
                <a:latin typeface="Arial" panose="020B0604020202020204" pitchFamily="34" charset="0"/>
                <a:cs typeface="Arial" panose="020B0604020202020204" pitchFamily="34" charset="0"/>
              </a:rPr>
              <a:t>kiến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bày</a:t>
            </a:r>
            <a:r>
              <a:rPr lang="en-US" sz="3200" dirty="0">
                <a:latin typeface="Arial" panose="020B0604020202020204" pitchFamily="34" charset="0"/>
                <a:cs typeface="Arial" panose="020B0604020202020204" pitchFamily="34" charset="0"/>
              </a:rPr>
              <a:t>. </a:t>
            </a:r>
          </a:p>
          <a:p>
            <a:pPr eaLnBrk="0" hangingPunct="0">
              <a:lnSpc>
                <a:spcPct val="150000"/>
              </a:lnSpc>
              <a:spcBef>
                <a:spcPts val="600"/>
              </a:spcBef>
              <a:spcAft>
                <a:spcPts val="600"/>
              </a:spcAft>
            </a:pP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26920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checkerboard(across)">
                                      <p:cBhvr>
                                        <p:cTn id="7" dur="500"/>
                                        <p:tgtEl>
                                          <p:spTgt spid="19865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98659">
                                            <p:txEl>
                                              <p:pRg st="1" end="1"/>
                                            </p:txEl>
                                          </p:spTgt>
                                        </p:tgtEl>
                                        <p:attrNameLst>
                                          <p:attrName>style.visibility</p:attrName>
                                        </p:attrNameLst>
                                      </p:cBhvr>
                                      <p:to>
                                        <p:strVal val="visible"/>
                                      </p:to>
                                    </p:set>
                                    <p:animEffect transition="in" filter="checkerboard(across)">
                                      <p:cBhvr>
                                        <p:cTn id="10" dur="500"/>
                                        <p:tgtEl>
                                          <p:spTgt spid="19865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98659">
                                            <p:txEl>
                                              <p:pRg st="2" end="2"/>
                                            </p:txEl>
                                          </p:spTgt>
                                        </p:tgtEl>
                                        <p:attrNameLst>
                                          <p:attrName>style.visibility</p:attrName>
                                        </p:attrNameLst>
                                      </p:cBhvr>
                                      <p:to>
                                        <p:strVal val="visible"/>
                                      </p:to>
                                    </p:set>
                                    <p:animEffect transition="in" filter="checkerboard(across)">
                                      <p:cBhvr>
                                        <p:cTn id="13" dur="500"/>
                                        <p:tgtEl>
                                          <p:spTgt spid="198659">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98659">
                                            <p:txEl>
                                              <p:pRg st="3" end="3"/>
                                            </p:txEl>
                                          </p:spTgt>
                                        </p:tgtEl>
                                        <p:attrNameLst>
                                          <p:attrName>style.visibility</p:attrName>
                                        </p:attrNameLst>
                                      </p:cBhvr>
                                      <p:to>
                                        <p:strVal val="visible"/>
                                      </p:to>
                                    </p:set>
                                    <p:animEffect transition="in" filter="checkerboard(across)">
                                      <p:cBhvr>
                                        <p:cTn id="16" dur="500"/>
                                        <p:tgtEl>
                                          <p:spTgt spid="198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1"/>
            <a:ext cx="9289032" cy="908720"/>
          </a:xfrm>
        </p:spPr>
        <p:txBody>
          <a:bodyPr>
            <a:normAutofit/>
          </a:bodyPr>
          <a:lstStyle/>
          <a:p>
            <a:r>
              <a:rPr lang="en-US" b="1" dirty="0">
                <a:latin typeface="Arial" panose="020B0604020202020204" pitchFamily="34" charset="0"/>
                <a:cs typeface="Arial" panose="020B0604020202020204" pitchFamily="34" charset="0"/>
              </a:rPr>
              <a:t> PHƯƠNG PHÁP DẠY HỌC</a:t>
            </a:r>
          </a:p>
        </p:txBody>
      </p:sp>
      <p:sp>
        <p:nvSpPr>
          <p:cNvPr id="3" name="Content Placeholder 2"/>
          <p:cNvSpPr>
            <a:spLocks noGrp="1"/>
          </p:cNvSpPr>
          <p:nvPr>
            <p:ph sz="half" idx="1"/>
          </p:nvPr>
        </p:nvSpPr>
        <p:spPr>
          <a:xfrm>
            <a:off x="686265" y="1730601"/>
            <a:ext cx="2002041" cy="2068136"/>
          </a:xfrm>
          <a:ln w="38100">
            <a:solidFill>
              <a:srgbClr val="FF0000"/>
            </a:solidFill>
          </a:ln>
        </p:spPr>
        <p:txBody>
          <a:bodyPr/>
          <a:lstStyle/>
          <a:p>
            <a:r>
              <a:rPr lang="en-US" dirty="0"/>
              <a:t>NHÓM PPDH SỬ DỤNG NGÔN NGỮ</a:t>
            </a:r>
          </a:p>
        </p:txBody>
      </p:sp>
      <p:cxnSp>
        <p:nvCxnSpPr>
          <p:cNvPr id="11" name="Elbow Connector 10"/>
          <p:cNvCxnSpPr/>
          <p:nvPr/>
        </p:nvCxnSpPr>
        <p:spPr>
          <a:xfrm rot="16200000" flipH="1">
            <a:off x="269816" y="1341141"/>
            <a:ext cx="987341" cy="154444"/>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06751" y="836712"/>
            <a:ext cx="12209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4114964" y="1779065"/>
            <a:ext cx="1972722" cy="2068136"/>
          </a:xfrm>
          <a:prstGeom prst="rect">
            <a:avLst/>
          </a:prstGeom>
          <a:ln w="38100">
            <a:solidFill>
              <a:srgbClr val="00B050"/>
            </a:solidFill>
          </a:ln>
        </p:spPr>
        <p:txBody>
          <a:bodyPr vert="horz" lIns="74295" tIns="37148" rIns="74295" bIns="37148"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A53010"/>
              </a:buClr>
            </a:pPr>
            <a:r>
              <a:rPr lang="en-US" sz="2600" dirty="0">
                <a:solidFill>
                  <a:prstClr val="black"/>
                </a:solidFill>
              </a:rPr>
              <a:t>NHÓM PPDH SỬ DỤNG TRỰC QUAN</a:t>
            </a:r>
          </a:p>
        </p:txBody>
      </p:sp>
      <p:cxnSp>
        <p:nvCxnSpPr>
          <p:cNvPr id="15" name="Elbow Connector 14"/>
          <p:cNvCxnSpPr/>
          <p:nvPr/>
        </p:nvCxnSpPr>
        <p:spPr>
          <a:xfrm rot="16200000" flipH="1">
            <a:off x="3653548" y="1266427"/>
            <a:ext cx="1075321" cy="312821"/>
          </a:xfrm>
          <a:prstGeom prst="bentConnector3">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7460805" y="1722420"/>
            <a:ext cx="2002042" cy="2104503"/>
          </a:xfrm>
          <a:prstGeom prst="rect">
            <a:avLst/>
          </a:prstGeom>
          <a:ln w="38100">
            <a:solidFill>
              <a:srgbClr val="0000CC"/>
            </a:solidFill>
          </a:ln>
        </p:spPr>
        <p:txBody>
          <a:bodyPr vert="horz" lIns="74295" tIns="37148" rIns="74295" bIns="37148"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Font typeface="Wingdings 3" charset="2"/>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Font typeface="Wingdings 3" charset="2"/>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Font typeface="Wingdings 3" charset="2"/>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rgbClr val="A53010"/>
              </a:buClr>
            </a:pPr>
            <a:r>
              <a:rPr lang="en-US" sz="2600" dirty="0">
                <a:solidFill>
                  <a:prstClr val="black"/>
                </a:solidFill>
              </a:rPr>
              <a:t>NHÓM PPDH THỰC HÀNH</a:t>
            </a:r>
          </a:p>
        </p:txBody>
      </p:sp>
      <p:cxnSp>
        <p:nvCxnSpPr>
          <p:cNvPr id="17" name="Elbow Connector 16"/>
          <p:cNvCxnSpPr/>
          <p:nvPr/>
        </p:nvCxnSpPr>
        <p:spPr>
          <a:xfrm rot="16200000" flipH="1">
            <a:off x="6989604" y="1255926"/>
            <a:ext cx="1075320" cy="293266"/>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19" name="Content Placeholder 7">
            <a:extLst>
              <a:ext uri="{FF2B5EF4-FFF2-40B4-BE49-F238E27FC236}">
                <a16:creationId xmlns:a16="http://schemas.microsoft.com/office/drawing/2014/main" xmlns="" id="{C7236F3A-4BD2-9B7D-61B8-FA1407EBE7B2}"/>
              </a:ext>
            </a:extLst>
          </p:cNvPr>
          <p:cNvSpPr>
            <a:spLocks noGrp="1"/>
          </p:cNvSpPr>
          <p:nvPr>
            <p:ph sz="half" idx="2"/>
          </p:nvPr>
        </p:nvSpPr>
        <p:spPr>
          <a:xfrm>
            <a:off x="1695190" y="4293096"/>
            <a:ext cx="1584636" cy="1512168"/>
          </a:xfrm>
          <a:ln>
            <a:solidFill>
              <a:srgbClr val="FF0000"/>
            </a:solidFill>
          </a:ln>
        </p:spPr>
        <p:txBody>
          <a:bodyPr>
            <a:normAutofit/>
          </a:bodyPr>
          <a:lstStyle/>
          <a:p>
            <a:pPr>
              <a:lnSpc>
                <a:spcPct val="150000"/>
              </a:lnSpc>
            </a:pPr>
            <a:r>
              <a:rPr lang="en-US" sz="1800" b="1" dirty="0" err="1"/>
              <a:t>Phương</a:t>
            </a:r>
            <a:r>
              <a:rPr lang="en-US" sz="1800" b="1" dirty="0"/>
              <a:t> </a:t>
            </a:r>
            <a:r>
              <a:rPr lang="en-US" sz="1800" b="1" dirty="0" err="1"/>
              <a:t>pháp</a:t>
            </a:r>
            <a:r>
              <a:rPr lang="en-US" sz="1800" b="1" dirty="0"/>
              <a:t> </a:t>
            </a:r>
            <a:r>
              <a:rPr lang="en-US" sz="1800" b="1" dirty="0" err="1"/>
              <a:t>đàm</a:t>
            </a:r>
            <a:r>
              <a:rPr lang="en-US" sz="1800" b="1" dirty="0"/>
              <a:t> </a:t>
            </a:r>
            <a:r>
              <a:rPr lang="en-US" sz="1800" b="1" dirty="0" err="1"/>
              <a:t>thoại</a:t>
            </a:r>
            <a:endParaRPr lang="en-US" sz="1800" b="1" dirty="0"/>
          </a:p>
        </p:txBody>
      </p:sp>
      <p:cxnSp>
        <p:nvCxnSpPr>
          <p:cNvPr id="34" name="Straight Arrow Connector 33">
            <a:extLst>
              <a:ext uri="{FF2B5EF4-FFF2-40B4-BE49-F238E27FC236}">
                <a16:creationId xmlns:a16="http://schemas.microsoft.com/office/drawing/2014/main" xmlns="" id="{DB94D2FF-1FC0-999D-C73F-2AC6C56774B9}"/>
              </a:ext>
            </a:extLst>
          </p:cNvPr>
          <p:cNvCxnSpPr>
            <a:cxnSpLocks/>
            <a:endCxn id="19" idx="0"/>
          </p:cNvCxnSpPr>
          <p:nvPr/>
        </p:nvCxnSpPr>
        <p:spPr>
          <a:xfrm>
            <a:off x="2480387" y="4029986"/>
            <a:ext cx="7121" cy="263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9248" y="3798736"/>
            <a:ext cx="2500335" cy="2006528"/>
            <a:chOff x="49248" y="3798736"/>
            <a:chExt cx="2500335" cy="2006528"/>
          </a:xfrm>
        </p:grpSpPr>
        <p:cxnSp>
          <p:nvCxnSpPr>
            <p:cNvPr id="39" name="Connector: Elbow 38">
              <a:extLst>
                <a:ext uri="{FF2B5EF4-FFF2-40B4-BE49-F238E27FC236}">
                  <a16:creationId xmlns:a16="http://schemas.microsoft.com/office/drawing/2014/main" xmlns="" id="{76977C4A-7FDD-EEF8-A20D-4ADD664DEE76}"/>
                </a:ext>
              </a:extLst>
            </p:cNvPr>
            <p:cNvCxnSpPr>
              <a:cxnSpLocks/>
              <a:stCxn id="3" idx="2"/>
            </p:cNvCxnSpPr>
            <p:nvPr/>
          </p:nvCxnSpPr>
          <p:spPr>
            <a:xfrm rot="16200000" flipH="1">
              <a:off x="2015270" y="3470753"/>
              <a:ext cx="206329" cy="8622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9248" y="3798737"/>
              <a:ext cx="1574217" cy="2006527"/>
              <a:chOff x="49248" y="3798737"/>
              <a:chExt cx="1574217" cy="2006527"/>
            </a:xfrm>
          </p:grpSpPr>
          <p:sp>
            <p:nvSpPr>
              <p:cNvPr id="18" name="Content Placeholder 6">
                <a:extLst>
                  <a:ext uri="{FF2B5EF4-FFF2-40B4-BE49-F238E27FC236}">
                    <a16:creationId xmlns:a16="http://schemas.microsoft.com/office/drawing/2014/main" xmlns="" id="{4EFA2B40-B3CA-C3D1-A37E-8043DA0DBB8D}"/>
                  </a:ext>
                </a:extLst>
              </p:cNvPr>
              <p:cNvSpPr txBox="1">
                <a:spLocks/>
              </p:cNvSpPr>
              <p:nvPr/>
            </p:nvSpPr>
            <p:spPr>
              <a:xfrm>
                <a:off x="49248" y="4293096"/>
                <a:ext cx="1490229" cy="1512168"/>
              </a:xfrm>
              <a:prstGeom prst="rect">
                <a:avLst/>
              </a:prstGeom>
              <a:ln>
                <a:solidFill>
                  <a:srgbClr val="FF0000"/>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b="1" dirty="0" err="1"/>
                  <a:t>Phương</a:t>
                </a:r>
                <a:r>
                  <a:rPr lang="en-US" sz="1800" b="1" dirty="0"/>
                  <a:t> </a:t>
                </a:r>
                <a:r>
                  <a:rPr lang="en-US" sz="1800" b="1" dirty="0" err="1"/>
                  <a:t>pháp</a:t>
                </a:r>
                <a:r>
                  <a:rPr lang="en-US" sz="1800" b="1" dirty="0"/>
                  <a:t> </a:t>
                </a:r>
                <a:r>
                  <a:rPr lang="en-US" sz="1800" b="1" dirty="0" err="1"/>
                  <a:t>thuyết</a:t>
                </a:r>
                <a:r>
                  <a:rPr lang="en-US" sz="1800" b="1" dirty="0"/>
                  <a:t> </a:t>
                </a:r>
                <a:r>
                  <a:rPr lang="en-US" sz="1800" b="1" dirty="0" err="1"/>
                  <a:t>trình</a:t>
                </a:r>
                <a:endParaRPr lang="en-US" sz="1800" b="1" dirty="0"/>
              </a:p>
            </p:txBody>
          </p:sp>
          <p:cxnSp>
            <p:nvCxnSpPr>
              <p:cNvPr id="31" name="Straight Arrow Connector 30">
                <a:extLst>
                  <a:ext uri="{FF2B5EF4-FFF2-40B4-BE49-F238E27FC236}">
                    <a16:creationId xmlns:a16="http://schemas.microsoft.com/office/drawing/2014/main" xmlns="" id="{D6B0ACE7-B2D1-5325-3C23-4292FB10C5D0}"/>
                  </a:ext>
                </a:extLst>
              </p:cNvPr>
              <p:cNvCxnSpPr>
                <a:cxnSpLocks/>
                <a:endCxn id="18" idx="0"/>
              </p:cNvCxnSpPr>
              <p:nvPr/>
            </p:nvCxnSpPr>
            <p:spPr>
              <a:xfrm flipH="1">
                <a:off x="794363" y="4020855"/>
                <a:ext cx="7121" cy="272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xmlns="" id="{D2A7A532-E022-3A27-2A8D-71197CB600E2}"/>
                  </a:ext>
                </a:extLst>
              </p:cNvPr>
              <p:cNvCxnSpPr>
                <a:cxnSpLocks/>
              </p:cNvCxnSpPr>
              <p:nvPr/>
            </p:nvCxnSpPr>
            <p:spPr>
              <a:xfrm rot="5400000">
                <a:off x="1106140" y="3487740"/>
                <a:ext cx="206328" cy="82832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42" name="Content Placeholder 6">
            <a:extLst>
              <a:ext uri="{FF2B5EF4-FFF2-40B4-BE49-F238E27FC236}">
                <a16:creationId xmlns:a16="http://schemas.microsoft.com/office/drawing/2014/main" xmlns="" id="{ADD844E1-F3BA-8437-4BAF-BF784F702686}"/>
              </a:ext>
            </a:extLst>
          </p:cNvPr>
          <p:cNvSpPr txBox="1">
            <a:spLocks/>
          </p:cNvSpPr>
          <p:nvPr/>
        </p:nvSpPr>
        <p:spPr>
          <a:xfrm>
            <a:off x="3440832" y="4324248"/>
            <a:ext cx="1593673" cy="1512168"/>
          </a:xfrm>
          <a:prstGeom prst="rect">
            <a:avLst/>
          </a:prstGeom>
          <a:ln>
            <a:solidFill>
              <a:srgbClr val="00B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b="1" dirty="0" err="1"/>
              <a:t>Phương</a:t>
            </a:r>
            <a:r>
              <a:rPr lang="en-US" sz="1800" b="1" dirty="0"/>
              <a:t> </a:t>
            </a:r>
            <a:r>
              <a:rPr lang="en-US" sz="1800" b="1" dirty="0" err="1"/>
              <a:t>pháp</a:t>
            </a:r>
            <a:r>
              <a:rPr lang="en-US" sz="1800" b="1" dirty="0"/>
              <a:t> </a:t>
            </a:r>
            <a:r>
              <a:rPr lang="vi-VN" sz="1800" b="1" dirty="0"/>
              <a:t>quan sát</a:t>
            </a:r>
            <a:endParaRPr lang="en-US" sz="1800" b="1" dirty="0"/>
          </a:p>
        </p:txBody>
      </p:sp>
      <p:sp>
        <p:nvSpPr>
          <p:cNvPr id="43" name="Content Placeholder 7">
            <a:extLst>
              <a:ext uri="{FF2B5EF4-FFF2-40B4-BE49-F238E27FC236}">
                <a16:creationId xmlns:a16="http://schemas.microsoft.com/office/drawing/2014/main" xmlns="" id="{21322359-CECE-B994-F974-7E2BAAB6C2EC}"/>
              </a:ext>
            </a:extLst>
          </p:cNvPr>
          <p:cNvSpPr txBox="1">
            <a:spLocks/>
          </p:cNvSpPr>
          <p:nvPr/>
        </p:nvSpPr>
        <p:spPr>
          <a:xfrm>
            <a:off x="5241032" y="4330479"/>
            <a:ext cx="1560217" cy="1512168"/>
          </a:xfrm>
          <a:prstGeom prst="rect">
            <a:avLst/>
          </a:prstGeom>
          <a:ln>
            <a:solidFill>
              <a:srgbClr val="00B050"/>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b="1" dirty="0" err="1"/>
              <a:t>Phương</a:t>
            </a:r>
            <a:r>
              <a:rPr lang="en-US" sz="1800" b="1" dirty="0"/>
              <a:t> </a:t>
            </a:r>
            <a:r>
              <a:rPr lang="en-US" sz="1800" b="1" dirty="0" err="1"/>
              <a:t>pháp</a:t>
            </a:r>
            <a:r>
              <a:rPr lang="en-US" sz="1800" b="1" dirty="0"/>
              <a:t> </a:t>
            </a:r>
            <a:r>
              <a:rPr lang="vi-VN" sz="1800" b="1" dirty="0"/>
              <a:t>trình bày trực quan</a:t>
            </a:r>
            <a:endParaRPr lang="en-US" sz="1800" b="1" dirty="0"/>
          </a:p>
        </p:txBody>
      </p:sp>
      <p:cxnSp>
        <p:nvCxnSpPr>
          <p:cNvPr id="44" name="Straight Arrow Connector 43">
            <a:extLst>
              <a:ext uri="{FF2B5EF4-FFF2-40B4-BE49-F238E27FC236}">
                <a16:creationId xmlns:a16="http://schemas.microsoft.com/office/drawing/2014/main" xmlns="" id="{3BC2452B-C254-1A46-3005-CC3B74366F7F}"/>
              </a:ext>
            </a:extLst>
          </p:cNvPr>
          <p:cNvCxnSpPr>
            <a:cxnSpLocks/>
            <a:endCxn id="42" idx="0"/>
          </p:cNvCxnSpPr>
          <p:nvPr/>
        </p:nvCxnSpPr>
        <p:spPr>
          <a:xfrm>
            <a:off x="4232919" y="4061138"/>
            <a:ext cx="4750" cy="263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33DF85AB-C8AE-A768-4BBB-50419D389683}"/>
              </a:ext>
            </a:extLst>
          </p:cNvPr>
          <p:cNvCxnSpPr>
            <a:cxnSpLocks/>
            <a:endCxn id="43" idx="0"/>
          </p:cNvCxnSpPr>
          <p:nvPr/>
        </p:nvCxnSpPr>
        <p:spPr>
          <a:xfrm>
            <a:off x="6021141" y="4036217"/>
            <a:ext cx="0" cy="294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xmlns="" id="{0B193275-0D95-0314-A2FC-055B8EB45886}"/>
              </a:ext>
            </a:extLst>
          </p:cNvPr>
          <p:cNvCxnSpPr>
            <a:cxnSpLocks/>
          </p:cNvCxnSpPr>
          <p:nvPr/>
        </p:nvCxnSpPr>
        <p:spPr>
          <a:xfrm rot="16200000" flipH="1">
            <a:off x="5439216" y="3438633"/>
            <a:ext cx="231252" cy="9514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xmlns="" id="{F6E8E056-6228-EAE5-1B66-592151B50ED2}"/>
              </a:ext>
            </a:extLst>
          </p:cNvPr>
          <p:cNvCxnSpPr/>
          <p:nvPr/>
        </p:nvCxnSpPr>
        <p:spPr>
          <a:xfrm rot="5400000">
            <a:off x="4543917" y="3518892"/>
            <a:ext cx="206328" cy="82832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Content Placeholder 6">
            <a:extLst>
              <a:ext uri="{FF2B5EF4-FFF2-40B4-BE49-F238E27FC236}">
                <a16:creationId xmlns:a16="http://schemas.microsoft.com/office/drawing/2014/main" xmlns="" id="{B9D3AD1B-7FB7-5C16-0881-5952CDF291A0}"/>
              </a:ext>
            </a:extLst>
          </p:cNvPr>
          <p:cNvSpPr txBox="1">
            <a:spLocks/>
          </p:cNvSpPr>
          <p:nvPr/>
        </p:nvSpPr>
        <p:spPr>
          <a:xfrm>
            <a:off x="6897295" y="4318017"/>
            <a:ext cx="1560217" cy="1512168"/>
          </a:xfrm>
          <a:prstGeom prst="rect">
            <a:avLst/>
          </a:prstGeom>
          <a:ln>
            <a:solidFill>
              <a:srgbClr val="0000CC"/>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b="1" dirty="0" err="1"/>
              <a:t>Phương</a:t>
            </a:r>
            <a:r>
              <a:rPr lang="en-US" sz="1800" b="1" dirty="0"/>
              <a:t> </a:t>
            </a:r>
            <a:r>
              <a:rPr lang="en-US" sz="1800" b="1" dirty="0" err="1"/>
              <a:t>pháp</a:t>
            </a:r>
            <a:r>
              <a:rPr lang="en-US" sz="1800" b="1" dirty="0"/>
              <a:t> </a:t>
            </a:r>
            <a:r>
              <a:rPr lang="vi-VN" sz="1800" b="1" dirty="0"/>
              <a:t>làm mẫu</a:t>
            </a:r>
            <a:endParaRPr lang="en-US" sz="1800" b="1" dirty="0"/>
          </a:p>
        </p:txBody>
      </p:sp>
      <p:sp>
        <p:nvSpPr>
          <p:cNvPr id="49" name="Content Placeholder 7">
            <a:extLst>
              <a:ext uri="{FF2B5EF4-FFF2-40B4-BE49-F238E27FC236}">
                <a16:creationId xmlns:a16="http://schemas.microsoft.com/office/drawing/2014/main" xmlns="" id="{382D6945-7DFA-7C12-0F93-B47953A21414}"/>
              </a:ext>
            </a:extLst>
          </p:cNvPr>
          <p:cNvSpPr txBox="1">
            <a:spLocks/>
          </p:cNvSpPr>
          <p:nvPr/>
        </p:nvSpPr>
        <p:spPr>
          <a:xfrm>
            <a:off x="8481393" y="4324248"/>
            <a:ext cx="1393966" cy="1512168"/>
          </a:xfrm>
          <a:prstGeom prst="rect">
            <a:avLst/>
          </a:prstGeom>
          <a:ln>
            <a:solidFill>
              <a:srgbClr val="0000CC"/>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b="1" dirty="0" err="1"/>
              <a:t>Phương</a:t>
            </a:r>
            <a:r>
              <a:rPr lang="en-US" sz="1800" b="1" dirty="0"/>
              <a:t> </a:t>
            </a:r>
            <a:r>
              <a:rPr lang="en-US" sz="1800" b="1" dirty="0" err="1"/>
              <a:t>pháp</a:t>
            </a:r>
            <a:r>
              <a:rPr lang="en-US" sz="1800" b="1" dirty="0"/>
              <a:t> </a:t>
            </a:r>
            <a:r>
              <a:rPr lang="vi-VN" sz="1800" b="1" dirty="0"/>
              <a:t>luyện tập</a:t>
            </a:r>
            <a:endParaRPr lang="en-US" sz="1800" b="1" dirty="0"/>
          </a:p>
        </p:txBody>
      </p:sp>
      <p:cxnSp>
        <p:nvCxnSpPr>
          <p:cNvPr id="50" name="Straight Arrow Connector 49">
            <a:extLst>
              <a:ext uri="{FF2B5EF4-FFF2-40B4-BE49-F238E27FC236}">
                <a16:creationId xmlns:a16="http://schemas.microsoft.com/office/drawing/2014/main" xmlns="" id="{DC1AED1F-9185-EB57-00FA-F143670F31B3}"/>
              </a:ext>
            </a:extLst>
          </p:cNvPr>
          <p:cNvCxnSpPr>
            <a:cxnSpLocks/>
            <a:endCxn id="48" idx="0"/>
          </p:cNvCxnSpPr>
          <p:nvPr/>
        </p:nvCxnSpPr>
        <p:spPr>
          <a:xfrm>
            <a:off x="7677404" y="4029986"/>
            <a:ext cx="0" cy="2880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7FA65D1C-E5B3-ACFC-7D12-A73F6D0EF483}"/>
              </a:ext>
            </a:extLst>
          </p:cNvPr>
          <p:cNvCxnSpPr>
            <a:cxnSpLocks/>
            <a:endCxn id="49" idx="0"/>
          </p:cNvCxnSpPr>
          <p:nvPr/>
        </p:nvCxnSpPr>
        <p:spPr>
          <a:xfrm flipH="1">
            <a:off x="9178376" y="4061138"/>
            <a:ext cx="1" cy="263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xmlns="" id="{E7A68652-DDFD-3405-7760-F27E336FE272}"/>
              </a:ext>
            </a:extLst>
          </p:cNvPr>
          <p:cNvCxnSpPr>
            <a:cxnSpLocks/>
          </p:cNvCxnSpPr>
          <p:nvPr/>
        </p:nvCxnSpPr>
        <p:spPr>
          <a:xfrm>
            <a:off x="8553938" y="3823658"/>
            <a:ext cx="624440" cy="23748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xmlns="" id="{CE8F27C6-B028-EA53-C184-62EEE0864001}"/>
              </a:ext>
            </a:extLst>
          </p:cNvPr>
          <p:cNvCxnSpPr/>
          <p:nvPr/>
        </p:nvCxnSpPr>
        <p:spPr>
          <a:xfrm rot="5400000">
            <a:off x="7964067" y="3512661"/>
            <a:ext cx="206328" cy="82832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466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969964" y="-242888"/>
            <a:ext cx="7793037" cy="14620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1"/>
          <a:lstStyle/>
          <a:p>
            <a:r>
              <a:rPr lang="en-US" sz="2800" dirty="0" err="1">
                <a:solidFill>
                  <a:schemeClr val="hlink"/>
                </a:solidFill>
                <a:latin typeface="Arial" panose="020B0604020202020204" pitchFamily="34" charset="0"/>
                <a:cs typeface="Arial" panose="020B0604020202020204" pitchFamily="34" charset="0"/>
              </a:rPr>
              <a:t>Tiến</a:t>
            </a:r>
            <a:r>
              <a:rPr lang="en-US" sz="2800" dirty="0">
                <a:solidFill>
                  <a:schemeClr val="hlink"/>
                </a:solidFill>
                <a:latin typeface="Arial" panose="020B0604020202020204" pitchFamily="34" charset="0"/>
                <a:cs typeface="Arial" panose="020B0604020202020204" pitchFamily="34" charset="0"/>
              </a:rPr>
              <a:t> </a:t>
            </a:r>
            <a:r>
              <a:rPr lang="en-US" sz="2800" dirty="0" err="1">
                <a:solidFill>
                  <a:schemeClr val="hlink"/>
                </a:solidFill>
                <a:latin typeface="Arial" panose="020B0604020202020204" pitchFamily="34" charset="0"/>
                <a:cs typeface="Arial" panose="020B0604020202020204" pitchFamily="34" charset="0"/>
              </a:rPr>
              <a:t>trình</a:t>
            </a:r>
            <a:r>
              <a:rPr lang="en-US" sz="1400" dirty="0">
                <a:solidFill>
                  <a:srgbClr val="990000"/>
                </a:solidFill>
                <a:latin typeface="Arial" panose="020B0604020202020204" pitchFamily="34" charset="0"/>
                <a:cs typeface="Arial" panose="020B0604020202020204" pitchFamily="34" charset="0"/>
              </a:rPr>
              <a:t> </a:t>
            </a:r>
          </a:p>
        </p:txBody>
      </p:sp>
      <p:grpSp>
        <p:nvGrpSpPr>
          <p:cNvPr id="199683" name="Group 3"/>
          <p:cNvGrpSpPr>
            <a:grpSpLocks/>
          </p:cNvGrpSpPr>
          <p:nvPr/>
        </p:nvGrpSpPr>
        <p:grpSpPr bwMode="auto">
          <a:xfrm>
            <a:off x="416496" y="908720"/>
            <a:ext cx="8824913" cy="5518150"/>
            <a:chOff x="144" y="748"/>
            <a:chExt cx="5559" cy="3476"/>
          </a:xfrm>
        </p:grpSpPr>
        <p:sp>
          <p:nvSpPr>
            <p:cNvPr id="199684" name="Freeform 4"/>
            <p:cNvSpPr>
              <a:spLocks/>
            </p:cNvSpPr>
            <p:nvPr/>
          </p:nvSpPr>
          <p:spPr bwMode="gray">
            <a:xfrm>
              <a:off x="2385" y="2240"/>
              <a:ext cx="797" cy="1792"/>
            </a:xfrm>
            <a:custGeom>
              <a:avLst/>
              <a:gdLst>
                <a:gd name="T0" fmla="*/ 451 w 501"/>
                <a:gd name="T1" fmla="*/ 1158 h 1198"/>
                <a:gd name="T2" fmla="*/ 359 w 501"/>
                <a:gd name="T3" fmla="*/ 1072 h 1198"/>
                <a:gd name="T4" fmla="*/ 281 w 501"/>
                <a:gd name="T5" fmla="*/ 983 h 1198"/>
                <a:gd name="T6" fmla="*/ 217 w 501"/>
                <a:gd name="T7" fmla="*/ 896 h 1198"/>
                <a:gd name="T8" fmla="*/ 167 w 501"/>
                <a:gd name="T9" fmla="*/ 814 h 1198"/>
                <a:gd name="T10" fmla="*/ 129 w 501"/>
                <a:gd name="T11" fmla="*/ 743 h 1198"/>
                <a:gd name="T12" fmla="*/ 105 w 501"/>
                <a:gd name="T13" fmla="*/ 689 h 1198"/>
                <a:gd name="T14" fmla="*/ 92 w 501"/>
                <a:gd name="T15" fmla="*/ 654 h 1198"/>
                <a:gd name="T16" fmla="*/ 56 w 501"/>
                <a:gd name="T17" fmla="*/ 518 h 1198"/>
                <a:gd name="T18" fmla="*/ 39 w 501"/>
                <a:gd name="T19" fmla="*/ 396 h 1198"/>
                <a:gd name="T20" fmla="*/ 36 w 501"/>
                <a:gd name="T21" fmla="*/ 294 h 1198"/>
                <a:gd name="T22" fmla="*/ 41 w 501"/>
                <a:gd name="T23" fmla="*/ 212 h 1198"/>
                <a:gd name="T24" fmla="*/ 52 w 501"/>
                <a:gd name="T25" fmla="*/ 151 h 1198"/>
                <a:gd name="T26" fmla="*/ 61 w 501"/>
                <a:gd name="T27" fmla="*/ 114 h 1198"/>
                <a:gd name="T28" fmla="*/ 66 w 501"/>
                <a:gd name="T29" fmla="*/ 101 h 1198"/>
                <a:gd name="T30" fmla="*/ 241 w 501"/>
                <a:gd name="T31" fmla="*/ 0 h 1198"/>
                <a:gd name="T32" fmla="*/ 230 w 501"/>
                <a:gd name="T33" fmla="*/ 200 h 1198"/>
                <a:gd name="T34" fmla="*/ 226 w 501"/>
                <a:gd name="T35" fmla="*/ 208 h 1198"/>
                <a:gd name="T36" fmla="*/ 216 w 501"/>
                <a:gd name="T37" fmla="*/ 231 h 1198"/>
                <a:gd name="T38" fmla="*/ 203 w 501"/>
                <a:gd name="T39" fmla="*/ 272 h 1198"/>
                <a:gd name="T40" fmla="*/ 192 w 501"/>
                <a:gd name="T41" fmla="*/ 332 h 1198"/>
                <a:gd name="T42" fmla="*/ 187 w 501"/>
                <a:gd name="T43" fmla="*/ 413 h 1198"/>
                <a:gd name="T44" fmla="*/ 191 w 501"/>
                <a:gd name="T45" fmla="*/ 516 h 1198"/>
                <a:gd name="T46" fmla="*/ 209 w 501"/>
                <a:gd name="T47" fmla="*/ 638 h 1198"/>
                <a:gd name="T48" fmla="*/ 239 w 501"/>
                <a:gd name="T49" fmla="*/ 751 h 1198"/>
                <a:gd name="T50" fmla="*/ 278 w 501"/>
                <a:gd name="T51" fmla="*/ 854 h 1198"/>
                <a:gd name="T52" fmla="*/ 323 w 501"/>
                <a:gd name="T53" fmla="*/ 946 h 1198"/>
                <a:gd name="T54" fmla="*/ 369 w 501"/>
                <a:gd name="T55" fmla="*/ 1025 h 1198"/>
                <a:gd name="T56" fmla="*/ 414 w 501"/>
                <a:gd name="T57" fmla="*/ 1091 h 1198"/>
                <a:gd name="T58" fmla="*/ 453 w 501"/>
                <a:gd name="T59" fmla="*/ 1142 h 1198"/>
                <a:gd name="T60" fmla="*/ 483 w 501"/>
                <a:gd name="T61" fmla="*/ 1178 h 1198"/>
                <a:gd name="T62" fmla="*/ 500 w 501"/>
                <a:gd name="T63" fmla="*/ 1196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1198">
                  <a:moveTo>
                    <a:pt x="501" y="1198"/>
                  </a:moveTo>
                  <a:lnTo>
                    <a:pt x="451" y="1158"/>
                  </a:lnTo>
                  <a:lnTo>
                    <a:pt x="403" y="1115"/>
                  </a:lnTo>
                  <a:lnTo>
                    <a:pt x="359" y="1072"/>
                  </a:lnTo>
                  <a:lnTo>
                    <a:pt x="318" y="1027"/>
                  </a:lnTo>
                  <a:lnTo>
                    <a:pt x="281" y="983"/>
                  </a:lnTo>
                  <a:lnTo>
                    <a:pt x="248" y="938"/>
                  </a:lnTo>
                  <a:lnTo>
                    <a:pt x="217" y="896"/>
                  </a:lnTo>
                  <a:lnTo>
                    <a:pt x="190" y="853"/>
                  </a:lnTo>
                  <a:lnTo>
                    <a:pt x="167" y="814"/>
                  </a:lnTo>
                  <a:lnTo>
                    <a:pt x="147" y="777"/>
                  </a:lnTo>
                  <a:lnTo>
                    <a:pt x="129" y="743"/>
                  </a:lnTo>
                  <a:lnTo>
                    <a:pt x="115" y="714"/>
                  </a:lnTo>
                  <a:lnTo>
                    <a:pt x="105" y="689"/>
                  </a:lnTo>
                  <a:lnTo>
                    <a:pt x="97" y="669"/>
                  </a:lnTo>
                  <a:lnTo>
                    <a:pt x="92" y="654"/>
                  </a:lnTo>
                  <a:lnTo>
                    <a:pt x="71" y="583"/>
                  </a:lnTo>
                  <a:lnTo>
                    <a:pt x="56" y="518"/>
                  </a:lnTo>
                  <a:lnTo>
                    <a:pt x="45" y="454"/>
                  </a:lnTo>
                  <a:lnTo>
                    <a:pt x="39" y="396"/>
                  </a:lnTo>
                  <a:lnTo>
                    <a:pt x="36" y="343"/>
                  </a:lnTo>
                  <a:lnTo>
                    <a:pt x="36" y="294"/>
                  </a:lnTo>
                  <a:lnTo>
                    <a:pt x="37" y="251"/>
                  </a:lnTo>
                  <a:lnTo>
                    <a:pt x="41" y="212"/>
                  </a:lnTo>
                  <a:lnTo>
                    <a:pt x="46" y="180"/>
                  </a:lnTo>
                  <a:lnTo>
                    <a:pt x="52" y="151"/>
                  </a:lnTo>
                  <a:lnTo>
                    <a:pt x="57" y="129"/>
                  </a:lnTo>
                  <a:lnTo>
                    <a:pt x="61" y="114"/>
                  </a:lnTo>
                  <a:lnTo>
                    <a:pt x="65" y="105"/>
                  </a:lnTo>
                  <a:lnTo>
                    <a:pt x="66" y="101"/>
                  </a:lnTo>
                  <a:lnTo>
                    <a:pt x="0" y="63"/>
                  </a:lnTo>
                  <a:lnTo>
                    <a:pt x="241" y="0"/>
                  </a:lnTo>
                  <a:lnTo>
                    <a:pt x="306" y="245"/>
                  </a:lnTo>
                  <a:lnTo>
                    <a:pt x="230" y="200"/>
                  </a:lnTo>
                  <a:lnTo>
                    <a:pt x="229" y="203"/>
                  </a:lnTo>
                  <a:lnTo>
                    <a:pt x="226" y="208"/>
                  </a:lnTo>
                  <a:lnTo>
                    <a:pt x="221" y="217"/>
                  </a:lnTo>
                  <a:lnTo>
                    <a:pt x="216" y="231"/>
                  </a:lnTo>
                  <a:lnTo>
                    <a:pt x="209" y="249"/>
                  </a:lnTo>
                  <a:lnTo>
                    <a:pt x="203" y="272"/>
                  </a:lnTo>
                  <a:lnTo>
                    <a:pt x="196" y="300"/>
                  </a:lnTo>
                  <a:lnTo>
                    <a:pt x="192" y="332"/>
                  </a:lnTo>
                  <a:lnTo>
                    <a:pt x="189" y="369"/>
                  </a:lnTo>
                  <a:lnTo>
                    <a:pt x="187" y="413"/>
                  </a:lnTo>
                  <a:lnTo>
                    <a:pt x="187" y="462"/>
                  </a:lnTo>
                  <a:lnTo>
                    <a:pt x="191" y="516"/>
                  </a:lnTo>
                  <a:lnTo>
                    <a:pt x="199" y="578"/>
                  </a:lnTo>
                  <a:lnTo>
                    <a:pt x="209" y="638"/>
                  </a:lnTo>
                  <a:lnTo>
                    <a:pt x="222" y="696"/>
                  </a:lnTo>
                  <a:lnTo>
                    <a:pt x="239" y="751"/>
                  </a:lnTo>
                  <a:lnTo>
                    <a:pt x="257" y="804"/>
                  </a:lnTo>
                  <a:lnTo>
                    <a:pt x="278" y="854"/>
                  </a:lnTo>
                  <a:lnTo>
                    <a:pt x="300" y="901"/>
                  </a:lnTo>
                  <a:lnTo>
                    <a:pt x="323" y="946"/>
                  </a:lnTo>
                  <a:lnTo>
                    <a:pt x="346" y="987"/>
                  </a:lnTo>
                  <a:lnTo>
                    <a:pt x="369" y="1025"/>
                  </a:lnTo>
                  <a:lnTo>
                    <a:pt x="392" y="1060"/>
                  </a:lnTo>
                  <a:lnTo>
                    <a:pt x="414" y="1091"/>
                  </a:lnTo>
                  <a:lnTo>
                    <a:pt x="434" y="1119"/>
                  </a:lnTo>
                  <a:lnTo>
                    <a:pt x="453" y="1142"/>
                  </a:lnTo>
                  <a:lnTo>
                    <a:pt x="469" y="1161"/>
                  </a:lnTo>
                  <a:lnTo>
                    <a:pt x="483" y="1178"/>
                  </a:lnTo>
                  <a:lnTo>
                    <a:pt x="493" y="1189"/>
                  </a:lnTo>
                  <a:lnTo>
                    <a:pt x="500" y="1196"/>
                  </a:lnTo>
                  <a:lnTo>
                    <a:pt x="501" y="1198"/>
                  </a:lnTo>
                  <a:close/>
                </a:path>
              </a:pathLst>
            </a:custGeom>
            <a:gradFill rotWithShape="1">
              <a:gsLst>
                <a:gs pos="0">
                  <a:srgbClr val="33CCCC"/>
                </a:gs>
                <a:gs pos="100000">
                  <a:srgbClr val="008080"/>
                </a:gs>
              </a:gsLst>
              <a:lin ang="540000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sp>
          <p:nvSpPr>
            <p:cNvPr id="199685" name="Freeform 5"/>
            <p:cNvSpPr>
              <a:spLocks/>
            </p:cNvSpPr>
            <p:nvPr/>
          </p:nvSpPr>
          <p:spPr bwMode="gray">
            <a:xfrm>
              <a:off x="1344" y="1621"/>
              <a:ext cx="1954" cy="696"/>
            </a:xfrm>
            <a:custGeom>
              <a:avLst/>
              <a:gdLst>
                <a:gd name="T0" fmla="*/ 2 w 1225"/>
                <a:gd name="T1" fmla="*/ 102 h 467"/>
                <a:gd name="T2" fmla="*/ 26 w 1225"/>
                <a:gd name="T3" fmla="*/ 91 h 467"/>
                <a:gd name="T4" fmla="*/ 71 w 1225"/>
                <a:gd name="T5" fmla="*/ 71 h 467"/>
                <a:gd name="T6" fmla="*/ 135 w 1225"/>
                <a:gd name="T7" fmla="*/ 49 h 467"/>
                <a:gd name="T8" fmla="*/ 218 w 1225"/>
                <a:gd name="T9" fmla="*/ 27 h 467"/>
                <a:gd name="T10" fmla="*/ 316 w 1225"/>
                <a:gd name="T11" fmla="*/ 9 h 467"/>
                <a:gd name="T12" fmla="*/ 427 w 1225"/>
                <a:gd name="T13" fmla="*/ 0 h 467"/>
                <a:gd name="T14" fmla="*/ 552 w 1225"/>
                <a:gd name="T15" fmla="*/ 3 h 467"/>
                <a:gd name="T16" fmla="*/ 687 w 1225"/>
                <a:gd name="T17" fmla="*/ 22 h 467"/>
                <a:gd name="T18" fmla="*/ 821 w 1225"/>
                <a:gd name="T19" fmla="*/ 60 h 467"/>
                <a:gd name="T20" fmla="*/ 929 w 1225"/>
                <a:gd name="T21" fmla="*/ 104 h 467"/>
                <a:gd name="T22" fmla="*/ 1015 w 1225"/>
                <a:gd name="T23" fmla="*/ 150 h 467"/>
                <a:gd name="T24" fmla="*/ 1078 w 1225"/>
                <a:gd name="T25" fmla="*/ 195 h 467"/>
                <a:gd name="T26" fmla="*/ 1122 w 1225"/>
                <a:gd name="T27" fmla="*/ 233 h 467"/>
                <a:gd name="T28" fmla="*/ 1146 w 1225"/>
                <a:gd name="T29" fmla="*/ 258 h 467"/>
                <a:gd name="T30" fmla="*/ 1154 w 1225"/>
                <a:gd name="T31" fmla="*/ 269 h 467"/>
                <a:gd name="T32" fmla="*/ 1162 w 1225"/>
                <a:gd name="T33" fmla="*/ 467 h 467"/>
                <a:gd name="T34" fmla="*/ 990 w 1225"/>
                <a:gd name="T35" fmla="*/ 356 h 467"/>
                <a:gd name="T36" fmla="*/ 982 w 1225"/>
                <a:gd name="T37" fmla="*/ 346 h 467"/>
                <a:gd name="T38" fmla="*/ 960 w 1225"/>
                <a:gd name="T39" fmla="*/ 319 h 467"/>
                <a:gd name="T40" fmla="*/ 922 w 1225"/>
                <a:gd name="T41" fmla="*/ 280 h 467"/>
                <a:gd name="T42" fmla="*/ 863 w 1225"/>
                <a:gd name="T43" fmla="*/ 235 h 467"/>
                <a:gd name="T44" fmla="*/ 785 w 1225"/>
                <a:gd name="T45" fmla="*/ 187 h 467"/>
                <a:gd name="T46" fmla="*/ 683 w 1225"/>
                <a:gd name="T47" fmla="*/ 142 h 467"/>
                <a:gd name="T48" fmla="*/ 554 w 1225"/>
                <a:gd name="T49" fmla="*/ 106 h 467"/>
                <a:gd name="T50" fmla="*/ 425 w 1225"/>
                <a:gd name="T51" fmla="*/ 83 h 467"/>
                <a:gd name="T52" fmla="*/ 307 w 1225"/>
                <a:gd name="T53" fmla="*/ 74 h 467"/>
                <a:gd name="T54" fmla="*/ 205 w 1225"/>
                <a:gd name="T55" fmla="*/ 75 h 467"/>
                <a:gd name="T56" fmla="*/ 120 w 1225"/>
                <a:gd name="T57" fmla="*/ 82 h 467"/>
                <a:gd name="T58" fmla="*/ 55 w 1225"/>
                <a:gd name="T59" fmla="*/ 92 h 467"/>
                <a:gd name="T60" fmla="*/ 14 w 1225"/>
                <a:gd name="T61" fmla="*/ 100 h 467"/>
                <a:gd name="T62" fmla="*/ 0 w 1225"/>
                <a:gd name="T63" fmla="*/ 10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5" h="467">
                  <a:moveTo>
                    <a:pt x="0" y="104"/>
                  </a:moveTo>
                  <a:lnTo>
                    <a:pt x="2" y="102"/>
                  </a:lnTo>
                  <a:lnTo>
                    <a:pt x="11" y="97"/>
                  </a:lnTo>
                  <a:lnTo>
                    <a:pt x="26" y="91"/>
                  </a:lnTo>
                  <a:lnTo>
                    <a:pt x="46" y="82"/>
                  </a:lnTo>
                  <a:lnTo>
                    <a:pt x="71" y="71"/>
                  </a:lnTo>
                  <a:lnTo>
                    <a:pt x="100" y="61"/>
                  </a:lnTo>
                  <a:lnTo>
                    <a:pt x="135" y="49"/>
                  </a:lnTo>
                  <a:lnTo>
                    <a:pt x="174" y="38"/>
                  </a:lnTo>
                  <a:lnTo>
                    <a:pt x="218" y="27"/>
                  </a:lnTo>
                  <a:lnTo>
                    <a:pt x="264" y="17"/>
                  </a:lnTo>
                  <a:lnTo>
                    <a:pt x="316" y="9"/>
                  </a:lnTo>
                  <a:lnTo>
                    <a:pt x="370" y="3"/>
                  </a:lnTo>
                  <a:lnTo>
                    <a:pt x="427" y="0"/>
                  </a:lnTo>
                  <a:lnTo>
                    <a:pt x="489" y="0"/>
                  </a:lnTo>
                  <a:lnTo>
                    <a:pt x="552" y="3"/>
                  </a:lnTo>
                  <a:lnTo>
                    <a:pt x="618" y="11"/>
                  </a:lnTo>
                  <a:lnTo>
                    <a:pt x="687" y="22"/>
                  </a:lnTo>
                  <a:lnTo>
                    <a:pt x="758" y="40"/>
                  </a:lnTo>
                  <a:lnTo>
                    <a:pt x="821" y="60"/>
                  </a:lnTo>
                  <a:lnTo>
                    <a:pt x="879" y="80"/>
                  </a:lnTo>
                  <a:lnTo>
                    <a:pt x="929" y="104"/>
                  </a:lnTo>
                  <a:lnTo>
                    <a:pt x="975" y="127"/>
                  </a:lnTo>
                  <a:lnTo>
                    <a:pt x="1015" y="150"/>
                  </a:lnTo>
                  <a:lnTo>
                    <a:pt x="1049" y="173"/>
                  </a:lnTo>
                  <a:lnTo>
                    <a:pt x="1078" y="195"/>
                  </a:lnTo>
                  <a:lnTo>
                    <a:pt x="1102" y="214"/>
                  </a:lnTo>
                  <a:lnTo>
                    <a:pt x="1122" y="233"/>
                  </a:lnTo>
                  <a:lnTo>
                    <a:pt x="1136" y="247"/>
                  </a:lnTo>
                  <a:lnTo>
                    <a:pt x="1146" y="258"/>
                  </a:lnTo>
                  <a:lnTo>
                    <a:pt x="1153" y="266"/>
                  </a:lnTo>
                  <a:lnTo>
                    <a:pt x="1154" y="269"/>
                  </a:lnTo>
                  <a:lnTo>
                    <a:pt x="1225" y="227"/>
                  </a:lnTo>
                  <a:lnTo>
                    <a:pt x="1162" y="467"/>
                  </a:lnTo>
                  <a:lnTo>
                    <a:pt x="916" y="407"/>
                  </a:lnTo>
                  <a:lnTo>
                    <a:pt x="990" y="356"/>
                  </a:lnTo>
                  <a:lnTo>
                    <a:pt x="987" y="354"/>
                  </a:lnTo>
                  <a:lnTo>
                    <a:pt x="982" y="346"/>
                  </a:lnTo>
                  <a:lnTo>
                    <a:pt x="973" y="334"/>
                  </a:lnTo>
                  <a:lnTo>
                    <a:pt x="960" y="319"/>
                  </a:lnTo>
                  <a:lnTo>
                    <a:pt x="944" y="301"/>
                  </a:lnTo>
                  <a:lnTo>
                    <a:pt x="922" y="280"/>
                  </a:lnTo>
                  <a:lnTo>
                    <a:pt x="896" y="258"/>
                  </a:lnTo>
                  <a:lnTo>
                    <a:pt x="863" y="235"/>
                  </a:lnTo>
                  <a:lnTo>
                    <a:pt x="827" y="211"/>
                  </a:lnTo>
                  <a:lnTo>
                    <a:pt x="785" y="187"/>
                  </a:lnTo>
                  <a:lnTo>
                    <a:pt x="737" y="164"/>
                  </a:lnTo>
                  <a:lnTo>
                    <a:pt x="683" y="142"/>
                  </a:lnTo>
                  <a:lnTo>
                    <a:pt x="622" y="123"/>
                  </a:lnTo>
                  <a:lnTo>
                    <a:pt x="554" y="106"/>
                  </a:lnTo>
                  <a:lnTo>
                    <a:pt x="488" y="92"/>
                  </a:lnTo>
                  <a:lnTo>
                    <a:pt x="425" y="83"/>
                  </a:lnTo>
                  <a:lnTo>
                    <a:pt x="365" y="76"/>
                  </a:lnTo>
                  <a:lnTo>
                    <a:pt x="307" y="74"/>
                  </a:lnTo>
                  <a:lnTo>
                    <a:pt x="254" y="73"/>
                  </a:lnTo>
                  <a:lnTo>
                    <a:pt x="205" y="75"/>
                  </a:lnTo>
                  <a:lnTo>
                    <a:pt x="160" y="78"/>
                  </a:lnTo>
                  <a:lnTo>
                    <a:pt x="120" y="82"/>
                  </a:lnTo>
                  <a:lnTo>
                    <a:pt x="85" y="87"/>
                  </a:lnTo>
                  <a:lnTo>
                    <a:pt x="55" y="92"/>
                  </a:lnTo>
                  <a:lnTo>
                    <a:pt x="31" y="96"/>
                  </a:lnTo>
                  <a:lnTo>
                    <a:pt x="14" y="100"/>
                  </a:lnTo>
                  <a:lnTo>
                    <a:pt x="4" y="102"/>
                  </a:lnTo>
                  <a:lnTo>
                    <a:pt x="0" y="104"/>
                  </a:lnTo>
                  <a:close/>
                </a:path>
              </a:pathLst>
            </a:custGeom>
            <a:gradFill rotWithShape="1">
              <a:gsLst>
                <a:gs pos="0">
                  <a:srgbClr val="FF6699"/>
                </a:gs>
                <a:gs pos="100000">
                  <a:srgbClr val="CC0099"/>
                </a:gs>
              </a:gsLst>
              <a:lin ang="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sp>
          <p:nvSpPr>
            <p:cNvPr id="199686" name="Freeform 6"/>
            <p:cNvSpPr>
              <a:spLocks/>
            </p:cNvSpPr>
            <p:nvPr/>
          </p:nvSpPr>
          <p:spPr bwMode="gray">
            <a:xfrm>
              <a:off x="2947" y="1488"/>
              <a:ext cx="1517" cy="1418"/>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solidFill>
              <a:srgbClr val="FF6600"/>
            </a:soli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nvGrpSpPr>
            <p:cNvPr id="199687" name="Group 7"/>
            <p:cNvGrpSpPr>
              <a:grpSpLocks/>
            </p:cNvGrpSpPr>
            <p:nvPr/>
          </p:nvGrpSpPr>
          <p:grpSpPr bwMode="auto">
            <a:xfrm>
              <a:off x="816" y="2976"/>
              <a:ext cx="1536" cy="490"/>
              <a:chOff x="816" y="2976"/>
              <a:chExt cx="1536" cy="490"/>
            </a:xfrm>
          </p:grpSpPr>
          <p:sp>
            <p:nvSpPr>
              <p:cNvPr id="199688" name="Text Box 8"/>
              <p:cNvSpPr txBox="1">
                <a:spLocks noChangeArrowheads="1"/>
              </p:cNvSpPr>
              <p:nvPr/>
            </p:nvSpPr>
            <p:spPr bwMode="gray">
              <a:xfrm>
                <a:off x="960" y="3024"/>
                <a:ext cx="126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a:solidFill>
                      <a:srgbClr val="990000"/>
                    </a:solidFill>
                  </a:rPr>
                  <a:t>Yêu cầu từng nhóm báo cáo</a:t>
                </a:r>
              </a:p>
            </p:txBody>
          </p:sp>
          <p:sp>
            <p:nvSpPr>
              <p:cNvPr id="199689" name="AutoShape 9"/>
              <p:cNvSpPr>
                <a:spLocks noChangeArrowheads="1"/>
              </p:cNvSpPr>
              <p:nvPr/>
            </p:nvSpPr>
            <p:spPr bwMode="gray">
              <a:xfrm>
                <a:off x="816" y="2976"/>
                <a:ext cx="1536" cy="480"/>
              </a:xfrm>
              <a:prstGeom prst="roundRect">
                <a:avLst>
                  <a:gd name="adj" fmla="val 50000"/>
                </a:avLst>
              </a:prstGeom>
              <a:noFill/>
              <a:ln w="28575" algn="ctr">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000">
                  <a:solidFill>
                    <a:srgbClr val="990000"/>
                  </a:solidFill>
                </a:endParaRPr>
              </a:p>
            </p:txBody>
          </p:sp>
        </p:grpSp>
        <p:grpSp>
          <p:nvGrpSpPr>
            <p:cNvPr id="199690" name="Group 10"/>
            <p:cNvGrpSpPr>
              <a:grpSpLocks/>
            </p:cNvGrpSpPr>
            <p:nvPr/>
          </p:nvGrpSpPr>
          <p:grpSpPr bwMode="auto">
            <a:xfrm>
              <a:off x="2016" y="748"/>
              <a:ext cx="1728" cy="500"/>
              <a:chOff x="2016" y="748"/>
              <a:chExt cx="1728" cy="500"/>
            </a:xfrm>
          </p:grpSpPr>
          <p:sp>
            <p:nvSpPr>
              <p:cNvPr id="199691" name="Text Box 11"/>
              <p:cNvSpPr txBox="1">
                <a:spLocks noChangeArrowheads="1"/>
              </p:cNvSpPr>
              <p:nvPr/>
            </p:nvSpPr>
            <p:spPr bwMode="gray">
              <a:xfrm>
                <a:off x="2121" y="768"/>
                <a:ext cx="162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a:solidFill>
                      <a:srgbClr val="990000"/>
                    </a:solidFill>
                  </a:rPr>
                  <a:t>Giải thích phương pháp và mã số</a:t>
                </a:r>
                <a:r>
                  <a:rPr lang="en-US" sz="2000">
                    <a:solidFill>
                      <a:srgbClr val="990000"/>
                    </a:solidFill>
                  </a:rPr>
                  <a:t> </a:t>
                </a:r>
              </a:p>
            </p:txBody>
          </p:sp>
          <p:sp>
            <p:nvSpPr>
              <p:cNvPr id="199692" name="AutoShape 12"/>
              <p:cNvSpPr>
                <a:spLocks noChangeArrowheads="1"/>
              </p:cNvSpPr>
              <p:nvPr/>
            </p:nvSpPr>
            <p:spPr bwMode="gray">
              <a:xfrm>
                <a:off x="2016" y="748"/>
                <a:ext cx="1728" cy="500"/>
              </a:xfrm>
              <a:prstGeom prst="roundRect">
                <a:avLst>
                  <a:gd name="adj" fmla="val 50000"/>
                </a:avLst>
              </a:prstGeom>
              <a:noFill/>
              <a:ln w="28575" algn="ctr">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000">
                  <a:solidFill>
                    <a:srgbClr val="990000"/>
                  </a:solidFill>
                </a:endParaRPr>
              </a:p>
            </p:txBody>
          </p:sp>
        </p:grpSp>
        <p:grpSp>
          <p:nvGrpSpPr>
            <p:cNvPr id="199693" name="Group 13"/>
            <p:cNvGrpSpPr>
              <a:grpSpLocks/>
            </p:cNvGrpSpPr>
            <p:nvPr/>
          </p:nvGrpSpPr>
          <p:grpSpPr bwMode="auto">
            <a:xfrm>
              <a:off x="144" y="1680"/>
              <a:ext cx="1722" cy="559"/>
              <a:chOff x="144" y="1680"/>
              <a:chExt cx="1722" cy="559"/>
            </a:xfrm>
          </p:grpSpPr>
          <p:sp>
            <p:nvSpPr>
              <p:cNvPr id="199694" name="Text Box 14"/>
              <p:cNvSpPr txBox="1">
                <a:spLocks noChangeArrowheads="1"/>
              </p:cNvSpPr>
              <p:nvPr/>
            </p:nvSpPr>
            <p:spPr bwMode="gray">
              <a:xfrm>
                <a:off x="144" y="1728"/>
                <a:ext cx="172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a:solidFill>
                      <a:srgbClr val="990000"/>
                    </a:solidFill>
                  </a:rPr>
                  <a:t>Bạn phải ghi lại các câu bình luận</a:t>
                </a:r>
                <a:r>
                  <a:rPr lang="en-US" sz="2000">
                    <a:solidFill>
                      <a:srgbClr val="990000"/>
                    </a:solidFill>
                  </a:rPr>
                  <a:t> </a:t>
                </a:r>
              </a:p>
            </p:txBody>
          </p:sp>
          <p:sp>
            <p:nvSpPr>
              <p:cNvPr id="199695" name="AutoShape 15"/>
              <p:cNvSpPr>
                <a:spLocks noChangeArrowheads="1"/>
              </p:cNvSpPr>
              <p:nvPr/>
            </p:nvSpPr>
            <p:spPr bwMode="gray">
              <a:xfrm>
                <a:off x="144" y="1680"/>
                <a:ext cx="1680" cy="559"/>
              </a:xfrm>
              <a:prstGeom prst="roundRect">
                <a:avLst>
                  <a:gd name="adj" fmla="val 50000"/>
                </a:avLst>
              </a:prstGeom>
              <a:noFill/>
              <a:ln w="28575" algn="ctr">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000">
                  <a:solidFill>
                    <a:srgbClr val="990000"/>
                  </a:solidFill>
                </a:endParaRPr>
              </a:p>
            </p:txBody>
          </p:sp>
        </p:grpSp>
        <p:grpSp>
          <p:nvGrpSpPr>
            <p:cNvPr id="199696" name="Group 16"/>
            <p:cNvGrpSpPr>
              <a:grpSpLocks/>
            </p:cNvGrpSpPr>
            <p:nvPr/>
          </p:nvGrpSpPr>
          <p:grpSpPr bwMode="auto">
            <a:xfrm>
              <a:off x="3840" y="1248"/>
              <a:ext cx="1863" cy="498"/>
              <a:chOff x="3840" y="1248"/>
              <a:chExt cx="1863" cy="498"/>
            </a:xfrm>
          </p:grpSpPr>
          <p:sp>
            <p:nvSpPr>
              <p:cNvPr id="199697" name="Text Box 17"/>
              <p:cNvSpPr txBox="1">
                <a:spLocks noChangeArrowheads="1"/>
              </p:cNvSpPr>
              <p:nvPr/>
            </p:nvSpPr>
            <p:spPr bwMode="gray">
              <a:xfrm>
                <a:off x="3888" y="1296"/>
                <a:ext cx="1815" cy="44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b="1">
                    <a:solidFill>
                      <a:srgbClr val="990000"/>
                    </a:solidFill>
                  </a:rPr>
                  <a:t>Tạo các nhóm theo mã số đầu tiên</a:t>
                </a:r>
                <a:r>
                  <a:rPr lang="en-US" sz="2000">
                    <a:solidFill>
                      <a:srgbClr val="990000"/>
                    </a:solidFill>
                  </a:rPr>
                  <a:t> </a:t>
                </a:r>
              </a:p>
            </p:txBody>
          </p:sp>
          <p:sp>
            <p:nvSpPr>
              <p:cNvPr id="199698" name="AutoShape 18"/>
              <p:cNvSpPr>
                <a:spLocks noChangeArrowheads="1"/>
              </p:cNvSpPr>
              <p:nvPr/>
            </p:nvSpPr>
            <p:spPr bwMode="gray">
              <a:xfrm>
                <a:off x="3840" y="1248"/>
                <a:ext cx="1728" cy="498"/>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000">
                  <a:solidFill>
                    <a:srgbClr val="990000"/>
                  </a:solidFill>
                </a:endParaRPr>
              </a:p>
            </p:txBody>
          </p:sp>
        </p:grpSp>
        <p:grpSp>
          <p:nvGrpSpPr>
            <p:cNvPr id="199699" name="Group 19"/>
            <p:cNvGrpSpPr>
              <a:grpSpLocks/>
            </p:cNvGrpSpPr>
            <p:nvPr/>
          </p:nvGrpSpPr>
          <p:grpSpPr bwMode="auto">
            <a:xfrm>
              <a:off x="3792" y="2976"/>
              <a:ext cx="1632" cy="528"/>
              <a:chOff x="3792" y="2976"/>
              <a:chExt cx="1632" cy="528"/>
            </a:xfrm>
          </p:grpSpPr>
          <p:sp>
            <p:nvSpPr>
              <p:cNvPr id="199700" name="AutoShape 20"/>
              <p:cNvSpPr>
                <a:spLocks noChangeArrowheads="1"/>
              </p:cNvSpPr>
              <p:nvPr/>
            </p:nvSpPr>
            <p:spPr bwMode="gray">
              <a:xfrm>
                <a:off x="3792" y="3072"/>
                <a:ext cx="1488" cy="288"/>
              </a:xfrm>
              <a:prstGeom prst="roundRect">
                <a:avLst>
                  <a:gd name="adj" fmla="val 50000"/>
                </a:avLst>
              </a:prstGeom>
              <a:noFill/>
              <a:ln w="28575"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solidFill>
                      <a:srgbClr val="990000"/>
                    </a:solidFill>
                  </a:rPr>
                  <a:t>Đặt câu hỏi để </a:t>
                </a:r>
              </a:p>
              <a:p>
                <a:pPr algn="ctr" eaLnBrk="0" hangingPunct="0"/>
                <a:r>
                  <a:rPr lang="en-US" sz="2000" b="1">
                    <a:solidFill>
                      <a:srgbClr val="990000"/>
                    </a:solidFill>
                  </a:rPr>
                  <a:t>thảo luận</a:t>
                </a:r>
              </a:p>
            </p:txBody>
          </p:sp>
          <p:grpSp>
            <p:nvGrpSpPr>
              <p:cNvPr id="199701" name="Group 21"/>
              <p:cNvGrpSpPr>
                <a:grpSpLocks/>
              </p:cNvGrpSpPr>
              <p:nvPr/>
            </p:nvGrpSpPr>
            <p:grpSpPr bwMode="auto">
              <a:xfrm>
                <a:off x="3792" y="2976"/>
                <a:ext cx="1632" cy="528"/>
                <a:chOff x="3792" y="2976"/>
                <a:chExt cx="1632" cy="528"/>
              </a:xfrm>
            </p:grpSpPr>
            <p:sp>
              <p:nvSpPr>
                <p:cNvPr id="199702" name="Text Box 22"/>
                <p:cNvSpPr txBox="1">
                  <a:spLocks noChangeArrowheads="1"/>
                </p:cNvSpPr>
                <p:nvPr/>
              </p:nvSpPr>
              <p:spPr bwMode="gray">
                <a:xfrm>
                  <a:off x="3891" y="3042"/>
                  <a:ext cx="1392" cy="25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endParaRPr lang="vi-VN" sz="2000">
                    <a:solidFill>
                      <a:srgbClr val="990000"/>
                    </a:solidFill>
                  </a:endParaRPr>
                </a:p>
              </p:txBody>
            </p:sp>
            <p:sp>
              <p:nvSpPr>
                <p:cNvPr id="199703" name="AutoShape 23"/>
                <p:cNvSpPr>
                  <a:spLocks noChangeArrowheads="1"/>
                </p:cNvSpPr>
                <p:nvPr/>
              </p:nvSpPr>
              <p:spPr bwMode="gray">
                <a:xfrm>
                  <a:off x="3792" y="2976"/>
                  <a:ext cx="1632" cy="528"/>
                </a:xfrm>
                <a:prstGeom prst="roundRect">
                  <a:avLst>
                    <a:gd name="adj" fmla="val 50000"/>
                  </a:avLst>
                </a:prstGeom>
                <a:noFill/>
                <a:ln w="28575" algn="ctr">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000">
                    <a:solidFill>
                      <a:srgbClr val="990000"/>
                    </a:solidFill>
                  </a:endParaRPr>
                </a:p>
              </p:txBody>
            </p:sp>
          </p:grpSp>
        </p:grpSp>
        <p:grpSp>
          <p:nvGrpSpPr>
            <p:cNvPr id="199704" name="Group 24"/>
            <p:cNvGrpSpPr>
              <a:grpSpLocks/>
            </p:cNvGrpSpPr>
            <p:nvPr/>
          </p:nvGrpSpPr>
          <p:grpSpPr bwMode="auto">
            <a:xfrm>
              <a:off x="2412" y="3744"/>
              <a:ext cx="1860" cy="480"/>
              <a:chOff x="2412" y="3744"/>
              <a:chExt cx="1860" cy="480"/>
            </a:xfrm>
          </p:grpSpPr>
          <p:grpSp>
            <p:nvGrpSpPr>
              <p:cNvPr id="199705" name="Group 25"/>
              <p:cNvGrpSpPr>
                <a:grpSpLocks/>
              </p:cNvGrpSpPr>
              <p:nvPr/>
            </p:nvGrpSpPr>
            <p:grpSpPr bwMode="auto">
              <a:xfrm>
                <a:off x="2448" y="3744"/>
                <a:ext cx="1824" cy="480"/>
                <a:chOff x="2400" y="1152"/>
                <a:chExt cx="1488" cy="288"/>
              </a:xfrm>
            </p:grpSpPr>
            <p:sp>
              <p:nvSpPr>
                <p:cNvPr id="199706" name="Text Box 26"/>
                <p:cNvSpPr txBox="1">
                  <a:spLocks noChangeArrowheads="1"/>
                </p:cNvSpPr>
                <p:nvPr/>
              </p:nvSpPr>
              <p:spPr bwMode="gray">
                <a:xfrm>
                  <a:off x="2490" y="1188"/>
                  <a:ext cx="1269"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endParaRPr lang="vi-VN" sz="2000">
                    <a:solidFill>
                      <a:srgbClr val="990000"/>
                    </a:solidFill>
                  </a:endParaRPr>
                </a:p>
              </p:txBody>
            </p:sp>
            <p:sp>
              <p:nvSpPr>
                <p:cNvPr id="199707" name="AutoShape 27"/>
                <p:cNvSpPr>
                  <a:spLocks noChangeArrowheads="1"/>
                </p:cNvSpPr>
                <p:nvPr/>
              </p:nvSpPr>
              <p:spPr bwMode="gray">
                <a:xfrm>
                  <a:off x="2400" y="1152"/>
                  <a:ext cx="1488" cy="288"/>
                </a:xfrm>
                <a:prstGeom prst="roundRect">
                  <a:avLst>
                    <a:gd name="adj" fmla="val 50000"/>
                  </a:avLst>
                </a:prstGeom>
                <a:noFill/>
                <a:ln w="28575" algn="ctr">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000">
                    <a:solidFill>
                      <a:srgbClr val="990000"/>
                    </a:solidFill>
                  </a:endParaRPr>
                </a:p>
              </p:txBody>
            </p:sp>
          </p:grpSp>
          <p:sp>
            <p:nvSpPr>
              <p:cNvPr id="199708" name="Rectangle 28"/>
              <p:cNvSpPr>
                <a:spLocks noChangeArrowheads="1"/>
              </p:cNvSpPr>
              <p:nvPr/>
            </p:nvSpPr>
            <p:spPr bwMode="auto">
              <a:xfrm>
                <a:off x="2412" y="3776"/>
                <a:ext cx="163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000" b="1">
                    <a:solidFill>
                      <a:srgbClr val="990000"/>
                    </a:solidFill>
                  </a:rPr>
                  <a:t>Cho phép có thời gian</a:t>
                </a:r>
              </a:p>
              <a:p>
                <a:pPr eaLnBrk="0" hangingPunct="0"/>
                <a:r>
                  <a:rPr lang="en-US" sz="2000" b="1">
                    <a:solidFill>
                      <a:srgbClr val="990000"/>
                    </a:solidFill>
                  </a:rPr>
                  <a:t> thảo luận và quan sát.</a:t>
                </a:r>
              </a:p>
            </p:txBody>
          </p:sp>
        </p:grpSp>
      </p:grpSp>
    </p:spTree>
    <p:extLst>
      <p:ext uri="{BB962C8B-B14F-4D97-AF65-F5344CB8AC3E}">
        <p14:creationId xmlns:p14="http://schemas.microsoft.com/office/powerpoint/2010/main" val="22534056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wipe(down)">
                                      <p:cBhvr>
                                        <p:cTn id="7" dur="500"/>
                                        <p:tgtEl>
                                          <p:spTgt spid="199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704528" y="176202"/>
            <a:ext cx="81369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4000" b="1" dirty="0">
                <a:solidFill>
                  <a:srgbClr val="0070C0"/>
                </a:solidFill>
                <a:latin typeface="Arial" panose="020B0604020202020204" pitchFamily="34" charset="0"/>
                <a:cs typeface="Arial" panose="020B0604020202020204" pitchFamily="34" charset="0"/>
              </a:rPr>
              <a:t>2.4 KỸ THUẬT CHẬU CÁ</a:t>
            </a:r>
          </a:p>
        </p:txBody>
      </p:sp>
      <p:sp>
        <p:nvSpPr>
          <p:cNvPr id="200707" name="Text Box 3"/>
          <p:cNvSpPr txBox="1">
            <a:spLocks noChangeArrowheads="1"/>
          </p:cNvSpPr>
          <p:nvPr/>
        </p:nvSpPr>
        <p:spPr bwMode="auto">
          <a:xfrm>
            <a:off x="366545" y="1124744"/>
            <a:ext cx="950505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ts val="600"/>
              </a:spcBef>
              <a:spcAft>
                <a:spcPts val="600"/>
              </a:spcAft>
            </a:pP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gọi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chậu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thấy</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nhóm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đóng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nhóm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sát</a:t>
            </a:r>
            <a:r>
              <a:rPr lang="en-US" sz="3200" dirty="0">
                <a:latin typeface="Arial" panose="020B0604020202020204" pitchFamily="34" charset="0"/>
                <a:cs typeface="Arial" panose="020B0604020202020204" pitchFamily="34" charset="0"/>
              </a:rPr>
              <a:t>. Do </a:t>
            </a:r>
            <a:r>
              <a:rPr lang="en-US" sz="3200" dirty="0" err="1">
                <a:latin typeface="Arial" panose="020B0604020202020204" pitchFamily="34" charset="0"/>
                <a:cs typeface="Arial" panose="020B0604020202020204" pitchFamily="34" charset="0"/>
              </a:rPr>
              <a:t>vậy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nhóm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giảm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bớt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viên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chậu</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cá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thảo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luận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ý </a:t>
            </a:r>
            <a:r>
              <a:rPr lang="en-US" sz="3200" dirty="0" err="1">
                <a:latin typeface="Arial" panose="020B0604020202020204" pitchFamily="34" charset="0"/>
                <a:cs typeface="Arial" panose="020B0604020202020204" pitchFamily="34" charset="0"/>
              </a:rPr>
              <a:t>kiến</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mức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tối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đa</a:t>
            </a:r>
            <a:r>
              <a:rPr 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36364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531939" y="-304800"/>
            <a:ext cx="7793037" cy="14620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1">
            <a:normAutofit/>
          </a:bodyPr>
          <a:lstStyle/>
          <a:p>
            <a:r>
              <a:rPr lang="en-US" sz="4000" dirty="0" err="1">
                <a:solidFill>
                  <a:schemeClr val="hlink"/>
                </a:solidFill>
                <a:latin typeface="Arial" panose="020B0604020202020204" pitchFamily="34" charset="0"/>
                <a:cs typeface="Arial" panose="020B0604020202020204" pitchFamily="34" charset="0"/>
              </a:rPr>
              <a:t>Tiến</a:t>
            </a:r>
            <a:r>
              <a:rPr lang="en-US" sz="4000" dirty="0">
                <a:solidFill>
                  <a:schemeClr val="hlink"/>
                </a:solidFill>
                <a:latin typeface="Arial" panose="020B0604020202020204" pitchFamily="34" charset="0"/>
                <a:cs typeface="Arial" panose="020B0604020202020204" pitchFamily="34" charset="0"/>
              </a:rPr>
              <a:t> </a:t>
            </a:r>
            <a:r>
              <a:rPr lang="en-US" sz="4000" dirty="0" err="1">
                <a:solidFill>
                  <a:schemeClr val="hlink"/>
                </a:solidFill>
                <a:latin typeface="Arial" panose="020B0604020202020204" pitchFamily="34" charset="0"/>
                <a:cs typeface="Arial" panose="020B0604020202020204" pitchFamily="34" charset="0"/>
              </a:rPr>
              <a:t>trình</a:t>
            </a:r>
            <a:r>
              <a:rPr lang="en-US" sz="4000" dirty="0">
                <a:solidFill>
                  <a:srgbClr val="990000"/>
                </a:solidFill>
                <a:latin typeface="Arial" panose="020B0604020202020204" pitchFamily="34" charset="0"/>
                <a:cs typeface="Arial" panose="020B0604020202020204" pitchFamily="34" charset="0"/>
              </a:rPr>
              <a:t> </a:t>
            </a:r>
          </a:p>
        </p:txBody>
      </p:sp>
      <p:grpSp>
        <p:nvGrpSpPr>
          <p:cNvPr id="201731" name="Group 3"/>
          <p:cNvGrpSpPr>
            <a:grpSpLocks/>
          </p:cNvGrpSpPr>
          <p:nvPr/>
        </p:nvGrpSpPr>
        <p:grpSpPr bwMode="auto">
          <a:xfrm>
            <a:off x="632520" y="908720"/>
            <a:ext cx="8915400" cy="5518150"/>
            <a:chOff x="144" y="748"/>
            <a:chExt cx="5616" cy="3476"/>
          </a:xfrm>
        </p:grpSpPr>
        <p:sp>
          <p:nvSpPr>
            <p:cNvPr id="201732" name="Freeform 4"/>
            <p:cNvSpPr>
              <a:spLocks/>
            </p:cNvSpPr>
            <p:nvPr/>
          </p:nvSpPr>
          <p:spPr bwMode="gray">
            <a:xfrm>
              <a:off x="2385" y="2240"/>
              <a:ext cx="797" cy="1792"/>
            </a:xfrm>
            <a:custGeom>
              <a:avLst/>
              <a:gdLst>
                <a:gd name="T0" fmla="*/ 451 w 501"/>
                <a:gd name="T1" fmla="*/ 1158 h 1198"/>
                <a:gd name="T2" fmla="*/ 359 w 501"/>
                <a:gd name="T3" fmla="*/ 1072 h 1198"/>
                <a:gd name="T4" fmla="*/ 281 w 501"/>
                <a:gd name="T5" fmla="*/ 983 h 1198"/>
                <a:gd name="T6" fmla="*/ 217 w 501"/>
                <a:gd name="T7" fmla="*/ 896 h 1198"/>
                <a:gd name="T8" fmla="*/ 167 w 501"/>
                <a:gd name="T9" fmla="*/ 814 h 1198"/>
                <a:gd name="T10" fmla="*/ 129 w 501"/>
                <a:gd name="T11" fmla="*/ 743 h 1198"/>
                <a:gd name="T12" fmla="*/ 105 w 501"/>
                <a:gd name="T13" fmla="*/ 689 h 1198"/>
                <a:gd name="T14" fmla="*/ 92 w 501"/>
                <a:gd name="T15" fmla="*/ 654 h 1198"/>
                <a:gd name="T16" fmla="*/ 56 w 501"/>
                <a:gd name="T17" fmla="*/ 518 h 1198"/>
                <a:gd name="T18" fmla="*/ 39 w 501"/>
                <a:gd name="T19" fmla="*/ 396 h 1198"/>
                <a:gd name="T20" fmla="*/ 36 w 501"/>
                <a:gd name="T21" fmla="*/ 294 h 1198"/>
                <a:gd name="T22" fmla="*/ 41 w 501"/>
                <a:gd name="T23" fmla="*/ 212 h 1198"/>
                <a:gd name="T24" fmla="*/ 52 w 501"/>
                <a:gd name="T25" fmla="*/ 151 h 1198"/>
                <a:gd name="T26" fmla="*/ 61 w 501"/>
                <a:gd name="T27" fmla="*/ 114 h 1198"/>
                <a:gd name="T28" fmla="*/ 66 w 501"/>
                <a:gd name="T29" fmla="*/ 101 h 1198"/>
                <a:gd name="T30" fmla="*/ 241 w 501"/>
                <a:gd name="T31" fmla="*/ 0 h 1198"/>
                <a:gd name="T32" fmla="*/ 230 w 501"/>
                <a:gd name="T33" fmla="*/ 200 h 1198"/>
                <a:gd name="T34" fmla="*/ 226 w 501"/>
                <a:gd name="T35" fmla="*/ 208 h 1198"/>
                <a:gd name="T36" fmla="*/ 216 w 501"/>
                <a:gd name="T37" fmla="*/ 231 h 1198"/>
                <a:gd name="T38" fmla="*/ 203 w 501"/>
                <a:gd name="T39" fmla="*/ 272 h 1198"/>
                <a:gd name="T40" fmla="*/ 192 w 501"/>
                <a:gd name="T41" fmla="*/ 332 h 1198"/>
                <a:gd name="T42" fmla="*/ 187 w 501"/>
                <a:gd name="T43" fmla="*/ 413 h 1198"/>
                <a:gd name="T44" fmla="*/ 191 w 501"/>
                <a:gd name="T45" fmla="*/ 516 h 1198"/>
                <a:gd name="T46" fmla="*/ 209 w 501"/>
                <a:gd name="T47" fmla="*/ 638 h 1198"/>
                <a:gd name="T48" fmla="*/ 239 w 501"/>
                <a:gd name="T49" fmla="*/ 751 h 1198"/>
                <a:gd name="T50" fmla="*/ 278 w 501"/>
                <a:gd name="T51" fmla="*/ 854 h 1198"/>
                <a:gd name="T52" fmla="*/ 323 w 501"/>
                <a:gd name="T53" fmla="*/ 946 h 1198"/>
                <a:gd name="T54" fmla="*/ 369 w 501"/>
                <a:gd name="T55" fmla="*/ 1025 h 1198"/>
                <a:gd name="T56" fmla="*/ 414 w 501"/>
                <a:gd name="T57" fmla="*/ 1091 h 1198"/>
                <a:gd name="T58" fmla="*/ 453 w 501"/>
                <a:gd name="T59" fmla="*/ 1142 h 1198"/>
                <a:gd name="T60" fmla="*/ 483 w 501"/>
                <a:gd name="T61" fmla="*/ 1178 h 1198"/>
                <a:gd name="T62" fmla="*/ 500 w 501"/>
                <a:gd name="T63" fmla="*/ 1196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1198">
                  <a:moveTo>
                    <a:pt x="501" y="1198"/>
                  </a:moveTo>
                  <a:lnTo>
                    <a:pt x="451" y="1158"/>
                  </a:lnTo>
                  <a:lnTo>
                    <a:pt x="403" y="1115"/>
                  </a:lnTo>
                  <a:lnTo>
                    <a:pt x="359" y="1072"/>
                  </a:lnTo>
                  <a:lnTo>
                    <a:pt x="318" y="1027"/>
                  </a:lnTo>
                  <a:lnTo>
                    <a:pt x="281" y="983"/>
                  </a:lnTo>
                  <a:lnTo>
                    <a:pt x="248" y="938"/>
                  </a:lnTo>
                  <a:lnTo>
                    <a:pt x="217" y="896"/>
                  </a:lnTo>
                  <a:lnTo>
                    <a:pt x="190" y="853"/>
                  </a:lnTo>
                  <a:lnTo>
                    <a:pt x="167" y="814"/>
                  </a:lnTo>
                  <a:lnTo>
                    <a:pt x="147" y="777"/>
                  </a:lnTo>
                  <a:lnTo>
                    <a:pt x="129" y="743"/>
                  </a:lnTo>
                  <a:lnTo>
                    <a:pt x="115" y="714"/>
                  </a:lnTo>
                  <a:lnTo>
                    <a:pt x="105" y="689"/>
                  </a:lnTo>
                  <a:lnTo>
                    <a:pt x="97" y="669"/>
                  </a:lnTo>
                  <a:lnTo>
                    <a:pt x="92" y="654"/>
                  </a:lnTo>
                  <a:lnTo>
                    <a:pt x="71" y="583"/>
                  </a:lnTo>
                  <a:lnTo>
                    <a:pt x="56" y="518"/>
                  </a:lnTo>
                  <a:lnTo>
                    <a:pt x="45" y="454"/>
                  </a:lnTo>
                  <a:lnTo>
                    <a:pt x="39" y="396"/>
                  </a:lnTo>
                  <a:lnTo>
                    <a:pt x="36" y="343"/>
                  </a:lnTo>
                  <a:lnTo>
                    <a:pt x="36" y="294"/>
                  </a:lnTo>
                  <a:lnTo>
                    <a:pt x="37" y="251"/>
                  </a:lnTo>
                  <a:lnTo>
                    <a:pt x="41" y="212"/>
                  </a:lnTo>
                  <a:lnTo>
                    <a:pt x="46" y="180"/>
                  </a:lnTo>
                  <a:lnTo>
                    <a:pt x="52" y="151"/>
                  </a:lnTo>
                  <a:lnTo>
                    <a:pt x="57" y="129"/>
                  </a:lnTo>
                  <a:lnTo>
                    <a:pt x="61" y="114"/>
                  </a:lnTo>
                  <a:lnTo>
                    <a:pt x="65" y="105"/>
                  </a:lnTo>
                  <a:lnTo>
                    <a:pt x="66" y="101"/>
                  </a:lnTo>
                  <a:lnTo>
                    <a:pt x="0" y="63"/>
                  </a:lnTo>
                  <a:lnTo>
                    <a:pt x="241" y="0"/>
                  </a:lnTo>
                  <a:lnTo>
                    <a:pt x="306" y="245"/>
                  </a:lnTo>
                  <a:lnTo>
                    <a:pt x="230" y="200"/>
                  </a:lnTo>
                  <a:lnTo>
                    <a:pt x="229" y="203"/>
                  </a:lnTo>
                  <a:lnTo>
                    <a:pt x="226" y="208"/>
                  </a:lnTo>
                  <a:lnTo>
                    <a:pt x="221" y="217"/>
                  </a:lnTo>
                  <a:lnTo>
                    <a:pt x="216" y="231"/>
                  </a:lnTo>
                  <a:lnTo>
                    <a:pt x="209" y="249"/>
                  </a:lnTo>
                  <a:lnTo>
                    <a:pt x="203" y="272"/>
                  </a:lnTo>
                  <a:lnTo>
                    <a:pt x="196" y="300"/>
                  </a:lnTo>
                  <a:lnTo>
                    <a:pt x="192" y="332"/>
                  </a:lnTo>
                  <a:lnTo>
                    <a:pt x="189" y="369"/>
                  </a:lnTo>
                  <a:lnTo>
                    <a:pt x="187" y="413"/>
                  </a:lnTo>
                  <a:lnTo>
                    <a:pt x="187" y="462"/>
                  </a:lnTo>
                  <a:lnTo>
                    <a:pt x="191" y="516"/>
                  </a:lnTo>
                  <a:lnTo>
                    <a:pt x="199" y="578"/>
                  </a:lnTo>
                  <a:lnTo>
                    <a:pt x="209" y="638"/>
                  </a:lnTo>
                  <a:lnTo>
                    <a:pt x="222" y="696"/>
                  </a:lnTo>
                  <a:lnTo>
                    <a:pt x="239" y="751"/>
                  </a:lnTo>
                  <a:lnTo>
                    <a:pt x="257" y="804"/>
                  </a:lnTo>
                  <a:lnTo>
                    <a:pt x="278" y="854"/>
                  </a:lnTo>
                  <a:lnTo>
                    <a:pt x="300" y="901"/>
                  </a:lnTo>
                  <a:lnTo>
                    <a:pt x="323" y="946"/>
                  </a:lnTo>
                  <a:lnTo>
                    <a:pt x="346" y="987"/>
                  </a:lnTo>
                  <a:lnTo>
                    <a:pt x="369" y="1025"/>
                  </a:lnTo>
                  <a:lnTo>
                    <a:pt x="392" y="1060"/>
                  </a:lnTo>
                  <a:lnTo>
                    <a:pt x="414" y="1091"/>
                  </a:lnTo>
                  <a:lnTo>
                    <a:pt x="434" y="1119"/>
                  </a:lnTo>
                  <a:lnTo>
                    <a:pt x="453" y="1142"/>
                  </a:lnTo>
                  <a:lnTo>
                    <a:pt x="469" y="1161"/>
                  </a:lnTo>
                  <a:lnTo>
                    <a:pt x="483" y="1178"/>
                  </a:lnTo>
                  <a:lnTo>
                    <a:pt x="493" y="1189"/>
                  </a:lnTo>
                  <a:lnTo>
                    <a:pt x="500" y="1196"/>
                  </a:lnTo>
                  <a:lnTo>
                    <a:pt x="501" y="1198"/>
                  </a:lnTo>
                  <a:close/>
                </a:path>
              </a:pathLst>
            </a:custGeom>
            <a:gradFill rotWithShape="1">
              <a:gsLst>
                <a:gs pos="0">
                  <a:srgbClr val="33CCCC"/>
                </a:gs>
                <a:gs pos="100000">
                  <a:srgbClr val="008080"/>
                </a:gs>
              </a:gsLst>
              <a:lin ang="540000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sp>
          <p:nvSpPr>
            <p:cNvPr id="201733" name="Freeform 5"/>
            <p:cNvSpPr>
              <a:spLocks/>
            </p:cNvSpPr>
            <p:nvPr/>
          </p:nvSpPr>
          <p:spPr bwMode="gray">
            <a:xfrm>
              <a:off x="1344" y="1621"/>
              <a:ext cx="1954" cy="696"/>
            </a:xfrm>
            <a:custGeom>
              <a:avLst/>
              <a:gdLst>
                <a:gd name="T0" fmla="*/ 2 w 1225"/>
                <a:gd name="T1" fmla="*/ 102 h 467"/>
                <a:gd name="T2" fmla="*/ 26 w 1225"/>
                <a:gd name="T3" fmla="*/ 91 h 467"/>
                <a:gd name="T4" fmla="*/ 71 w 1225"/>
                <a:gd name="T5" fmla="*/ 71 h 467"/>
                <a:gd name="T6" fmla="*/ 135 w 1225"/>
                <a:gd name="T7" fmla="*/ 49 h 467"/>
                <a:gd name="T8" fmla="*/ 218 w 1225"/>
                <a:gd name="T9" fmla="*/ 27 h 467"/>
                <a:gd name="T10" fmla="*/ 316 w 1225"/>
                <a:gd name="T11" fmla="*/ 9 h 467"/>
                <a:gd name="T12" fmla="*/ 427 w 1225"/>
                <a:gd name="T13" fmla="*/ 0 h 467"/>
                <a:gd name="T14" fmla="*/ 552 w 1225"/>
                <a:gd name="T15" fmla="*/ 3 h 467"/>
                <a:gd name="T16" fmla="*/ 687 w 1225"/>
                <a:gd name="T17" fmla="*/ 22 h 467"/>
                <a:gd name="T18" fmla="*/ 821 w 1225"/>
                <a:gd name="T19" fmla="*/ 60 h 467"/>
                <a:gd name="T20" fmla="*/ 929 w 1225"/>
                <a:gd name="T21" fmla="*/ 104 h 467"/>
                <a:gd name="T22" fmla="*/ 1015 w 1225"/>
                <a:gd name="T23" fmla="*/ 150 h 467"/>
                <a:gd name="T24" fmla="*/ 1078 w 1225"/>
                <a:gd name="T25" fmla="*/ 195 h 467"/>
                <a:gd name="T26" fmla="*/ 1122 w 1225"/>
                <a:gd name="T27" fmla="*/ 233 h 467"/>
                <a:gd name="T28" fmla="*/ 1146 w 1225"/>
                <a:gd name="T29" fmla="*/ 258 h 467"/>
                <a:gd name="T30" fmla="*/ 1154 w 1225"/>
                <a:gd name="T31" fmla="*/ 269 h 467"/>
                <a:gd name="T32" fmla="*/ 1162 w 1225"/>
                <a:gd name="T33" fmla="*/ 467 h 467"/>
                <a:gd name="T34" fmla="*/ 990 w 1225"/>
                <a:gd name="T35" fmla="*/ 356 h 467"/>
                <a:gd name="T36" fmla="*/ 982 w 1225"/>
                <a:gd name="T37" fmla="*/ 346 h 467"/>
                <a:gd name="T38" fmla="*/ 960 w 1225"/>
                <a:gd name="T39" fmla="*/ 319 h 467"/>
                <a:gd name="T40" fmla="*/ 922 w 1225"/>
                <a:gd name="T41" fmla="*/ 280 h 467"/>
                <a:gd name="T42" fmla="*/ 863 w 1225"/>
                <a:gd name="T43" fmla="*/ 235 h 467"/>
                <a:gd name="T44" fmla="*/ 785 w 1225"/>
                <a:gd name="T45" fmla="*/ 187 h 467"/>
                <a:gd name="T46" fmla="*/ 683 w 1225"/>
                <a:gd name="T47" fmla="*/ 142 h 467"/>
                <a:gd name="T48" fmla="*/ 554 w 1225"/>
                <a:gd name="T49" fmla="*/ 106 h 467"/>
                <a:gd name="T50" fmla="*/ 425 w 1225"/>
                <a:gd name="T51" fmla="*/ 83 h 467"/>
                <a:gd name="T52" fmla="*/ 307 w 1225"/>
                <a:gd name="T53" fmla="*/ 74 h 467"/>
                <a:gd name="T54" fmla="*/ 205 w 1225"/>
                <a:gd name="T55" fmla="*/ 75 h 467"/>
                <a:gd name="T56" fmla="*/ 120 w 1225"/>
                <a:gd name="T57" fmla="*/ 82 h 467"/>
                <a:gd name="T58" fmla="*/ 55 w 1225"/>
                <a:gd name="T59" fmla="*/ 92 h 467"/>
                <a:gd name="T60" fmla="*/ 14 w 1225"/>
                <a:gd name="T61" fmla="*/ 100 h 467"/>
                <a:gd name="T62" fmla="*/ 0 w 1225"/>
                <a:gd name="T63" fmla="*/ 10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5" h="467">
                  <a:moveTo>
                    <a:pt x="0" y="104"/>
                  </a:moveTo>
                  <a:lnTo>
                    <a:pt x="2" y="102"/>
                  </a:lnTo>
                  <a:lnTo>
                    <a:pt x="11" y="97"/>
                  </a:lnTo>
                  <a:lnTo>
                    <a:pt x="26" y="91"/>
                  </a:lnTo>
                  <a:lnTo>
                    <a:pt x="46" y="82"/>
                  </a:lnTo>
                  <a:lnTo>
                    <a:pt x="71" y="71"/>
                  </a:lnTo>
                  <a:lnTo>
                    <a:pt x="100" y="61"/>
                  </a:lnTo>
                  <a:lnTo>
                    <a:pt x="135" y="49"/>
                  </a:lnTo>
                  <a:lnTo>
                    <a:pt x="174" y="38"/>
                  </a:lnTo>
                  <a:lnTo>
                    <a:pt x="218" y="27"/>
                  </a:lnTo>
                  <a:lnTo>
                    <a:pt x="264" y="17"/>
                  </a:lnTo>
                  <a:lnTo>
                    <a:pt x="316" y="9"/>
                  </a:lnTo>
                  <a:lnTo>
                    <a:pt x="370" y="3"/>
                  </a:lnTo>
                  <a:lnTo>
                    <a:pt x="427" y="0"/>
                  </a:lnTo>
                  <a:lnTo>
                    <a:pt x="489" y="0"/>
                  </a:lnTo>
                  <a:lnTo>
                    <a:pt x="552" y="3"/>
                  </a:lnTo>
                  <a:lnTo>
                    <a:pt x="618" y="11"/>
                  </a:lnTo>
                  <a:lnTo>
                    <a:pt x="687" y="22"/>
                  </a:lnTo>
                  <a:lnTo>
                    <a:pt x="758" y="40"/>
                  </a:lnTo>
                  <a:lnTo>
                    <a:pt x="821" y="60"/>
                  </a:lnTo>
                  <a:lnTo>
                    <a:pt x="879" y="80"/>
                  </a:lnTo>
                  <a:lnTo>
                    <a:pt x="929" y="104"/>
                  </a:lnTo>
                  <a:lnTo>
                    <a:pt x="975" y="127"/>
                  </a:lnTo>
                  <a:lnTo>
                    <a:pt x="1015" y="150"/>
                  </a:lnTo>
                  <a:lnTo>
                    <a:pt x="1049" y="173"/>
                  </a:lnTo>
                  <a:lnTo>
                    <a:pt x="1078" y="195"/>
                  </a:lnTo>
                  <a:lnTo>
                    <a:pt x="1102" y="214"/>
                  </a:lnTo>
                  <a:lnTo>
                    <a:pt x="1122" y="233"/>
                  </a:lnTo>
                  <a:lnTo>
                    <a:pt x="1136" y="247"/>
                  </a:lnTo>
                  <a:lnTo>
                    <a:pt x="1146" y="258"/>
                  </a:lnTo>
                  <a:lnTo>
                    <a:pt x="1153" y="266"/>
                  </a:lnTo>
                  <a:lnTo>
                    <a:pt x="1154" y="269"/>
                  </a:lnTo>
                  <a:lnTo>
                    <a:pt x="1225" y="227"/>
                  </a:lnTo>
                  <a:lnTo>
                    <a:pt x="1162" y="467"/>
                  </a:lnTo>
                  <a:lnTo>
                    <a:pt x="916" y="407"/>
                  </a:lnTo>
                  <a:lnTo>
                    <a:pt x="990" y="356"/>
                  </a:lnTo>
                  <a:lnTo>
                    <a:pt x="987" y="354"/>
                  </a:lnTo>
                  <a:lnTo>
                    <a:pt x="982" y="346"/>
                  </a:lnTo>
                  <a:lnTo>
                    <a:pt x="973" y="334"/>
                  </a:lnTo>
                  <a:lnTo>
                    <a:pt x="960" y="319"/>
                  </a:lnTo>
                  <a:lnTo>
                    <a:pt x="944" y="301"/>
                  </a:lnTo>
                  <a:lnTo>
                    <a:pt x="922" y="280"/>
                  </a:lnTo>
                  <a:lnTo>
                    <a:pt x="896" y="258"/>
                  </a:lnTo>
                  <a:lnTo>
                    <a:pt x="863" y="235"/>
                  </a:lnTo>
                  <a:lnTo>
                    <a:pt x="827" y="211"/>
                  </a:lnTo>
                  <a:lnTo>
                    <a:pt x="785" y="187"/>
                  </a:lnTo>
                  <a:lnTo>
                    <a:pt x="737" y="164"/>
                  </a:lnTo>
                  <a:lnTo>
                    <a:pt x="683" y="142"/>
                  </a:lnTo>
                  <a:lnTo>
                    <a:pt x="622" y="123"/>
                  </a:lnTo>
                  <a:lnTo>
                    <a:pt x="554" y="106"/>
                  </a:lnTo>
                  <a:lnTo>
                    <a:pt x="488" y="92"/>
                  </a:lnTo>
                  <a:lnTo>
                    <a:pt x="425" y="83"/>
                  </a:lnTo>
                  <a:lnTo>
                    <a:pt x="365" y="76"/>
                  </a:lnTo>
                  <a:lnTo>
                    <a:pt x="307" y="74"/>
                  </a:lnTo>
                  <a:lnTo>
                    <a:pt x="254" y="73"/>
                  </a:lnTo>
                  <a:lnTo>
                    <a:pt x="205" y="75"/>
                  </a:lnTo>
                  <a:lnTo>
                    <a:pt x="160" y="78"/>
                  </a:lnTo>
                  <a:lnTo>
                    <a:pt x="120" y="82"/>
                  </a:lnTo>
                  <a:lnTo>
                    <a:pt x="85" y="87"/>
                  </a:lnTo>
                  <a:lnTo>
                    <a:pt x="55" y="92"/>
                  </a:lnTo>
                  <a:lnTo>
                    <a:pt x="31" y="96"/>
                  </a:lnTo>
                  <a:lnTo>
                    <a:pt x="14" y="100"/>
                  </a:lnTo>
                  <a:lnTo>
                    <a:pt x="4" y="102"/>
                  </a:lnTo>
                  <a:lnTo>
                    <a:pt x="0" y="104"/>
                  </a:lnTo>
                  <a:close/>
                </a:path>
              </a:pathLst>
            </a:custGeom>
            <a:gradFill rotWithShape="1">
              <a:gsLst>
                <a:gs pos="0">
                  <a:srgbClr val="FF6699"/>
                </a:gs>
                <a:gs pos="100000">
                  <a:srgbClr val="CC0099"/>
                </a:gs>
              </a:gsLst>
              <a:lin ang="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sp>
          <p:nvSpPr>
            <p:cNvPr id="201734" name="Freeform 6"/>
            <p:cNvSpPr>
              <a:spLocks/>
            </p:cNvSpPr>
            <p:nvPr/>
          </p:nvSpPr>
          <p:spPr bwMode="gray">
            <a:xfrm>
              <a:off x="2947" y="1488"/>
              <a:ext cx="1517" cy="1418"/>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solidFill>
              <a:srgbClr val="FF9900"/>
            </a:soli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nvGrpSpPr>
            <p:cNvPr id="201735" name="Group 7"/>
            <p:cNvGrpSpPr>
              <a:grpSpLocks/>
            </p:cNvGrpSpPr>
            <p:nvPr/>
          </p:nvGrpSpPr>
          <p:grpSpPr bwMode="auto">
            <a:xfrm>
              <a:off x="432" y="3024"/>
              <a:ext cx="1920" cy="480"/>
              <a:chOff x="432" y="3024"/>
              <a:chExt cx="1920" cy="480"/>
            </a:xfrm>
          </p:grpSpPr>
          <p:sp>
            <p:nvSpPr>
              <p:cNvPr id="201736" name="Text Box 8"/>
              <p:cNvSpPr txBox="1">
                <a:spLocks noChangeArrowheads="1"/>
              </p:cNvSpPr>
              <p:nvPr/>
            </p:nvSpPr>
            <p:spPr bwMode="gray">
              <a:xfrm>
                <a:off x="528" y="3024"/>
                <a:ext cx="18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nb-NO" b="1">
                    <a:solidFill>
                      <a:srgbClr val="990000"/>
                    </a:solidFill>
                  </a:rPr>
                  <a:t>Cuối cùng cảm ơn các thành viên</a:t>
                </a:r>
                <a:r>
                  <a:rPr lang="nb-NO">
                    <a:solidFill>
                      <a:srgbClr val="990000"/>
                    </a:solidFill>
                  </a:rPr>
                  <a:t> </a:t>
                </a:r>
                <a:endParaRPr lang="en-US">
                  <a:solidFill>
                    <a:srgbClr val="990000"/>
                  </a:solidFill>
                </a:endParaRPr>
              </a:p>
            </p:txBody>
          </p:sp>
          <p:sp>
            <p:nvSpPr>
              <p:cNvPr id="201737" name="AutoShape 9"/>
              <p:cNvSpPr>
                <a:spLocks noChangeArrowheads="1"/>
              </p:cNvSpPr>
              <p:nvPr/>
            </p:nvSpPr>
            <p:spPr bwMode="gray">
              <a:xfrm>
                <a:off x="432" y="3024"/>
                <a:ext cx="1920" cy="480"/>
              </a:xfrm>
              <a:prstGeom prst="roundRect">
                <a:avLst>
                  <a:gd name="adj" fmla="val 50000"/>
                </a:avLst>
              </a:prstGeom>
              <a:noFill/>
              <a:ln w="28575" algn="ctr">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a:solidFill>
                    <a:srgbClr val="990000"/>
                  </a:solidFill>
                </a:endParaRPr>
              </a:p>
            </p:txBody>
          </p:sp>
        </p:grpSp>
        <p:sp>
          <p:nvSpPr>
            <p:cNvPr id="201738" name="Text Box 10"/>
            <p:cNvSpPr txBox="1">
              <a:spLocks noChangeArrowheads="1"/>
            </p:cNvSpPr>
            <p:nvPr/>
          </p:nvSpPr>
          <p:spPr bwMode="gray">
            <a:xfrm>
              <a:off x="1949" y="776"/>
              <a:ext cx="17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nb-NO" b="1">
                  <a:solidFill>
                    <a:srgbClr val="990000"/>
                  </a:solidFill>
                </a:rPr>
                <a:t>Giải thích chủ đề, mục đích và tiến trình.</a:t>
              </a:r>
              <a:endParaRPr lang="en-US" b="1">
                <a:solidFill>
                  <a:srgbClr val="990000"/>
                </a:solidFill>
              </a:endParaRPr>
            </a:p>
          </p:txBody>
        </p:sp>
        <p:sp>
          <p:nvSpPr>
            <p:cNvPr id="201739" name="AutoShape 11"/>
            <p:cNvSpPr>
              <a:spLocks noChangeArrowheads="1"/>
            </p:cNvSpPr>
            <p:nvPr/>
          </p:nvSpPr>
          <p:spPr bwMode="gray">
            <a:xfrm>
              <a:off x="1824" y="748"/>
              <a:ext cx="2064" cy="500"/>
            </a:xfrm>
            <a:prstGeom prst="roundRect">
              <a:avLst>
                <a:gd name="adj" fmla="val 50000"/>
              </a:avLst>
            </a:prstGeom>
            <a:noFill/>
            <a:ln w="28575" algn="ctr">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a:solidFill>
                  <a:srgbClr val="990000"/>
                </a:solidFill>
              </a:endParaRPr>
            </a:p>
          </p:txBody>
        </p:sp>
        <p:grpSp>
          <p:nvGrpSpPr>
            <p:cNvPr id="201740" name="Group 12"/>
            <p:cNvGrpSpPr>
              <a:grpSpLocks/>
            </p:cNvGrpSpPr>
            <p:nvPr/>
          </p:nvGrpSpPr>
          <p:grpSpPr bwMode="auto">
            <a:xfrm>
              <a:off x="144" y="1680"/>
              <a:ext cx="1680" cy="559"/>
              <a:chOff x="2400" y="1152"/>
              <a:chExt cx="1488" cy="288"/>
            </a:xfrm>
          </p:grpSpPr>
          <p:sp>
            <p:nvSpPr>
              <p:cNvPr id="201741" name="Text Box 13"/>
              <p:cNvSpPr txBox="1">
                <a:spLocks noChangeArrowheads="1"/>
              </p:cNvSpPr>
              <p:nvPr/>
            </p:nvSpPr>
            <p:spPr bwMode="gray">
              <a:xfrm>
                <a:off x="2490" y="1188"/>
                <a:ext cx="1269"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nb-NO" b="1">
                    <a:solidFill>
                      <a:srgbClr val="990000"/>
                    </a:solidFill>
                  </a:rPr>
                  <a:t>Tóm tắt từ phương pháp chậu cá</a:t>
                </a:r>
                <a:r>
                  <a:rPr lang="en-US">
                    <a:solidFill>
                      <a:srgbClr val="990000"/>
                    </a:solidFill>
                  </a:rPr>
                  <a:t> </a:t>
                </a:r>
              </a:p>
            </p:txBody>
          </p:sp>
          <p:sp>
            <p:nvSpPr>
              <p:cNvPr id="201742" name="AutoShape 14"/>
              <p:cNvSpPr>
                <a:spLocks noChangeArrowheads="1"/>
              </p:cNvSpPr>
              <p:nvPr/>
            </p:nvSpPr>
            <p:spPr bwMode="gray">
              <a:xfrm>
                <a:off x="2400" y="1152"/>
                <a:ext cx="1488" cy="288"/>
              </a:xfrm>
              <a:prstGeom prst="roundRect">
                <a:avLst>
                  <a:gd name="adj" fmla="val 50000"/>
                </a:avLst>
              </a:prstGeom>
              <a:noFill/>
              <a:ln w="28575" algn="ctr">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a:solidFill>
                    <a:srgbClr val="990000"/>
                  </a:solidFill>
                </a:endParaRPr>
              </a:p>
            </p:txBody>
          </p:sp>
        </p:grpSp>
        <p:grpSp>
          <p:nvGrpSpPr>
            <p:cNvPr id="201743" name="Group 15"/>
            <p:cNvGrpSpPr>
              <a:grpSpLocks/>
            </p:cNvGrpSpPr>
            <p:nvPr/>
          </p:nvGrpSpPr>
          <p:grpSpPr bwMode="auto">
            <a:xfrm>
              <a:off x="3840" y="1438"/>
              <a:ext cx="1920" cy="583"/>
              <a:chOff x="3840" y="1438"/>
              <a:chExt cx="1920" cy="583"/>
            </a:xfrm>
          </p:grpSpPr>
          <p:sp>
            <p:nvSpPr>
              <p:cNvPr id="201744" name="Text Box 16"/>
              <p:cNvSpPr txBox="1">
                <a:spLocks noChangeArrowheads="1"/>
              </p:cNvSpPr>
              <p:nvPr/>
            </p:nvSpPr>
            <p:spPr bwMode="gray">
              <a:xfrm>
                <a:off x="3957" y="1438"/>
                <a:ext cx="1636" cy="58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nb-NO" b="1">
                    <a:solidFill>
                      <a:srgbClr val="990000"/>
                    </a:solidFill>
                  </a:rPr>
                  <a:t>Yêu cầu các thành viên bước vào trong vòng tròn ” chậu cá”.</a:t>
                </a:r>
                <a:endParaRPr lang="en-US" b="1">
                  <a:solidFill>
                    <a:srgbClr val="990000"/>
                  </a:solidFill>
                </a:endParaRPr>
              </a:p>
            </p:txBody>
          </p:sp>
          <p:sp>
            <p:nvSpPr>
              <p:cNvPr id="201745" name="AutoShape 17"/>
              <p:cNvSpPr>
                <a:spLocks noChangeArrowheads="1"/>
              </p:cNvSpPr>
              <p:nvPr/>
            </p:nvSpPr>
            <p:spPr bwMode="gray">
              <a:xfrm>
                <a:off x="3840" y="1488"/>
                <a:ext cx="1920" cy="498"/>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a:solidFill>
                    <a:srgbClr val="990000"/>
                  </a:solidFill>
                </a:endParaRPr>
              </a:p>
            </p:txBody>
          </p:sp>
        </p:grpSp>
        <p:grpSp>
          <p:nvGrpSpPr>
            <p:cNvPr id="201746" name="Group 18"/>
            <p:cNvGrpSpPr>
              <a:grpSpLocks/>
            </p:cNvGrpSpPr>
            <p:nvPr/>
          </p:nvGrpSpPr>
          <p:grpSpPr bwMode="auto">
            <a:xfrm>
              <a:off x="3552" y="2976"/>
              <a:ext cx="1920" cy="528"/>
              <a:chOff x="3552" y="2976"/>
              <a:chExt cx="1920" cy="528"/>
            </a:xfrm>
          </p:grpSpPr>
          <p:sp>
            <p:nvSpPr>
              <p:cNvPr id="201747" name="AutoShape 19"/>
              <p:cNvSpPr>
                <a:spLocks noChangeArrowheads="1"/>
              </p:cNvSpPr>
              <p:nvPr/>
            </p:nvSpPr>
            <p:spPr bwMode="gray">
              <a:xfrm>
                <a:off x="3624" y="3072"/>
                <a:ext cx="1751" cy="288"/>
              </a:xfrm>
              <a:prstGeom prst="roundRect">
                <a:avLst>
                  <a:gd name="adj" fmla="val 50000"/>
                </a:avLst>
              </a:prstGeom>
              <a:noFill/>
              <a:ln w="28575"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buFont typeface="Symbol" panose="05050102010706020507" pitchFamily="18" charset="2"/>
                  <a:buNone/>
                </a:pPr>
                <a:r>
                  <a:rPr lang="nb-NO" b="1">
                    <a:solidFill>
                      <a:srgbClr val="990000"/>
                    </a:solidFill>
                  </a:rPr>
                  <a:t>     Người điều hành nêu</a:t>
                </a:r>
              </a:p>
              <a:p>
                <a:pPr algn="ctr" eaLnBrk="0" hangingPunct="0">
                  <a:buFont typeface="Symbol" panose="05050102010706020507" pitchFamily="18" charset="2"/>
                  <a:buNone/>
                </a:pPr>
                <a:r>
                  <a:rPr lang="nb-NO" b="1">
                    <a:solidFill>
                      <a:srgbClr val="990000"/>
                    </a:solidFill>
                  </a:rPr>
                  <a:t> chủ đềvà bắt đầu thảo luận.</a:t>
                </a:r>
                <a:endParaRPr lang="en-US" b="1">
                  <a:solidFill>
                    <a:srgbClr val="990000"/>
                  </a:solidFill>
                </a:endParaRPr>
              </a:p>
            </p:txBody>
          </p:sp>
          <p:grpSp>
            <p:nvGrpSpPr>
              <p:cNvPr id="201748" name="Group 20"/>
              <p:cNvGrpSpPr>
                <a:grpSpLocks/>
              </p:cNvGrpSpPr>
              <p:nvPr/>
            </p:nvGrpSpPr>
            <p:grpSpPr bwMode="auto">
              <a:xfrm>
                <a:off x="3552" y="2976"/>
                <a:ext cx="1920" cy="528"/>
                <a:chOff x="3792" y="2976"/>
                <a:chExt cx="1632" cy="528"/>
              </a:xfrm>
            </p:grpSpPr>
            <p:sp>
              <p:nvSpPr>
                <p:cNvPr id="201749" name="Text Box 21"/>
                <p:cNvSpPr txBox="1">
                  <a:spLocks noChangeArrowheads="1"/>
                </p:cNvSpPr>
                <p:nvPr/>
              </p:nvSpPr>
              <p:spPr bwMode="gray">
                <a:xfrm>
                  <a:off x="3891" y="3042"/>
                  <a:ext cx="1392" cy="2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endParaRPr lang="vi-VN">
                    <a:solidFill>
                      <a:srgbClr val="990000"/>
                    </a:solidFill>
                  </a:endParaRPr>
                </a:p>
              </p:txBody>
            </p:sp>
            <p:sp>
              <p:nvSpPr>
                <p:cNvPr id="201750" name="AutoShape 22"/>
                <p:cNvSpPr>
                  <a:spLocks noChangeArrowheads="1"/>
                </p:cNvSpPr>
                <p:nvPr/>
              </p:nvSpPr>
              <p:spPr bwMode="gray">
                <a:xfrm>
                  <a:off x="3792" y="2976"/>
                  <a:ext cx="1632" cy="528"/>
                </a:xfrm>
                <a:prstGeom prst="roundRect">
                  <a:avLst>
                    <a:gd name="adj" fmla="val 50000"/>
                  </a:avLst>
                </a:prstGeom>
                <a:noFill/>
                <a:ln w="28575" algn="ctr">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a:solidFill>
                      <a:srgbClr val="990000"/>
                    </a:solidFill>
                  </a:endParaRPr>
                </a:p>
              </p:txBody>
            </p:sp>
          </p:grpSp>
        </p:grpSp>
        <p:grpSp>
          <p:nvGrpSpPr>
            <p:cNvPr id="201751" name="Group 23"/>
            <p:cNvGrpSpPr>
              <a:grpSpLocks/>
            </p:cNvGrpSpPr>
            <p:nvPr/>
          </p:nvGrpSpPr>
          <p:grpSpPr bwMode="auto">
            <a:xfrm>
              <a:off x="2304" y="3744"/>
              <a:ext cx="2151" cy="480"/>
              <a:chOff x="2412" y="3744"/>
              <a:chExt cx="1764" cy="480"/>
            </a:xfrm>
          </p:grpSpPr>
          <p:grpSp>
            <p:nvGrpSpPr>
              <p:cNvPr id="201752" name="Group 24"/>
              <p:cNvGrpSpPr>
                <a:grpSpLocks/>
              </p:cNvGrpSpPr>
              <p:nvPr/>
            </p:nvGrpSpPr>
            <p:grpSpPr bwMode="auto">
              <a:xfrm>
                <a:off x="2448" y="3744"/>
                <a:ext cx="1728" cy="480"/>
                <a:chOff x="2400" y="1152"/>
                <a:chExt cx="1488" cy="288"/>
              </a:xfrm>
            </p:grpSpPr>
            <p:sp>
              <p:nvSpPr>
                <p:cNvPr id="201753" name="Text Box 25"/>
                <p:cNvSpPr txBox="1">
                  <a:spLocks noChangeArrowheads="1"/>
                </p:cNvSpPr>
                <p:nvPr/>
              </p:nvSpPr>
              <p:spPr bwMode="gray">
                <a:xfrm>
                  <a:off x="2490" y="1188"/>
                  <a:ext cx="1269"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endParaRPr lang="vi-VN">
                    <a:solidFill>
                      <a:srgbClr val="990000"/>
                    </a:solidFill>
                  </a:endParaRPr>
                </a:p>
              </p:txBody>
            </p:sp>
            <p:sp>
              <p:nvSpPr>
                <p:cNvPr id="201754" name="AutoShape 26"/>
                <p:cNvSpPr>
                  <a:spLocks noChangeArrowheads="1"/>
                </p:cNvSpPr>
                <p:nvPr/>
              </p:nvSpPr>
              <p:spPr bwMode="gray">
                <a:xfrm>
                  <a:off x="2400" y="1152"/>
                  <a:ext cx="1488" cy="288"/>
                </a:xfrm>
                <a:prstGeom prst="roundRect">
                  <a:avLst>
                    <a:gd name="adj" fmla="val 50000"/>
                  </a:avLst>
                </a:prstGeom>
                <a:noFill/>
                <a:ln w="28575" algn="ctr">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a:solidFill>
                      <a:srgbClr val="990000"/>
                    </a:solidFill>
                  </a:endParaRPr>
                </a:p>
              </p:txBody>
            </p:sp>
          </p:grpSp>
          <p:sp>
            <p:nvSpPr>
              <p:cNvPr id="201755" name="Rectangle 27"/>
              <p:cNvSpPr>
                <a:spLocks noChangeArrowheads="1"/>
              </p:cNvSpPr>
              <p:nvPr/>
            </p:nvSpPr>
            <p:spPr bwMode="auto">
              <a:xfrm>
                <a:off x="2412" y="3792"/>
                <a:ext cx="153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 typeface="Symbol" panose="05050102010706020507" pitchFamily="18" charset="2"/>
                  <a:buNone/>
                </a:pPr>
                <a:r>
                  <a:rPr lang="nb-NO" b="1">
                    <a:solidFill>
                      <a:srgbClr val="990000"/>
                    </a:solidFill>
                  </a:rPr>
                  <a:t>Giải thích cho các thành viên </a:t>
                </a:r>
              </a:p>
              <a:p>
                <a:pPr eaLnBrk="0" hangingPunct="0">
                  <a:buFont typeface="Symbol" panose="05050102010706020507" pitchFamily="18" charset="2"/>
                  <a:buNone/>
                </a:pPr>
                <a:r>
                  <a:rPr lang="nb-NO" b="1">
                    <a:solidFill>
                      <a:srgbClr val="990000"/>
                    </a:solidFill>
                  </a:rPr>
                  <a:t>quan sát về nhiệm vụ của họ.</a:t>
                </a:r>
                <a:endParaRPr lang="en-US" b="1">
                  <a:solidFill>
                    <a:srgbClr val="990000"/>
                  </a:solidFill>
                </a:endParaRPr>
              </a:p>
            </p:txBody>
          </p:sp>
        </p:grpSp>
      </p:grpSp>
    </p:spTree>
    <p:extLst>
      <p:ext uri="{BB962C8B-B14F-4D97-AF65-F5344CB8AC3E}">
        <p14:creationId xmlns:p14="http://schemas.microsoft.com/office/powerpoint/2010/main" val="652146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201731"/>
                                        </p:tgtEl>
                                        <p:attrNameLst>
                                          <p:attrName>style.visibility</p:attrName>
                                        </p:attrNameLst>
                                      </p:cBhvr>
                                      <p:to>
                                        <p:strVal val="visible"/>
                                      </p:to>
                                    </p:set>
                                    <p:animEffect transition="in" filter="wheel(8)">
                                      <p:cBhvr>
                                        <p:cTn id="7" dur="1000"/>
                                        <p:tgtEl>
                                          <p:spTgt spid="20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1000" y="362744"/>
            <a:ext cx="9144000" cy="762000"/>
          </a:xfrm>
        </p:spPr>
        <p:txBody>
          <a:bodyPr>
            <a:noAutofit/>
          </a:bodyPr>
          <a:lstStyle/>
          <a:p>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2.5 HOẠT </a:t>
            </a:r>
            <a:r>
              <a:rPr lang="en-US" sz="4000" b="1" dirty="0">
                <a:latin typeface="Arial" panose="020B0604020202020204" pitchFamily="34" charset="0"/>
                <a:cs typeface="Arial" panose="020B0604020202020204" pitchFamily="34" charset="0"/>
              </a:rPr>
              <a:t>ĐỘNG NHÓM</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grpSp>
        <p:nvGrpSpPr>
          <p:cNvPr id="79875" name="Group 3"/>
          <p:cNvGrpSpPr>
            <a:grpSpLocks/>
          </p:cNvGrpSpPr>
          <p:nvPr/>
        </p:nvGrpSpPr>
        <p:grpSpPr bwMode="auto">
          <a:xfrm>
            <a:off x="1371600" y="3598864"/>
            <a:ext cx="3105150" cy="3106737"/>
            <a:chOff x="624" y="2267"/>
            <a:chExt cx="1956" cy="1957"/>
          </a:xfrm>
        </p:grpSpPr>
        <p:grpSp>
          <p:nvGrpSpPr>
            <p:cNvPr id="79876" name="Group 4"/>
            <p:cNvGrpSpPr>
              <a:grpSpLocks/>
            </p:cNvGrpSpPr>
            <p:nvPr/>
          </p:nvGrpSpPr>
          <p:grpSpPr bwMode="auto">
            <a:xfrm>
              <a:off x="624" y="2267"/>
              <a:ext cx="1956" cy="1957"/>
              <a:chOff x="2172" y="1440"/>
              <a:chExt cx="1956" cy="1957"/>
            </a:xfrm>
          </p:grpSpPr>
          <p:sp>
            <p:nvSpPr>
              <p:cNvPr id="79877" name="Freeform 5"/>
              <p:cNvSpPr>
                <a:spLocks/>
              </p:cNvSpPr>
              <p:nvPr/>
            </p:nvSpPr>
            <p:spPr bwMode="gray">
              <a:xfrm>
                <a:off x="2172" y="1440"/>
                <a:ext cx="1956" cy="1957"/>
              </a:xfrm>
              <a:custGeom>
                <a:avLst/>
                <a:gdLst>
                  <a:gd name="T0" fmla="*/ 1956 w 1956"/>
                  <a:gd name="T1" fmla="*/ 923 h 1957"/>
                  <a:gd name="T2" fmla="*/ 1808 w 1956"/>
                  <a:gd name="T3" fmla="*/ 869 h 1957"/>
                  <a:gd name="T4" fmla="*/ 1937 w 1956"/>
                  <a:gd name="T5" fmla="*/ 778 h 1957"/>
                  <a:gd name="T6" fmla="*/ 1767 w 1956"/>
                  <a:gd name="T7" fmla="*/ 700 h 1957"/>
                  <a:gd name="T8" fmla="*/ 1732 w 1956"/>
                  <a:gd name="T9" fmla="*/ 616 h 1957"/>
                  <a:gd name="T10" fmla="*/ 1798 w 1956"/>
                  <a:gd name="T11" fmla="*/ 441 h 1957"/>
                  <a:gd name="T12" fmla="*/ 1642 w 1956"/>
                  <a:gd name="T13" fmla="*/ 469 h 1957"/>
                  <a:gd name="T14" fmla="*/ 1709 w 1956"/>
                  <a:gd name="T15" fmla="*/ 325 h 1957"/>
                  <a:gd name="T16" fmla="*/ 1522 w 1956"/>
                  <a:gd name="T17" fmla="*/ 344 h 1957"/>
                  <a:gd name="T18" fmla="*/ 1450 w 1956"/>
                  <a:gd name="T19" fmla="*/ 287 h 1957"/>
                  <a:gd name="T20" fmla="*/ 1419 w 1956"/>
                  <a:gd name="T21" fmla="*/ 103 h 1957"/>
                  <a:gd name="T22" fmla="*/ 1298 w 1956"/>
                  <a:gd name="T23" fmla="*/ 205 h 1957"/>
                  <a:gd name="T24" fmla="*/ 1285 w 1956"/>
                  <a:gd name="T25" fmla="*/ 47 h 1957"/>
                  <a:gd name="T26" fmla="*/ 1132 w 1956"/>
                  <a:gd name="T27" fmla="*/ 156 h 1957"/>
                  <a:gd name="T28" fmla="*/ 1041 w 1956"/>
                  <a:gd name="T29" fmla="*/ 144 h 1957"/>
                  <a:gd name="T30" fmla="*/ 923 w 1956"/>
                  <a:gd name="T31" fmla="*/ 0 h 1957"/>
                  <a:gd name="T32" fmla="*/ 869 w 1956"/>
                  <a:gd name="T33" fmla="*/ 148 h 1957"/>
                  <a:gd name="T34" fmla="*/ 779 w 1956"/>
                  <a:gd name="T35" fmla="*/ 19 h 1957"/>
                  <a:gd name="T36" fmla="*/ 700 w 1956"/>
                  <a:gd name="T37" fmla="*/ 189 h 1957"/>
                  <a:gd name="T38" fmla="*/ 616 w 1956"/>
                  <a:gd name="T39" fmla="*/ 224 h 1957"/>
                  <a:gd name="T40" fmla="*/ 441 w 1956"/>
                  <a:gd name="T41" fmla="*/ 159 h 1957"/>
                  <a:gd name="T42" fmla="*/ 469 w 1956"/>
                  <a:gd name="T43" fmla="*/ 314 h 1957"/>
                  <a:gd name="T44" fmla="*/ 326 w 1956"/>
                  <a:gd name="T45" fmla="*/ 246 h 1957"/>
                  <a:gd name="T46" fmla="*/ 343 w 1956"/>
                  <a:gd name="T47" fmla="*/ 434 h 1957"/>
                  <a:gd name="T48" fmla="*/ 288 w 1956"/>
                  <a:gd name="T49" fmla="*/ 507 h 1957"/>
                  <a:gd name="T50" fmla="*/ 103 w 1956"/>
                  <a:gd name="T51" fmla="*/ 536 h 1957"/>
                  <a:gd name="T52" fmla="*/ 205 w 1956"/>
                  <a:gd name="T53" fmla="*/ 658 h 1957"/>
                  <a:gd name="T54" fmla="*/ 48 w 1956"/>
                  <a:gd name="T55" fmla="*/ 671 h 1957"/>
                  <a:gd name="T56" fmla="*/ 156 w 1956"/>
                  <a:gd name="T57" fmla="*/ 824 h 1957"/>
                  <a:gd name="T58" fmla="*/ 144 w 1956"/>
                  <a:gd name="T59" fmla="*/ 914 h 1957"/>
                  <a:gd name="T60" fmla="*/ 0 w 1956"/>
                  <a:gd name="T61" fmla="*/ 1034 h 1957"/>
                  <a:gd name="T62" fmla="*/ 148 w 1956"/>
                  <a:gd name="T63" fmla="*/ 1088 h 1957"/>
                  <a:gd name="T64" fmla="*/ 19 w 1956"/>
                  <a:gd name="T65" fmla="*/ 1178 h 1957"/>
                  <a:gd name="T66" fmla="*/ 189 w 1956"/>
                  <a:gd name="T67" fmla="*/ 1255 h 1957"/>
                  <a:gd name="T68" fmla="*/ 224 w 1956"/>
                  <a:gd name="T69" fmla="*/ 1341 h 1957"/>
                  <a:gd name="T70" fmla="*/ 159 w 1956"/>
                  <a:gd name="T71" fmla="*/ 1514 h 1957"/>
                  <a:gd name="T72" fmla="*/ 314 w 1956"/>
                  <a:gd name="T73" fmla="*/ 1488 h 1957"/>
                  <a:gd name="T74" fmla="*/ 247 w 1956"/>
                  <a:gd name="T75" fmla="*/ 1631 h 1957"/>
                  <a:gd name="T76" fmla="*/ 434 w 1956"/>
                  <a:gd name="T77" fmla="*/ 1613 h 1957"/>
                  <a:gd name="T78" fmla="*/ 506 w 1956"/>
                  <a:gd name="T79" fmla="*/ 1670 h 1957"/>
                  <a:gd name="T80" fmla="*/ 537 w 1956"/>
                  <a:gd name="T81" fmla="*/ 1854 h 1957"/>
                  <a:gd name="T82" fmla="*/ 658 w 1956"/>
                  <a:gd name="T83" fmla="*/ 1752 h 1957"/>
                  <a:gd name="T84" fmla="*/ 671 w 1956"/>
                  <a:gd name="T85" fmla="*/ 1909 h 1957"/>
                  <a:gd name="T86" fmla="*/ 824 w 1956"/>
                  <a:gd name="T87" fmla="*/ 1801 h 1957"/>
                  <a:gd name="T88" fmla="*/ 914 w 1956"/>
                  <a:gd name="T89" fmla="*/ 1813 h 1957"/>
                  <a:gd name="T90" fmla="*/ 1033 w 1956"/>
                  <a:gd name="T91" fmla="*/ 1957 h 1957"/>
                  <a:gd name="T92" fmla="*/ 1087 w 1956"/>
                  <a:gd name="T93" fmla="*/ 1809 h 1957"/>
                  <a:gd name="T94" fmla="*/ 1178 w 1956"/>
                  <a:gd name="T95" fmla="*/ 1937 h 1957"/>
                  <a:gd name="T96" fmla="*/ 1255 w 1956"/>
                  <a:gd name="T97" fmla="*/ 1769 h 1957"/>
                  <a:gd name="T98" fmla="*/ 1341 w 1956"/>
                  <a:gd name="T99" fmla="*/ 1733 h 1957"/>
                  <a:gd name="T100" fmla="*/ 1515 w 1956"/>
                  <a:gd name="T101" fmla="*/ 1798 h 1957"/>
                  <a:gd name="T102" fmla="*/ 1488 w 1956"/>
                  <a:gd name="T103" fmla="*/ 1643 h 1957"/>
                  <a:gd name="T104" fmla="*/ 1630 w 1956"/>
                  <a:gd name="T105" fmla="*/ 1710 h 1957"/>
                  <a:gd name="T106" fmla="*/ 1613 w 1956"/>
                  <a:gd name="T107" fmla="*/ 1523 h 1957"/>
                  <a:gd name="T108" fmla="*/ 1670 w 1956"/>
                  <a:gd name="T109" fmla="*/ 1450 h 1957"/>
                  <a:gd name="T110" fmla="*/ 1853 w 1956"/>
                  <a:gd name="T111" fmla="*/ 1420 h 1957"/>
                  <a:gd name="T112" fmla="*/ 1751 w 1956"/>
                  <a:gd name="T113" fmla="*/ 1299 h 1957"/>
                  <a:gd name="T114" fmla="*/ 1908 w 1956"/>
                  <a:gd name="T115" fmla="*/ 1284 h 1957"/>
                  <a:gd name="T116" fmla="*/ 1801 w 1956"/>
                  <a:gd name="T117" fmla="*/ 1133 h 1957"/>
                  <a:gd name="T118" fmla="*/ 1812 w 1956"/>
                  <a:gd name="T119" fmla="*/ 10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gradFill rotWithShape="1">
                <a:gsLst>
                  <a:gs pos="0">
                    <a:srgbClr val="FF9900"/>
                  </a:gs>
                  <a:gs pos="50000">
                    <a:srgbClr val="FF9900">
                      <a:gamma/>
                      <a:tint val="48627"/>
                      <a:invGamma/>
                    </a:srgbClr>
                  </a:gs>
                  <a:gs pos="100000">
                    <a:srgbClr val="FF9900"/>
                  </a:gs>
                </a:gsLst>
                <a:lin ang="2700000" scaled="1"/>
              </a:gradFill>
              <a:ln w="9525">
                <a:prstDash val="solid"/>
                <a:round/>
                <a:headEnd/>
                <a:tailEnd/>
              </a:ln>
              <a:effectLst/>
              <a:scene3d>
                <a:camera prst="legacyPerspectiveFront">
                  <a:rot lat="20099999" lon="1500000" rev="0"/>
                </a:camera>
                <a:lightRig rig="legacyFlat4" dir="b"/>
              </a:scene3d>
              <a:sp3d extrusionH="6080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79878" name="Oval 6"/>
              <p:cNvSpPr>
                <a:spLocks noChangeArrowheads="1"/>
              </p:cNvSpPr>
              <p:nvPr/>
            </p:nvSpPr>
            <p:spPr bwMode="gray">
              <a:xfrm rot="2506802">
                <a:off x="2663" y="1839"/>
                <a:ext cx="1008" cy="1248"/>
              </a:xfrm>
              <a:prstGeom prst="ellipse">
                <a:avLst/>
              </a:prstGeom>
              <a:gradFill rotWithShape="1">
                <a:gsLst>
                  <a:gs pos="0">
                    <a:srgbClr val="B2B2B2">
                      <a:gamma/>
                      <a:shade val="46275"/>
                      <a:invGamma/>
                    </a:srgbClr>
                  </a:gs>
                  <a:gs pos="50000">
                    <a:srgbClr val="B2B2B2"/>
                  </a:gs>
                  <a:gs pos="100000">
                    <a:srgbClr val="B2B2B2">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Oval 7"/>
              <p:cNvSpPr>
                <a:spLocks noChangeArrowheads="1"/>
              </p:cNvSpPr>
              <p:nvPr/>
            </p:nvSpPr>
            <p:spPr bwMode="gray">
              <a:xfrm rot="2506802">
                <a:off x="2837" y="1961"/>
                <a:ext cx="797" cy="1156"/>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880" name="Text Box 8"/>
            <p:cNvSpPr txBox="1">
              <a:spLocks noChangeArrowheads="1"/>
            </p:cNvSpPr>
            <p:nvPr/>
          </p:nvSpPr>
          <p:spPr bwMode="gray">
            <a:xfrm rot="424365">
              <a:off x="1249" y="3117"/>
              <a:ext cx="957"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latin typeface=".VnAvant" panose="020B7200000000000000" pitchFamily="34" charset="0"/>
                </a:rPr>
                <a:t>Giao bài </a:t>
              </a:r>
            </a:p>
            <a:p>
              <a:pPr algn="ctr" eaLnBrk="0" hangingPunct="0"/>
              <a:r>
                <a:rPr lang="en-US" sz="2400" b="1">
                  <a:latin typeface=".VnAvant" panose="020B7200000000000000" pitchFamily="34" charset="0"/>
                </a:rPr>
                <a:t>tập</a:t>
              </a:r>
            </a:p>
          </p:txBody>
        </p:sp>
      </p:grpSp>
      <p:grpSp>
        <p:nvGrpSpPr>
          <p:cNvPr id="79881" name="Group 9"/>
          <p:cNvGrpSpPr>
            <a:grpSpLocks/>
          </p:cNvGrpSpPr>
          <p:nvPr/>
        </p:nvGrpSpPr>
        <p:grpSpPr bwMode="auto">
          <a:xfrm>
            <a:off x="3581400" y="1922464"/>
            <a:ext cx="2419350" cy="2420937"/>
            <a:chOff x="2016" y="1211"/>
            <a:chExt cx="1524" cy="1525"/>
          </a:xfrm>
        </p:grpSpPr>
        <p:grpSp>
          <p:nvGrpSpPr>
            <p:cNvPr id="79882" name="Group 10"/>
            <p:cNvGrpSpPr>
              <a:grpSpLocks/>
            </p:cNvGrpSpPr>
            <p:nvPr/>
          </p:nvGrpSpPr>
          <p:grpSpPr bwMode="auto">
            <a:xfrm>
              <a:off x="2016" y="1211"/>
              <a:ext cx="1524" cy="1525"/>
              <a:chOff x="2172" y="1440"/>
              <a:chExt cx="1956" cy="1957"/>
            </a:xfrm>
          </p:grpSpPr>
          <p:sp>
            <p:nvSpPr>
              <p:cNvPr id="79883" name="Freeform 11"/>
              <p:cNvSpPr>
                <a:spLocks/>
              </p:cNvSpPr>
              <p:nvPr/>
            </p:nvSpPr>
            <p:spPr bwMode="gray">
              <a:xfrm>
                <a:off x="2172" y="1440"/>
                <a:ext cx="1956" cy="1957"/>
              </a:xfrm>
              <a:custGeom>
                <a:avLst/>
                <a:gdLst>
                  <a:gd name="T0" fmla="*/ 1956 w 1956"/>
                  <a:gd name="T1" fmla="*/ 923 h 1957"/>
                  <a:gd name="T2" fmla="*/ 1808 w 1956"/>
                  <a:gd name="T3" fmla="*/ 869 h 1957"/>
                  <a:gd name="T4" fmla="*/ 1937 w 1956"/>
                  <a:gd name="T5" fmla="*/ 778 h 1957"/>
                  <a:gd name="T6" fmla="*/ 1767 w 1956"/>
                  <a:gd name="T7" fmla="*/ 700 h 1957"/>
                  <a:gd name="T8" fmla="*/ 1732 w 1956"/>
                  <a:gd name="T9" fmla="*/ 616 h 1957"/>
                  <a:gd name="T10" fmla="*/ 1798 w 1956"/>
                  <a:gd name="T11" fmla="*/ 441 h 1957"/>
                  <a:gd name="T12" fmla="*/ 1642 w 1956"/>
                  <a:gd name="T13" fmla="*/ 469 h 1957"/>
                  <a:gd name="T14" fmla="*/ 1709 w 1956"/>
                  <a:gd name="T15" fmla="*/ 325 h 1957"/>
                  <a:gd name="T16" fmla="*/ 1522 w 1956"/>
                  <a:gd name="T17" fmla="*/ 344 h 1957"/>
                  <a:gd name="T18" fmla="*/ 1450 w 1956"/>
                  <a:gd name="T19" fmla="*/ 287 h 1957"/>
                  <a:gd name="T20" fmla="*/ 1419 w 1956"/>
                  <a:gd name="T21" fmla="*/ 103 h 1957"/>
                  <a:gd name="T22" fmla="*/ 1298 w 1956"/>
                  <a:gd name="T23" fmla="*/ 205 h 1957"/>
                  <a:gd name="T24" fmla="*/ 1285 w 1956"/>
                  <a:gd name="T25" fmla="*/ 47 h 1957"/>
                  <a:gd name="T26" fmla="*/ 1132 w 1956"/>
                  <a:gd name="T27" fmla="*/ 156 h 1957"/>
                  <a:gd name="T28" fmla="*/ 1041 w 1956"/>
                  <a:gd name="T29" fmla="*/ 144 h 1957"/>
                  <a:gd name="T30" fmla="*/ 923 w 1956"/>
                  <a:gd name="T31" fmla="*/ 0 h 1957"/>
                  <a:gd name="T32" fmla="*/ 869 w 1956"/>
                  <a:gd name="T33" fmla="*/ 148 h 1957"/>
                  <a:gd name="T34" fmla="*/ 779 w 1956"/>
                  <a:gd name="T35" fmla="*/ 19 h 1957"/>
                  <a:gd name="T36" fmla="*/ 700 w 1956"/>
                  <a:gd name="T37" fmla="*/ 189 h 1957"/>
                  <a:gd name="T38" fmla="*/ 616 w 1956"/>
                  <a:gd name="T39" fmla="*/ 224 h 1957"/>
                  <a:gd name="T40" fmla="*/ 441 w 1956"/>
                  <a:gd name="T41" fmla="*/ 159 h 1957"/>
                  <a:gd name="T42" fmla="*/ 469 w 1956"/>
                  <a:gd name="T43" fmla="*/ 314 h 1957"/>
                  <a:gd name="T44" fmla="*/ 326 w 1956"/>
                  <a:gd name="T45" fmla="*/ 246 h 1957"/>
                  <a:gd name="T46" fmla="*/ 343 w 1956"/>
                  <a:gd name="T47" fmla="*/ 434 h 1957"/>
                  <a:gd name="T48" fmla="*/ 288 w 1956"/>
                  <a:gd name="T49" fmla="*/ 507 h 1957"/>
                  <a:gd name="T50" fmla="*/ 103 w 1956"/>
                  <a:gd name="T51" fmla="*/ 536 h 1957"/>
                  <a:gd name="T52" fmla="*/ 205 w 1956"/>
                  <a:gd name="T53" fmla="*/ 658 h 1957"/>
                  <a:gd name="T54" fmla="*/ 48 w 1956"/>
                  <a:gd name="T55" fmla="*/ 671 h 1957"/>
                  <a:gd name="T56" fmla="*/ 156 w 1956"/>
                  <a:gd name="T57" fmla="*/ 824 h 1957"/>
                  <a:gd name="T58" fmla="*/ 144 w 1956"/>
                  <a:gd name="T59" fmla="*/ 914 h 1957"/>
                  <a:gd name="T60" fmla="*/ 0 w 1956"/>
                  <a:gd name="T61" fmla="*/ 1034 h 1957"/>
                  <a:gd name="T62" fmla="*/ 148 w 1956"/>
                  <a:gd name="T63" fmla="*/ 1088 h 1957"/>
                  <a:gd name="T64" fmla="*/ 19 w 1956"/>
                  <a:gd name="T65" fmla="*/ 1178 h 1957"/>
                  <a:gd name="T66" fmla="*/ 189 w 1956"/>
                  <a:gd name="T67" fmla="*/ 1255 h 1957"/>
                  <a:gd name="T68" fmla="*/ 224 w 1956"/>
                  <a:gd name="T69" fmla="*/ 1341 h 1957"/>
                  <a:gd name="T70" fmla="*/ 159 w 1956"/>
                  <a:gd name="T71" fmla="*/ 1514 h 1957"/>
                  <a:gd name="T72" fmla="*/ 314 w 1956"/>
                  <a:gd name="T73" fmla="*/ 1488 h 1957"/>
                  <a:gd name="T74" fmla="*/ 247 w 1956"/>
                  <a:gd name="T75" fmla="*/ 1631 h 1957"/>
                  <a:gd name="T76" fmla="*/ 434 w 1956"/>
                  <a:gd name="T77" fmla="*/ 1613 h 1957"/>
                  <a:gd name="T78" fmla="*/ 506 w 1956"/>
                  <a:gd name="T79" fmla="*/ 1670 h 1957"/>
                  <a:gd name="T80" fmla="*/ 537 w 1956"/>
                  <a:gd name="T81" fmla="*/ 1854 h 1957"/>
                  <a:gd name="T82" fmla="*/ 658 w 1956"/>
                  <a:gd name="T83" fmla="*/ 1752 h 1957"/>
                  <a:gd name="T84" fmla="*/ 671 w 1956"/>
                  <a:gd name="T85" fmla="*/ 1909 h 1957"/>
                  <a:gd name="T86" fmla="*/ 824 w 1956"/>
                  <a:gd name="T87" fmla="*/ 1801 h 1957"/>
                  <a:gd name="T88" fmla="*/ 914 w 1956"/>
                  <a:gd name="T89" fmla="*/ 1813 h 1957"/>
                  <a:gd name="T90" fmla="*/ 1033 w 1956"/>
                  <a:gd name="T91" fmla="*/ 1957 h 1957"/>
                  <a:gd name="T92" fmla="*/ 1087 w 1956"/>
                  <a:gd name="T93" fmla="*/ 1809 h 1957"/>
                  <a:gd name="T94" fmla="*/ 1178 w 1956"/>
                  <a:gd name="T95" fmla="*/ 1937 h 1957"/>
                  <a:gd name="T96" fmla="*/ 1255 w 1956"/>
                  <a:gd name="T97" fmla="*/ 1769 h 1957"/>
                  <a:gd name="T98" fmla="*/ 1341 w 1956"/>
                  <a:gd name="T99" fmla="*/ 1733 h 1957"/>
                  <a:gd name="T100" fmla="*/ 1515 w 1956"/>
                  <a:gd name="T101" fmla="*/ 1798 h 1957"/>
                  <a:gd name="T102" fmla="*/ 1488 w 1956"/>
                  <a:gd name="T103" fmla="*/ 1643 h 1957"/>
                  <a:gd name="T104" fmla="*/ 1630 w 1956"/>
                  <a:gd name="T105" fmla="*/ 1710 h 1957"/>
                  <a:gd name="T106" fmla="*/ 1613 w 1956"/>
                  <a:gd name="T107" fmla="*/ 1523 h 1957"/>
                  <a:gd name="T108" fmla="*/ 1670 w 1956"/>
                  <a:gd name="T109" fmla="*/ 1450 h 1957"/>
                  <a:gd name="T110" fmla="*/ 1853 w 1956"/>
                  <a:gd name="T111" fmla="*/ 1420 h 1957"/>
                  <a:gd name="T112" fmla="*/ 1751 w 1956"/>
                  <a:gd name="T113" fmla="*/ 1299 h 1957"/>
                  <a:gd name="T114" fmla="*/ 1908 w 1956"/>
                  <a:gd name="T115" fmla="*/ 1284 h 1957"/>
                  <a:gd name="T116" fmla="*/ 1801 w 1956"/>
                  <a:gd name="T117" fmla="*/ 1133 h 1957"/>
                  <a:gd name="T118" fmla="*/ 1812 w 1956"/>
                  <a:gd name="T119" fmla="*/ 10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gradFill rotWithShape="1">
                <a:gsLst>
                  <a:gs pos="0">
                    <a:srgbClr val="00CC99"/>
                  </a:gs>
                  <a:gs pos="50000">
                    <a:srgbClr val="00CC99">
                      <a:gamma/>
                      <a:tint val="24314"/>
                      <a:invGamma/>
                    </a:srgbClr>
                  </a:gs>
                  <a:gs pos="100000">
                    <a:srgbClr val="00CC99"/>
                  </a:gs>
                </a:gsLst>
                <a:lin ang="2700000" scaled="1"/>
              </a:gradFill>
              <a:ln w="9525">
                <a:prstDash val="solid"/>
                <a:round/>
                <a:headEnd/>
                <a:tailEnd/>
              </a:ln>
              <a:effectLst/>
              <a:scene3d>
                <a:camera prst="legacyPerspectiveFront">
                  <a:rot lat="20099999" lon="1500000" rev="0"/>
                </a:camera>
                <a:lightRig rig="legacyFlat4" dir="b"/>
              </a:scene3d>
              <a:sp3d extrusionH="608000" prstMaterial="legacyMatte">
                <a:bevelT w="13500" h="13500" prst="angle"/>
                <a:bevelB w="13500" h="13500" prst="angle"/>
                <a:extrusionClr>
                  <a:srgbClr val="00CC99"/>
                </a:extrusionClr>
                <a:contourClr>
                  <a:srgbClr val="00CC99"/>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79884" name="Oval 12"/>
              <p:cNvSpPr>
                <a:spLocks noChangeArrowheads="1"/>
              </p:cNvSpPr>
              <p:nvPr/>
            </p:nvSpPr>
            <p:spPr bwMode="gray">
              <a:xfrm rot="2506802">
                <a:off x="2663" y="1839"/>
                <a:ext cx="1008" cy="1248"/>
              </a:xfrm>
              <a:prstGeom prst="ellipse">
                <a:avLst/>
              </a:prstGeom>
              <a:gradFill rotWithShape="1">
                <a:gsLst>
                  <a:gs pos="0">
                    <a:srgbClr val="B2B2B2">
                      <a:gamma/>
                      <a:shade val="46275"/>
                      <a:invGamma/>
                    </a:srgbClr>
                  </a:gs>
                  <a:gs pos="50000">
                    <a:srgbClr val="B2B2B2"/>
                  </a:gs>
                  <a:gs pos="100000">
                    <a:srgbClr val="B2B2B2">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5" name="Oval 13"/>
              <p:cNvSpPr>
                <a:spLocks noChangeArrowheads="1"/>
              </p:cNvSpPr>
              <p:nvPr/>
            </p:nvSpPr>
            <p:spPr bwMode="gray">
              <a:xfrm rot="2506802">
                <a:off x="2837" y="1961"/>
                <a:ext cx="797" cy="1156"/>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886" name="Text Box 14"/>
            <p:cNvSpPr txBox="1">
              <a:spLocks noChangeArrowheads="1"/>
            </p:cNvSpPr>
            <p:nvPr/>
          </p:nvSpPr>
          <p:spPr bwMode="gray">
            <a:xfrm rot="2246455">
              <a:off x="2598" y="1706"/>
              <a:ext cx="591"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t>Hình </a:t>
              </a:r>
            </a:p>
            <a:p>
              <a:pPr algn="ctr" eaLnBrk="0" hangingPunct="0"/>
              <a:r>
                <a:rPr lang="en-US" sz="2200" b="1"/>
                <a:t>thành </a:t>
              </a:r>
            </a:p>
            <a:p>
              <a:pPr algn="ctr" eaLnBrk="0" hangingPunct="0"/>
              <a:r>
                <a:rPr lang="en-US" sz="2200" b="1"/>
                <a:t>nhóm</a:t>
              </a:r>
            </a:p>
          </p:txBody>
        </p:sp>
      </p:grpSp>
      <p:grpSp>
        <p:nvGrpSpPr>
          <p:cNvPr id="79887" name="Group 15"/>
          <p:cNvGrpSpPr>
            <a:grpSpLocks/>
          </p:cNvGrpSpPr>
          <p:nvPr/>
        </p:nvGrpSpPr>
        <p:grpSpPr bwMode="auto">
          <a:xfrm>
            <a:off x="5029200" y="3311525"/>
            <a:ext cx="2419350" cy="2420938"/>
            <a:chOff x="2928" y="2086"/>
            <a:chExt cx="1524" cy="1525"/>
          </a:xfrm>
        </p:grpSpPr>
        <p:grpSp>
          <p:nvGrpSpPr>
            <p:cNvPr id="79888" name="Group 16"/>
            <p:cNvGrpSpPr>
              <a:grpSpLocks/>
            </p:cNvGrpSpPr>
            <p:nvPr/>
          </p:nvGrpSpPr>
          <p:grpSpPr bwMode="auto">
            <a:xfrm>
              <a:off x="2928" y="2086"/>
              <a:ext cx="1524" cy="1525"/>
              <a:chOff x="2172" y="1440"/>
              <a:chExt cx="1956" cy="1957"/>
            </a:xfrm>
          </p:grpSpPr>
          <p:sp>
            <p:nvSpPr>
              <p:cNvPr id="79889" name="Freeform 17"/>
              <p:cNvSpPr>
                <a:spLocks/>
              </p:cNvSpPr>
              <p:nvPr/>
            </p:nvSpPr>
            <p:spPr bwMode="gray">
              <a:xfrm>
                <a:off x="2172" y="1440"/>
                <a:ext cx="1956" cy="1957"/>
              </a:xfrm>
              <a:custGeom>
                <a:avLst/>
                <a:gdLst>
                  <a:gd name="T0" fmla="*/ 1956 w 1956"/>
                  <a:gd name="T1" fmla="*/ 923 h 1957"/>
                  <a:gd name="T2" fmla="*/ 1808 w 1956"/>
                  <a:gd name="T3" fmla="*/ 869 h 1957"/>
                  <a:gd name="T4" fmla="*/ 1937 w 1956"/>
                  <a:gd name="T5" fmla="*/ 778 h 1957"/>
                  <a:gd name="T6" fmla="*/ 1767 w 1956"/>
                  <a:gd name="T7" fmla="*/ 700 h 1957"/>
                  <a:gd name="T8" fmla="*/ 1732 w 1956"/>
                  <a:gd name="T9" fmla="*/ 616 h 1957"/>
                  <a:gd name="T10" fmla="*/ 1798 w 1956"/>
                  <a:gd name="T11" fmla="*/ 441 h 1957"/>
                  <a:gd name="T12" fmla="*/ 1642 w 1956"/>
                  <a:gd name="T13" fmla="*/ 469 h 1957"/>
                  <a:gd name="T14" fmla="*/ 1709 w 1956"/>
                  <a:gd name="T15" fmla="*/ 325 h 1957"/>
                  <a:gd name="T16" fmla="*/ 1522 w 1956"/>
                  <a:gd name="T17" fmla="*/ 344 h 1957"/>
                  <a:gd name="T18" fmla="*/ 1450 w 1956"/>
                  <a:gd name="T19" fmla="*/ 287 h 1957"/>
                  <a:gd name="T20" fmla="*/ 1419 w 1956"/>
                  <a:gd name="T21" fmla="*/ 103 h 1957"/>
                  <a:gd name="T22" fmla="*/ 1298 w 1956"/>
                  <a:gd name="T23" fmla="*/ 205 h 1957"/>
                  <a:gd name="T24" fmla="*/ 1285 w 1956"/>
                  <a:gd name="T25" fmla="*/ 47 h 1957"/>
                  <a:gd name="T26" fmla="*/ 1132 w 1956"/>
                  <a:gd name="T27" fmla="*/ 156 h 1957"/>
                  <a:gd name="T28" fmla="*/ 1041 w 1956"/>
                  <a:gd name="T29" fmla="*/ 144 h 1957"/>
                  <a:gd name="T30" fmla="*/ 923 w 1956"/>
                  <a:gd name="T31" fmla="*/ 0 h 1957"/>
                  <a:gd name="T32" fmla="*/ 869 w 1956"/>
                  <a:gd name="T33" fmla="*/ 148 h 1957"/>
                  <a:gd name="T34" fmla="*/ 779 w 1956"/>
                  <a:gd name="T35" fmla="*/ 19 h 1957"/>
                  <a:gd name="T36" fmla="*/ 700 w 1956"/>
                  <a:gd name="T37" fmla="*/ 189 h 1957"/>
                  <a:gd name="T38" fmla="*/ 616 w 1956"/>
                  <a:gd name="T39" fmla="*/ 224 h 1957"/>
                  <a:gd name="T40" fmla="*/ 441 w 1956"/>
                  <a:gd name="T41" fmla="*/ 159 h 1957"/>
                  <a:gd name="T42" fmla="*/ 469 w 1956"/>
                  <a:gd name="T43" fmla="*/ 314 h 1957"/>
                  <a:gd name="T44" fmla="*/ 326 w 1956"/>
                  <a:gd name="T45" fmla="*/ 246 h 1957"/>
                  <a:gd name="T46" fmla="*/ 343 w 1956"/>
                  <a:gd name="T47" fmla="*/ 434 h 1957"/>
                  <a:gd name="T48" fmla="*/ 288 w 1956"/>
                  <a:gd name="T49" fmla="*/ 507 h 1957"/>
                  <a:gd name="T50" fmla="*/ 103 w 1956"/>
                  <a:gd name="T51" fmla="*/ 536 h 1957"/>
                  <a:gd name="T52" fmla="*/ 205 w 1956"/>
                  <a:gd name="T53" fmla="*/ 658 h 1957"/>
                  <a:gd name="T54" fmla="*/ 48 w 1956"/>
                  <a:gd name="T55" fmla="*/ 671 h 1957"/>
                  <a:gd name="T56" fmla="*/ 156 w 1956"/>
                  <a:gd name="T57" fmla="*/ 824 h 1957"/>
                  <a:gd name="T58" fmla="*/ 144 w 1956"/>
                  <a:gd name="T59" fmla="*/ 914 h 1957"/>
                  <a:gd name="T60" fmla="*/ 0 w 1956"/>
                  <a:gd name="T61" fmla="*/ 1034 h 1957"/>
                  <a:gd name="T62" fmla="*/ 148 w 1956"/>
                  <a:gd name="T63" fmla="*/ 1088 h 1957"/>
                  <a:gd name="T64" fmla="*/ 19 w 1956"/>
                  <a:gd name="T65" fmla="*/ 1178 h 1957"/>
                  <a:gd name="T66" fmla="*/ 189 w 1956"/>
                  <a:gd name="T67" fmla="*/ 1255 h 1957"/>
                  <a:gd name="T68" fmla="*/ 224 w 1956"/>
                  <a:gd name="T69" fmla="*/ 1341 h 1957"/>
                  <a:gd name="T70" fmla="*/ 159 w 1956"/>
                  <a:gd name="T71" fmla="*/ 1514 h 1957"/>
                  <a:gd name="T72" fmla="*/ 314 w 1956"/>
                  <a:gd name="T73" fmla="*/ 1488 h 1957"/>
                  <a:gd name="T74" fmla="*/ 247 w 1956"/>
                  <a:gd name="T75" fmla="*/ 1631 h 1957"/>
                  <a:gd name="T76" fmla="*/ 434 w 1956"/>
                  <a:gd name="T77" fmla="*/ 1613 h 1957"/>
                  <a:gd name="T78" fmla="*/ 506 w 1956"/>
                  <a:gd name="T79" fmla="*/ 1670 h 1957"/>
                  <a:gd name="T80" fmla="*/ 537 w 1956"/>
                  <a:gd name="T81" fmla="*/ 1854 h 1957"/>
                  <a:gd name="T82" fmla="*/ 658 w 1956"/>
                  <a:gd name="T83" fmla="*/ 1752 h 1957"/>
                  <a:gd name="T84" fmla="*/ 671 w 1956"/>
                  <a:gd name="T85" fmla="*/ 1909 h 1957"/>
                  <a:gd name="T86" fmla="*/ 824 w 1956"/>
                  <a:gd name="T87" fmla="*/ 1801 h 1957"/>
                  <a:gd name="T88" fmla="*/ 914 w 1956"/>
                  <a:gd name="T89" fmla="*/ 1813 h 1957"/>
                  <a:gd name="T90" fmla="*/ 1033 w 1956"/>
                  <a:gd name="T91" fmla="*/ 1957 h 1957"/>
                  <a:gd name="T92" fmla="*/ 1087 w 1956"/>
                  <a:gd name="T93" fmla="*/ 1809 h 1957"/>
                  <a:gd name="T94" fmla="*/ 1178 w 1956"/>
                  <a:gd name="T95" fmla="*/ 1937 h 1957"/>
                  <a:gd name="T96" fmla="*/ 1255 w 1956"/>
                  <a:gd name="T97" fmla="*/ 1769 h 1957"/>
                  <a:gd name="T98" fmla="*/ 1341 w 1956"/>
                  <a:gd name="T99" fmla="*/ 1733 h 1957"/>
                  <a:gd name="T100" fmla="*/ 1515 w 1956"/>
                  <a:gd name="T101" fmla="*/ 1798 h 1957"/>
                  <a:gd name="T102" fmla="*/ 1488 w 1956"/>
                  <a:gd name="T103" fmla="*/ 1643 h 1957"/>
                  <a:gd name="T104" fmla="*/ 1630 w 1956"/>
                  <a:gd name="T105" fmla="*/ 1710 h 1957"/>
                  <a:gd name="T106" fmla="*/ 1613 w 1956"/>
                  <a:gd name="T107" fmla="*/ 1523 h 1957"/>
                  <a:gd name="T108" fmla="*/ 1670 w 1956"/>
                  <a:gd name="T109" fmla="*/ 1450 h 1957"/>
                  <a:gd name="T110" fmla="*/ 1853 w 1956"/>
                  <a:gd name="T111" fmla="*/ 1420 h 1957"/>
                  <a:gd name="T112" fmla="*/ 1751 w 1956"/>
                  <a:gd name="T113" fmla="*/ 1299 h 1957"/>
                  <a:gd name="T114" fmla="*/ 1908 w 1956"/>
                  <a:gd name="T115" fmla="*/ 1284 h 1957"/>
                  <a:gd name="T116" fmla="*/ 1801 w 1956"/>
                  <a:gd name="T117" fmla="*/ 1133 h 1957"/>
                  <a:gd name="T118" fmla="*/ 1812 w 1956"/>
                  <a:gd name="T119" fmla="*/ 10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gradFill rotWithShape="1">
                <a:gsLst>
                  <a:gs pos="0">
                    <a:srgbClr val="808000"/>
                  </a:gs>
                  <a:gs pos="50000">
                    <a:srgbClr val="808000">
                      <a:gamma/>
                      <a:tint val="33333"/>
                      <a:invGamma/>
                    </a:srgbClr>
                  </a:gs>
                  <a:gs pos="100000">
                    <a:srgbClr val="808000"/>
                  </a:gs>
                </a:gsLst>
                <a:lin ang="2700000" scaled="1"/>
              </a:gradFill>
              <a:ln w="9525">
                <a:prstDash val="solid"/>
                <a:round/>
                <a:headEnd/>
                <a:tailEnd/>
              </a:ln>
              <a:effectLst/>
              <a:scene3d>
                <a:camera prst="legacyPerspectiveFront">
                  <a:rot lat="20099999" lon="1500000" rev="0"/>
                </a:camera>
                <a:lightRig rig="legacyFlat4" dir="b"/>
              </a:scene3d>
              <a:sp3d extrusionH="608000" prstMaterial="legacyMatte">
                <a:bevelT w="13500" h="13500" prst="angle"/>
                <a:bevelB w="13500" h="13500" prst="angle"/>
                <a:extrusionClr>
                  <a:srgbClr val="808000"/>
                </a:extrusionClr>
                <a:contourClr>
                  <a:srgbClr val="808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79890" name="Oval 18"/>
              <p:cNvSpPr>
                <a:spLocks noChangeArrowheads="1"/>
              </p:cNvSpPr>
              <p:nvPr/>
            </p:nvSpPr>
            <p:spPr bwMode="gray">
              <a:xfrm rot="2506802">
                <a:off x="2663" y="1839"/>
                <a:ext cx="1008" cy="1248"/>
              </a:xfrm>
              <a:prstGeom prst="ellipse">
                <a:avLst/>
              </a:prstGeom>
              <a:gradFill rotWithShape="1">
                <a:gsLst>
                  <a:gs pos="0">
                    <a:srgbClr val="B2B2B2">
                      <a:gamma/>
                      <a:shade val="46275"/>
                      <a:invGamma/>
                    </a:srgbClr>
                  </a:gs>
                  <a:gs pos="50000">
                    <a:srgbClr val="B2B2B2"/>
                  </a:gs>
                  <a:gs pos="100000">
                    <a:srgbClr val="B2B2B2">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1" name="Oval 19"/>
              <p:cNvSpPr>
                <a:spLocks noChangeArrowheads="1"/>
              </p:cNvSpPr>
              <p:nvPr/>
            </p:nvSpPr>
            <p:spPr bwMode="gray">
              <a:xfrm rot="2506802">
                <a:off x="2837" y="1961"/>
                <a:ext cx="797" cy="1156"/>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892" name="Text Box 20"/>
            <p:cNvSpPr txBox="1">
              <a:spLocks noChangeArrowheads="1"/>
            </p:cNvSpPr>
            <p:nvPr/>
          </p:nvSpPr>
          <p:spPr bwMode="gray">
            <a:xfrm>
              <a:off x="3439" y="2592"/>
              <a:ext cx="629"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t>Các </a:t>
              </a:r>
            </a:p>
            <a:p>
              <a:pPr algn="ctr" eaLnBrk="0" hangingPunct="0"/>
              <a:r>
                <a:rPr lang="en-US" sz="2400" b="1"/>
                <a:t>nhóm </a:t>
              </a:r>
            </a:p>
            <a:p>
              <a:pPr algn="ctr" eaLnBrk="0" hangingPunct="0"/>
              <a:r>
                <a:rPr lang="en-US" sz="2400" b="1"/>
                <a:t>LV</a:t>
              </a:r>
            </a:p>
          </p:txBody>
        </p:sp>
      </p:grpSp>
      <p:grpSp>
        <p:nvGrpSpPr>
          <p:cNvPr id="79893" name="Group 21"/>
          <p:cNvGrpSpPr>
            <a:grpSpLocks/>
          </p:cNvGrpSpPr>
          <p:nvPr/>
        </p:nvGrpSpPr>
        <p:grpSpPr bwMode="auto">
          <a:xfrm>
            <a:off x="7162800" y="2303464"/>
            <a:ext cx="2133600" cy="2192337"/>
            <a:chOff x="4272" y="1451"/>
            <a:chExt cx="1344" cy="1381"/>
          </a:xfrm>
        </p:grpSpPr>
        <p:grpSp>
          <p:nvGrpSpPr>
            <p:cNvPr id="79894" name="Group 22"/>
            <p:cNvGrpSpPr>
              <a:grpSpLocks/>
            </p:cNvGrpSpPr>
            <p:nvPr/>
          </p:nvGrpSpPr>
          <p:grpSpPr bwMode="auto">
            <a:xfrm>
              <a:off x="4272" y="1451"/>
              <a:ext cx="1344" cy="1381"/>
              <a:chOff x="2172" y="1440"/>
              <a:chExt cx="1956" cy="1957"/>
            </a:xfrm>
          </p:grpSpPr>
          <p:sp>
            <p:nvSpPr>
              <p:cNvPr id="79895" name="Freeform 23"/>
              <p:cNvSpPr>
                <a:spLocks/>
              </p:cNvSpPr>
              <p:nvPr/>
            </p:nvSpPr>
            <p:spPr bwMode="gray">
              <a:xfrm>
                <a:off x="2172" y="1440"/>
                <a:ext cx="1956" cy="1957"/>
              </a:xfrm>
              <a:custGeom>
                <a:avLst/>
                <a:gdLst>
                  <a:gd name="T0" fmla="*/ 1956 w 1956"/>
                  <a:gd name="T1" fmla="*/ 923 h 1957"/>
                  <a:gd name="T2" fmla="*/ 1808 w 1956"/>
                  <a:gd name="T3" fmla="*/ 869 h 1957"/>
                  <a:gd name="T4" fmla="*/ 1937 w 1956"/>
                  <a:gd name="T5" fmla="*/ 778 h 1957"/>
                  <a:gd name="T6" fmla="*/ 1767 w 1956"/>
                  <a:gd name="T7" fmla="*/ 700 h 1957"/>
                  <a:gd name="T8" fmla="*/ 1732 w 1956"/>
                  <a:gd name="T9" fmla="*/ 616 h 1957"/>
                  <a:gd name="T10" fmla="*/ 1798 w 1956"/>
                  <a:gd name="T11" fmla="*/ 441 h 1957"/>
                  <a:gd name="T12" fmla="*/ 1642 w 1956"/>
                  <a:gd name="T13" fmla="*/ 469 h 1957"/>
                  <a:gd name="T14" fmla="*/ 1709 w 1956"/>
                  <a:gd name="T15" fmla="*/ 325 h 1957"/>
                  <a:gd name="T16" fmla="*/ 1522 w 1956"/>
                  <a:gd name="T17" fmla="*/ 344 h 1957"/>
                  <a:gd name="T18" fmla="*/ 1450 w 1956"/>
                  <a:gd name="T19" fmla="*/ 287 h 1957"/>
                  <a:gd name="T20" fmla="*/ 1419 w 1956"/>
                  <a:gd name="T21" fmla="*/ 103 h 1957"/>
                  <a:gd name="T22" fmla="*/ 1298 w 1956"/>
                  <a:gd name="T23" fmla="*/ 205 h 1957"/>
                  <a:gd name="T24" fmla="*/ 1285 w 1956"/>
                  <a:gd name="T25" fmla="*/ 47 h 1957"/>
                  <a:gd name="T26" fmla="*/ 1132 w 1956"/>
                  <a:gd name="T27" fmla="*/ 156 h 1957"/>
                  <a:gd name="T28" fmla="*/ 1041 w 1956"/>
                  <a:gd name="T29" fmla="*/ 144 h 1957"/>
                  <a:gd name="T30" fmla="*/ 923 w 1956"/>
                  <a:gd name="T31" fmla="*/ 0 h 1957"/>
                  <a:gd name="T32" fmla="*/ 869 w 1956"/>
                  <a:gd name="T33" fmla="*/ 148 h 1957"/>
                  <a:gd name="T34" fmla="*/ 779 w 1956"/>
                  <a:gd name="T35" fmla="*/ 19 h 1957"/>
                  <a:gd name="T36" fmla="*/ 700 w 1956"/>
                  <a:gd name="T37" fmla="*/ 189 h 1957"/>
                  <a:gd name="T38" fmla="*/ 616 w 1956"/>
                  <a:gd name="T39" fmla="*/ 224 h 1957"/>
                  <a:gd name="T40" fmla="*/ 441 w 1956"/>
                  <a:gd name="T41" fmla="*/ 159 h 1957"/>
                  <a:gd name="T42" fmla="*/ 469 w 1956"/>
                  <a:gd name="T43" fmla="*/ 314 h 1957"/>
                  <a:gd name="T44" fmla="*/ 326 w 1956"/>
                  <a:gd name="T45" fmla="*/ 246 h 1957"/>
                  <a:gd name="T46" fmla="*/ 343 w 1956"/>
                  <a:gd name="T47" fmla="*/ 434 h 1957"/>
                  <a:gd name="T48" fmla="*/ 288 w 1956"/>
                  <a:gd name="T49" fmla="*/ 507 h 1957"/>
                  <a:gd name="T50" fmla="*/ 103 w 1956"/>
                  <a:gd name="T51" fmla="*/ 536 h 1957"/>
                  <a:gd name="T52" fmla="*/ 205 w 1956"/>
                  <a:gd name="T53" fmla="*/ 658 h 1957"/>
                  <a:gd name="T54" fmla="*/ 48 w 1956"/>
                  <a:gd name="T55" fmla="*/ 671 h 1957"/>
                  <a:gd name="T56" fmla="*/ 156 w 1956"/>
                  <a:gd name="T57" fmla="*/ 824 h 1957"/>
                  <a:gd name="T58" fmla="*/ 144 w 1956"/>
                  <a:gd name="T59" fmla="*/ 914 h 1957"/>
                  <a:gd name="T60" fmla="*/ 0 w 1956"/>
                  <a:gd name="T61" fmla="*/ 1034 h 1957"/>
                  <a:gd name="T62" fmla="*/ 148 w 1956"/>
                  <a:gd name="T63" fmla="*/ 1088 h 1957"/>
                  <a:gd name="T64" fmla="*/ 19 w 1956"/>
                  <a:gd name="T65" fmla="*/ 1178 h 1957"/>
                  <a:gd name="T66" fmla="*/ 189 w 1956"/>
                  <a:gd name="T67" fmla="*/ 1255 h 1957"/>
                  <a:gd name="T68" fmla="*/ 224 w 1956"/>
                  <a:gd name="T69" fmla="*/ 1341 h 1957"/>
                  <a:gd name="T70" fmla="*/ 159 w 1956"/>
                  <a:gd name="T71" fmla="*/ 1514 h 1957"/>
                  <a:gd name="T72" fmla="*/ 314 w 1956"/>
                  <a:gd name="T73" fmla="*/ 1488 h 1957"/>
                  <a:gd name="T74" fmla="*/ 247 w 1956"/>
                  <a:gd name="T75" fmla="*/ 1631 h 1957"/>
                  <a:gd name="T76" fmla="*/ 434 w 1956"/>
                  <a:gd name="T77" fmla="*/ 1613 h 1957"/>
                  <a:gd name="T78" fmla="*/ 506 w 1956"/>
                  <a:gd name="T79" fmla="*/ 1670 h 1957"/>
                  <a:gd name="T80" fmla="*/ 537 w 1956"/>
                  <a:gd name="T81" fmla="*/ 1854 h 1957"/>
                  <a:gd name="T82" fmla="*/ 658 w 1956"/>
                  <a:gd name="T83" fmla="*/ 1752 h 1957"/>
                  <a:gd name="T84" fmla="*/ 671 w 1956"/>
                  <a:gd name="T85" fmla="*/ 1909 h 1957"/>
                  <a:gd name="T86" fmla="*/ 824 w 1956"/>
                  <a:gd name="T87" fmla="*/ 1801 h 1957"/>
                  <a:gd name="T88" fmla="*/ 914 w 1956"/>
                  <a:gd name="T89" fmla="*/ 1813 h 1957"/>
                  <a:gd name="T90" fmla="*/ 1033 w 1956"/>
                  <a:gd name="T91" fmla="*/ 1957 h 1957"/>
                  <a:gd name="T92" fmla="*/ 1087 w 1956"/>
                  <a:gd name="T93" fmla="*/ 1809 h 1957"/>
                  <a:gd name="T94" fmla="*/ 1178 w 1956"/>
                  <a:gd name="T95" fmla="*/ 1937 h 1957"/>
                  <a:gd name="T96" fmla="*/ 1255 w 1956"/>
                  <a:gd name="T97" fmla="*/ 1769 h 1957"/>
                  <a:gd name="T98" fmla="*/ 1341 w 1956"/>
                  <a:gd name="T99" fmla="*/ 1733 h 1957"/>
                  <a:gd name="T100" fmla="*/ 1515 w 1956"/>
                  <a:gd name="T101" fmla="*/ 1798 h 1957"/>
                  <a:gd name="T102" fmla="*/ 1488 w 1956"/>
                  <a:gd name="T103" fmla="*/ 1643 h 1957"/>
                  <a:gd name="T104" fmla="*/ 1630 w 1956"/>
                  <a:gd name="T105" fmla="*/ 1710 h 1957"/>
                  <a:gd name="T106" fmla="*/ 1613 w 1956"/>
                  <a:gd name="T107" fmla="*/ 1523 h 1957"/>
                  <a:gd name="T108" fmla="*/ 1670 w 1956"/>
                  <a:gd name="T109" fmla="*/ 1450 h 1957"/>
                  <a:gd name="T110" fmla="*/ 1853 w 1956"/>
                  <a:gd name="T111" fmla="*/ 1420 h 1957"/>
                  <a:gd name="T112" fmla="*/ 1751 w 1956"/>
                  <a:gd name="T113" fmla="*/ 1299 h 1957"/>
                  <a:gd name="T114" fmla="*/ 1908 w 1956"/>
                  <a:gd name="T115" fmla="*/ 1284 h 1957"/>
                  <a:gd name="T116" fmla="*/ 1801 w 1956"/>
                  <a:gd name="T117" fmla="*/ 1133 h 1957"/>
                  <a:gd name="T118" fmla="*/ 1812 w 1956"/>
                  <a:gd name="T119" fmla="*/ 10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gradFill rotWithShape="1">
                <a:gsLst>
                  <a:gs pos="0">
                    <a:srgbClr val="8497E6"/>
                  </a:gs>
                  <a:gs pos="50000">
                    <a:srgbClr val="8497E6">
                      <a:gamma/>
                      <a:tint val="48627"/>
                      <a:invGamma/>
                    </a:srgbClr>
                  </a:gs>
                  <a:gs pos="100000">
                    <a:srgbClr val="8497E6"/>
                  </a:gs>
                </a:gsLst>
                <a:lin ang="2700000" scaled="1"/>
              </a:gradFill>
              <a:ln w="9525">
                <a:prstDash val="solid"/>
                <a:round/>
                <a:headEnd/>
                <a:tailEnd/>
              </a:ln>
              <a:effectLst/>
              <a:scene3d>
                <a:camera prst="legacyPerspectiveFront">
                  <a:rot lat="20099999" lon="1500000" rev="0"/>
                </a:camera>
                <a:lightRig rig="legacyFlat4" dir="b"/>
              </a:scene3d>
              <a:sp3d extrusionH="608000" prstMaterial="legacyMatte">
                <a:bevelT w="13500" h="13500" prst="angle"/>
                <a:bevelB w="13500" h="13500" prst="angle"/>
                <a:extrusionClr>
                  <a:srgbClr val="8497E6"/>
                </a:extrusionClr>
                <a:contourClr>
                  <a:srgbClr val="8497E6"/>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79896" name="Oval 24"/>
              <p:cNvSpPr>
                <a:spLocks noChangeArrowheads="1"/>
              </p:cNvSpPr>
              <p:nvPr/>
            </p:nvSpPr>
            <p:spPr bwMode="gray">
              <a:xfrm rot="2506802">
                <a:off x="2663" y="1839"/>
                <a:ext cx="1008" cy="1248"/>
              </a:xfrm>
              <a:prstGeom prst="ellipse">
                <a:avLst/>
              </a:prstGeom>
              <a:gradFill rotWithShape="1">
                <a:gsLst>
                  <a:gs pos="0">
                    <a:srgbClr val="B2B2B2">
                      <a:gamma/>
                      <a:shade val="46275"/>
                      <a:invGamma/>
                    </a:srgbClr>
                  </a:gs>
                  <a:gs pos="50000">
                    <a:srgbClr val="B2B2B2"/>
                  </a:gs>
                  <a:gs pos="100000">
                    <a:srgbClr val="B2B2B2">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7" name="Oval 25"/>
              <p:cNvSpPr>
                <a:spLocks noChangeArrowheads="1"/>
              </p:cNvSpPr>
              <p:nvPr/>
            </p:nvSpPr>
            <p:spPr bwMode="gray">
              <a:xfrm rot="2506802">
                <a:off x="2837" y="1961"/>
                <a:ext cx="797" cy="1156"/>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898" name="Text Box 26"/>
            <p:cNvSpPr txBox="1">
              <a:spLocks noChangeArrowheads="1"/>
            </p:cNvSpPr>
            <p:nvPr/>
          </p:nvSpPr>
          <p:spPr bwMode="gray">
            <a:xfrm rot="2254663">
              <a:off x="4695" y="1888"/>
              <a:ext cx="570"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t>Trình </a:t>
              </a:r>
            </a:p>
            <a:p>
              <a:pPr algn="ctr" eaLnBrk="0" hangingPunct="0"/>
              <a:r>
                <a:rPr lang="en-US" sz="2400" b="1"/>
                <a:t>bày </a:t>
              </a:r>
            </a:p>
            <a:p>
              <a:pPr algn="ctr" eaLnBrk="0" hangingPunct="0"/>
              <a:r>
                <a:rPr lang="en-US" sz="2400" b="1"/>
                <a:t>KQ</a:t>
              </a:r>
            </a:p>
          </p:txBody>
        </p:sp>
      </p:grpSp>
      <p:sp>
        <p:nvSpPr>
          <p:cNvPr id="79899" name="Text Box 27"/>
          <p:cNvSpPr txBox="1">
            <a:spLocks noChangeArrowheads="1"/>
          </p:cNvSpPr>
          <p:nvPr/>
        </p:nvSpPr>
        <p:spPr bwMode="auto">
          <a:xfrm>
            <a:off x="381001" y="457200"/>
            <a:ext cx="5005281" cy="1569660"/>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sz="2400" b="1"/>
              <a:t>Nêu mục đích hoạt động nhóm</a:t>
            </a:r>
          </a:p>
          <a:p>
            <a:pPr>
              <a:buFontTx/>
              <a:buChar char="•"/>
            </a:pPr>
            <a:r>
              <a:rPr lang="en-US" sz="2400" b="1"/>
              <a:t>Nêu câu hỏi,vấn đề sẽ đề cập</a:t>
            </a:r>
          </a:p>
          <a:p>
            <a:pPr>
              <a:buFontTx/>
              <a:buChar char="•"/>
            </a:pPr>
            <a:r>
              <a:rPr lang="en-US" sz="2400" b="1"/>
              <a:t>Giải thích công việc và KQ mong đợi</a:t>
            </a:r>
          </a:p>
          <a:p>
            <a:pPr>
              <a:buFontTx/>
              <a:buChar char="•"/>
            </a:pPr>
            <a:r>
              <a:rPr lang="en-US" sz="2400" b="1"/>
              <a:t>Tóm tắt khái quát toàn bộ hoạt động</a:t>
            </a:r>
          </a:p>
        </p:txBody>
      </p:sp>
      <p:sp>
        <p:nvSpPr>
          <p:cNvPr id="79900" name="Text Box 28"/>
          <p:cNvSpPr txBox="1">
            <a:spLocks noChangeArrowheads="1"/>
          </p:cNvSpPr>
          <p:nvPr/>
        </p:nvSpPr>
        <p:spPr bwMode="auto">
          <a:xfrm>
            <a:off x="914400" y="569914"/>
            <a:ext cx="6477000" cy="2097087"/>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5000"/>
              </a:lnSpc>
              <a:spcBef>
                <a:spcPct val="50000"/>
              </a:spcBef>
              <a:buFontTx/>
              <a:buChar char="•"/>
            </a:pPr>
            <a:r>
              <a:rPr lang="en-US" sz="2400"/>
              <a:t> </a:t>
            </a:r>
            <a:r>
              <a:rPr lang="en-US" sz="2000" b="1"/>
              <a:t>Chia nhóm</a:t>
            </a:r>
          </a:p>
          <a:p>
            <a:pPr>
              <a:lnSpc>
                <a:spcPct val="65000"/>
              </a:lnSpc>
              <a:spcBef>
                <a:spcPct val="50000"/>
              </a:spcBef>
              <a:buFontTx/>
              <a:buChar char="•"/>
            </a:pPr>
            <a:r>
              <a:rPr lang="en-US" sz="2000" b="1"/>
              <a:t> Cung cấp thông tin về nguồn lực, địa điểm, t.gian</a:t>
            </a:r>
          </a:p>
          <a:p>
            <a:pPr>
              <a:lnSpc>
                <a:spcPct val="65000"/>
              </a:lnSpc>
              <a:spcBef>
                <a:spcPct val="50000"/>
              </a:spcBef>
            </a:pPr>
            <a:r>
              <a:rPr lang="en-US" sz="2000" b="1"/>
              <a:t>  người chỉ đạo, vật tư, thiết bị.</a:t>
            </a:r>
          </a:p>
          <a:p>
            <a:pPr>
              <a:lnSpc>
                <a:spcPct val="65000"/>
              </a:lnSpc>
              <a:spcBef>
                <a:spcPct val="50000"/>
              </a:spcBef>
              <a:buFontTx/>
              <a:buChar char="•"/>
            </a:pPr>
            <a:r>
              <a:rPr lang="en-US" sz="2000" b="1"/>
              <a:t> Phương thức hoạt động nhóm</a:t>
            </a:r>
          </a:p>
          <a:p>
            <a:pPr>
              <a:lnSpc>
                <a:spcPct val="65000"/>
              </a:lnSpc>
              <a:spcBef>
                <a:spcPct val="50000"/>
              </a:spcBef>
              <a:buFontTx/>
              <a:buChar char="•"/>
            </a:pPr>
            <a:r>
              <a:rPr lang="en-US" sz="2000" b="1"/>
              <a:t> Hỏi học sinh có muốn hỏi gì nữa không</a:t>
            </a:r>
          </a:p>
          <a:p>
            <a:pPr>
              <a:lnSpc>
                <a:spcPct val="65000"/>
              </a:lnSpc>
              <a:spcBef>
                <a:spcPct val="50000"/>
              </a:spcBef>
              <a:buFontTx/>
              <a:buChar char="•"/>
            </a:pPr>
            <a:r>
              <a:rPr lang="en-US" sz="2000" b="1"/>
              <a:t>Thông báo với nhóm bắt đầu làm việc</a:t>
            </a:r>
          </a:p>
        </p:txBody>
      </p:sp>
      <p:sp>
        <p:nvSpPr>
          <p:cNvPr id="79901" name="Text Box 29"/>
          <p:cNvSpPr txBox="1">
            <a:spLocks noChangeArrowheads="1"/>
          </p:cNvSpPr>
          <p:nvPr/>
        </p:nvSpPr>
        <p:spPr bwMode="auto">
          <a:xfrm>
            <a:off x="381000" y="609601"/>
            <a:ext cx="5410200" cy="2112963"/>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a:t> </a:t>
            </a:r>
            <a:r>
              <a:rPr lang="en-US" sz="2400" b="1"/>
              <a:t>Giám sát tiến độ công việc</a:t>
            </a:r>
          </a:p>
          <a:p>
            <a:pPr>
              <a:spcBef>
                <a:spcPct val="50000"/>
              </a:spcBef>
              <a:buFontTx/>
              <a:buChar char="•"/>
            </a:pPr>
            <a:r>
              <a:rPr lang="en-US" sz="2400" b="1"/>
              <a:t> Gợi ý khi cần thiết</a:t>
            </a:r>
          </a:p>
          <a:p>
            <a:pPr>
              <a:spcBef>
                <a:spcPct val="50000"/>
              </a:spcBef>
              <a:buFontTx/>
              <a:buChar char="•"/>
            </a:pPr>
            <a:r>
              <a:rPr lang="en-US" sz="2400" b="1"/>
              <a:t> Giải quyết những điểm mâu thuẫn</a:t>
            </a:r>
          </a:p>
          <a:p>
            <a:pPr>
              <a:spcBef>
                <a:spcPct val="50000"/>
              </a:spcBef>
              <a:buFontTx/>
              <a:buChar char="•"/>
            </a:pPr>
            <a:r>
              <a:rPr lang="en-US" sz="2400" b="1"/>
              <a:t> Thông báo thời gian còn lại</a:t>
            </a:r>
          </a:p>
        </p:txBody>
      </p:sp>
      <p:sp>
        <p:nvSpPr>
          <p:cNvPr id="79902" name="Text Box 30"/>
          <p:cNvSpPr txBox="1">
            <a:spLocks noChangeArrowheads="1"/>
          </p:cNvSpPr>
          <p:nvPr/>
        </p:nvSpPr>
        <p:spPr bwMode="auto">
          <a:xfrm>
            <a:off x="4724400" y="533401"/>
            <a:ext cx="5257800" cy="2119313"/>
          </a:xfrm>
          <a:prstGeom prst="rect">
            <a:avLst/>
          </a:prstGeom>
          <a:noFill/>
          <a:ln w="190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a:t> </a:t>
            </a:r>
            <a:r>
              <a:rPr lang="en-US" sz="2400" b="1"/>
              <a:t>Hướng dẫn các nhóm trình bày</a:t>
            </a:r>
          </a:p>
          <a:p>
            <a:pPr>
              <a:spcBef>
                <a:spcPct val="50000"/>
              </a:spcBef>
              <a:buFontTx/>
              <a:buChar char="•"/>
            </a:pPr>
            <a:r>
              <a:rPr lang="en-US" sz="2400" b="1"/>
              <a:t> Các nhóm trình bày</a:t>
            </a:r>
          </a:p>
          <a:p>
            <a:pPr>
              <a:spcBef>
                <a:spcPct val="50000"/>
              </a:spcBef>
              <a:buFontTx/>
              <a:buChar char="•"/>
            </a:pPr>
            <a:r>
              <a:rPr lang="en-US" sz="2400" b="1"/>
              <a:t> Đúc rút kinh nghiệm</a:t>
            </a:r>
          </a:p>
          <a:p>
            <a:pPr>
              <a:spcBef>
                <a:spcPct val="50000"/>
              </a:spcBef>
            </a:pPr>
            <a:endParaRPr lang="en-US" sz="2400"/>
          </a:p>
        </p:txBody>
      </p:sp>
    </p:spTree>
    <p:extLst>
      <p:ext uri="{BB962C8B-B14F-4D97-AF65-F5344CB8AC3E}">
        <p14:creationId xmlns:p14="http://schemas.microsoft.com/office/powerpoint/2010/main" val="558568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box(out)">
                                      <p:cBhvr>
                                        <p:cTn id="7" dur="500"/>
                                        <p:tgtEl>
                                          <p:spTgt spid="7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9881"/>
                                        </p:tgtEl>
                                        <p:attrNameLst>
                                          <p:attrName>style.visibility</p:attrName>
                                        </p:attrNameLst>
                                      </p:cBhvr>
                                      <p:to>
                                        <p:strVal val="visible"/>
                                      </p:to>
                                    </p:set>
                                    <p:animEffect transition="in" filter="box(out)">
                                      <p:cBhvr>
                                        <p:cTn id="12" dur="500"/>
                                        <p:tgtEl>
                                          <p:spTgt spid="798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9887"/>
                                        </p:tgtEl>
                                        <p:attrNameLst>
                                          <p:attrName>style.visibility</p:attrName>
                                        </p:attrNameLst>
                                      </p:cBhvr>
                                      <p:to>
                                        <p:strVal val="visible"/>
                                      </p:to>
                                    </p:set>
                                    <p:animEffect transition="in" filter="box(out)">
                                      <p:cBhvr>
                                        <p:cTn id="17" dur="500"/>
                                        <p:tgtEl>
                                          <p:spTgt spid="79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79893"/>
                                        </p:tgtEl>
                                        <p:attrNameLst>
                                          <p:attrName>style.visibility</p:attrName>
                                        </p:attrNameLst>
                                      </p:cBhvr>
                                      <p:to>
                                        <p:strVal val="visible"/>
                                      </p:to>
                                    </p:set>
                                    <p:animEffect transition="in" filter="box(out)">
                                      <p:cBhvr>
                                        <p:cTn id="22" dur="500"/>
                                        <p:tgtEl>
                                          <p:spTgt spid="798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79899"/>
                                        </p:tgtEl>
                                        <p:attrNameLst>
                                          <p:attrName>style.visibility</p:attrName>
                                        </p:attrNameLst>
                                      </p:cBhvr>
                                      <p:to>
                                        <p:strVal val="visible"/>
                                      </p:to>
                                    </p:set>
                                    <p:animEffect transition="in" filter="blinds(vertical)">
                                      <p:cBhvr>
                                        <p:cTn id="27" dur="500"/>
                                        <p:tgtEl>
                                          <p:spTgt spid="798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9900"/>
                                        </p:tgtEl>
                                        <p:attrNameLst>
                                          <p:attrName>style.visibility</p:attrName>
                                        </p:attrNameLst>
                                      </p:cBhvr>
                                      <p:to>
                                        <p:strVal val="visible"/>
                                      </p:to>
                                    </p:set>
                                    <p:animEffect transition="in" filter="checkerboard(across)">
                                      <p:cBhvr>
                                        <p:cTn id="32" dur="500"/>
                                        <p:tgtEl>
                                          <p:spTgt spid="79900"/>
                                        </p:tgtEl>
                                      </p:cBhvr>
                                    </p:animEffect>
                                  </p:childTnLst>
                                </p:cTn>
                              </p:par>
                              <p:par>
                                <p:cTn id="33" presetID="5" presetClass="exit" presetSubtype="10" fill="hold" grpId="1" nodeType="withEffect">
                                  <p:stCondLst>
                                    <p:cond delay="0"/>
                                  </p:stCondLst>
                                  <p:childTnLst>
                                    <p:animEffect transition="out" filter="checkerboard(across)">
                                      <p:cBhvr>
                                        <p:cTn id="34" dur="500"/>
                                        <p:tgtEl>
                                          <p:spTgt spid="79899"/>
                                        </p:tgtEl>
                                      </p:cBhvr>
                                    </p:animEffect>
                                    <p:set>
                                      <p:cBhvr>
                                        <p:cTn id="35" dur="1" fill="hold">
                                          <p:stCondLst>
                                            <p:cond delay="499"/>
                                          </p:stCondLst>
                                        </p:cTn>
                                        <p:tgtEl>
                                          <p:spTgt spid="7989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79901"/>
                                        </p:tgtEl>
                                        <p:attrNameLst>
                                          <p:attrName>style.visibility</p:attrName>
                                        </p:attrNameLst>
                                      </p:cBhvr>
                                      <p:to>
                                        <p:strVal val="visible"/>
                                      </p:to>
                                    </p:set>
                                    <p:animEffect transition="in" filter="checkerboard(across)">
                                      <p:cBhvr>
                                        <p:cTn id="40" dur="500"/>
                                        <p:tgtEl>
                                          <p:spTgt spid="79901"/>
                                        </p:tgtEl>
                                      </p:cBhvr>
                                    </p:animEffect>
                                  </p:childTnLst>
                                </p:cTn>
                              </p:par>
                              <p:par>
                                <p:cTn id="41" presetID="5" presetClass="exit" presetSubtype="10" fill="hold" grpId="1" nodeType="withEffect">
                                  <p:stCondLst>
                                    <p:cond delay="0"/>
                                  </p:stCondLst>
                                  <p:childTnLst>
                                    <p:animEffect transition="out" filter="checkerboard(across)">
                                      <p:cBhvr>
                                        <p:cTn id="42" dur="500"/>
                                        <p:tgtEl>
                                          <p:spTgt spid="79900"/>
                                        </p:tgtEl>
                                      </p:cBhvr>
                                    </p:animEffect>
                                    <p:set>
                                      <p:cBhvr>
                                        <p:cTn id="43" dur="1" fill="hold">
                                          <p:stCondLst>
                                            <p:cond delay="499"/>
                                          </p:stCondLst>
                                        </p:cTn>
                                        <p:tgtEl>
                                          <p:spTgt spid="7990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79902"/>
                                        </p:tgtEl>
                                        <p:attrNameLst>
                                          <p:attrName>style.visibility</p:attrName>
                                        </p:attrNameLst>
                                      </p:cBhvr>
                                      <p:to>
                                        <p:strVal val="visible"/>
                                      </p:to>
                                    </p:set>
                                    <p:animEffect transition="in" filter="checkerboard(across)">
                                      <p:cBhvr>
                                        <p:cTn id="48" dur="500"/>
                                        <p:tgtEl>
                                          <p:spTgt spid="79902"/>
                                        </p:tgtEl>
                                      </p:cBhvr>
                                    </p:animEffect>
                                  </p:childTnLst>
                                </p:cTn>
                              </p:par>
                              <p:par>
                                <p:cTn id="49" presetID="5" presetClass="exit" presetSubtype="10" fill="hold" grpId="1" nodeType="withEffect">
                                  <p:stCondLst>
                                    <p:cond delay="0"/>
                                  </p:stCondLst>
                                  <p:childTnLst>
                                    <p:animEffect transition="out" filter="checkerboard(across)">
                                      <p:cBhvr>
                                        <p:cTn id="50" dur="500"/>
                                        <p:tgtEl>
                                          <p:spTgt spid="79901"/>
                                        </p:tgtEl>
                                      </p:cBhvr>
                                    </p:animEffect>
                                    <p:set>
                                      <p:cBhvr>
                                        <p:cTn id="51" dur="1" fill="hold">
                                          <p:stCondLst>
                                            <p:cond delay="499"/>
                                          </p:stCondLst>
                                        </p:cTn>
                                        <p:tgtEl>
                                          <p:spTgt spid="799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9" grpId="0" animBg="1"/>
      <p:bldP spid="79899" grpId="1" animBg="1"/>
      <p:bldP spid="79900" grpId="0" animBg="1"/>
      <p:bldP spid="79900" grpId="1" animBg="1"/>
      <p:bldP spid="79901" grpId="0" animBg="1"/>
      <p:bldP spid="79901" grpId="1" animBg="1"/>
      <p:bldP spid="7990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3D30E3-2D75-0844-B8B4-EE159E5E0F4C}"/>
              </a:ext>
            </a:extLst>
          </p:cNvPr>
          <p:cNvSpPr txBox="1"/>
          <p:nvPr/>
        </p:nvSpPr>
        <p:spPr>
          <a:xfrm>
            <a:off x="128464" y="2276872"/>
            <a:ext cx="9505056"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ea typeface="Tahoma" panose="020B0604030504040204" pitchFamily="34" charset="0"/>
                <a:cs typeface="Arial" panose="020B0604020202020204" pitchFamily="34" charset="0"/>
              </a:rPr>
              <a:t>3.DẠY HỌC THEO </a:t>
            </a:r>
          </a:p>
          <a:p>
            <a:pPr algn="ctr"/>
            <a:r>
              <a:rPr lang="en-US" sz="4800" b="1" dirty="0">
                <a:solidFill>
                  <a:schemeClr val="bg1"/>
                </a:solidFill>
                <a:latin typeface="Arial" panose="020B0604020202020204" pitchFamily="34" charset="0"/>
                <a:ea typeface="Tahoma" panose="020B0604030504040204" pitchFamily="34" charset="0"/>
                <a:cs typeface="Arial" panose="020B0604020202020204" pitchFamily="34" charset="0"/>
              </a:rPr>
              <a:t>NĂNG LỰC THỰC HIỆN</a:t>
            </a:r>
            <a:endParaRPr lang="x-none" sz="48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746B124-B1B4-924A-9997-FED38A0D4FF5}"/>
              </a:ext>
            </a:extLst>
          </p:cNvPr>
          <p:cNvSpPr txBox="1"/>
          <p:nvPr/>
        </p:nvSpPr>
        <p:spPr>
          <a:xfrm>
            <a:off x="5385048" y="5629395"/>
            <a:ext cx="4392488" cy="967957"/>
          </a:xfrm>
          <a:prstGeom prst="rect">
            <a:avLst/>
          </a:prstGeom>
          <a:noFill/>
        </p:spPr>
        <p:txBody>
          <a:bodyPr wrap="square" rtlCol="0">
            <a:spAutoFit/>
          </a:bodyPr>
          <a:lstStyle/>
          <a:p>
            <a:pPr>
              <a:lnSpc>
                <a:spcPct val="150000"/>
              </a:lnSpc>
            </a:pPr>
            <a:r>
              <a:rPr lang="x-none" sz="2000" b="1" dirty="0"/>
              <a:t>Giảng viên: </a:t>
            </a:r>
            <a:r>
              <a:rPr lang="en-US" sz="2000" b="1" dirty="0" err="1">
                <a:solidFill>
                  <a:srgbClr val="0070C0"/>
                </a:solidFill>
              </a:rPr>
              <a:t>Trần</a:t>
            </a:r>
            <a:r>
              <a:rPr lang="en-US" sz="2000" b="1" dirty="0">
                <a:solidFill>
                  <a:srgbClr val="0070C0"/>
                </a:solidFill>
              </a:rPr>
              <a:t> </a:t>
            </a:r>
            <a:r>
              <a:rPr lang="en-US" sz="2000" b="1" dirty="0" err="1">
                <a:solidFill>
                  <a:srgbClr val="0070C0"/>
                </a:solidFill>
              </a:rPr>
              <a:t>Thị</a:t>
            </a:r>
            <a:r>
              <a:rPr lang="en-US" sz="2000" b="1" dirty="0">
                <a:solidFill>
                  <a:srgbClr val="0070C0"/>
                </a:solidFill>
              </a:rPr>
              <a:t> </a:t>
            </a:r>
            <a:r>
              <a:rPr lang="en-US" sz="2000" b="1" dirty="0" err="1">
                <a:solidFill>
                  <a:srgbClr val="0070C0"/>
                </a:solidFill>
              </a:rPr>
              <a:t>Hương</a:t>
            </a:r>
            <a:r>
              <a:rPr lang="en-US" sz="2000" b="1" dirty="0">
                <a:solidFill>
                  <a:srgbClr val="0070C0"/>
                </a:solidFill>
              </a:rPr>
              <a:t> </a:t>
            </a:r>
            <a:r>
              <a:rPr lang="en-US" sz="2000" b="1" dirty="0" err="1">
                <a:solidFill>
                  <a:srgbClr val="0070C0"/>
                </a:solidFill>
              </a:rPr>
              <a:t>Thủy</a:t>
            </a:r>
            <a:endParaRPr lang="x-none" sz="2000" b="1" dirty="0">
              <a:solidFill>
                <a:srgbClr val="0070C0"/>
              </a:solidFill>
            </a:endParaRPr>
          </a:p>
          <a:p>
            <a:pPr>
              <a:lnSpc>
                <a:spcPct val="150000"/>
              </a:lnSpc>
            </a:pPr>
            <a:r>
              <a:rPr lang="x-none" sz="2000" b="1" dirty="0"/>
              <a:t>Khoa: </a:t>
            </a:r>
            <a:r>
              <a:rPr lang="en-US" sz="2000" b="1" dirty="0" err="1">
                <a:solidFill>
                  <a:srgbClr val="0070C0"/>
                </a:solidFill>
              </a:rPr>
              <a:t>Sư</a:t>
            </a:r>
            <a:r>
              <a:rPr lang="en-US" sz="2000" b="1" dirty="0">
                <a:solidFill>
                  <a:srgbClr val="0070C0"/>
                </a:solidFill>
              </a:rPr>
              <a:t> </a:t>
            </a:r>
            <a:r>
              <a:rPr lang="en-US" sz="2000" b="1" dirty="0" err="1">
                <a:solidFill>
                  <a:srgbClr val="0070C0"/>
                </a:solidFill>
              </a:rPr>
              <a:t>phạm</a:t>
            </a:r>
            <a:r>
              <a:rPr lang="en-US" sz="2000" b="1" dirty="0">
                <a:solidFill>
                  <a:srgbClr val="0070C0"/>
                </a:solidFill>
              </a:rPr>
              <a:t> </a:t>
            </a:r>
            <a:r>
              <a:rPr lang="en-US" sz="2000" b="1" dirty="0" err="1">
                <a:solidFill>
                  <a:srgbClr val="0070C0"/>
                </a:solidFill>
              </a:rPr>
              <a:t>Giáo</a:t>
            </a:r>
            <a:r>
              <a:rPr lang="en-US" sz="2000" b="1" dirty="0">
                <a:solidFill>
                  <a:srgbClr val="0070C0"/>
                </a:solidFill>
              </a:rPr>
              <a:t> </a:t>
            </a:r>
            <a:r>
              <a:rPr lang="en-US" sz="2000" b="1" dirty="0" err="1">
                <a:solidFill>
                  <a:srgbClr val="0070C0"/>
                </a:solidFill>
              </a:rPr>
              <a:t>dục</a:t>
            </a:r>
            <a:r>
              <a:rPr lang="en-US" sz="2000" b="1" dirty="0">
                <a:solidFill>
                  <a:srgbClr val="0070C0"/>
                </a:solidFill>
              </a:rPr>
              <a:t> </a:t>
            </a:r>
            <a:r>
              <a:rPr lang="en-US" sz="2000" b="1" dirty="0" err="1">
                <a:solidFill>
                  <a:srgbClr val="0070C0"/>
                </a:solidFill>
              </a:rPr>
              <a:t>nghề</a:t>
            </a:r>
            <a:r>
              <a:rPr lang="en-US" sz="2000" b="1" dirty="0">
                <a:solidFill>
                  <a:srgbClr val="0070C0"/>
                </a:solidFill>
              </a:rPr>
              <a:t> </a:t>
            </a:r>
            <a:r>
              <a:rPr lang="en-US" sz="2000" b="1" dirty="0" err="1">
                <a:solidFill>
                  <a:srgbClr val="0070C0"/>
                </a:solidFill>
              </a:rPr>
              <a:t>nghiệp</a:t>
            </a:r>
            <a:endParaRPr lang="x-none" sz="2000" b="1" dirty="0">
              <a:solidFill>
                <a:srgbClr val="0070C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ChangeArrowheads="1"/>
          </p:cNvSpPr>
          <p:nvPr/>
        </p:nvSpPr>
        <p:spPr bwMode="auto">
          <a:xfrm>
            <a:off x="2894865" y="25401"/>
            <a:ext cx="43877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400" b="1" dirty="0">
                <a:solidFill>
                  <a:srgbClr val="C00000"/>
                </a:solidFill>
                <a:latin typeface="Arial" panose="020B0604020202020204" pitchFamily="34" charset="0"/>
                <a:cs typeface="Arial" panose="020B0604020202020204" pitchFamily="34" charset="0"/>
              </a:rPr>
              <a:t> 3.1 KHÁI NIỆM </a:t>
            </a:r>
          </a:p>
        </p:txBody>
      </p:sp>
      <p:sp>
        <p:nvSpPr>
          <p:cNvPr id="1129475" name="Text Box 3"/>
          <p:cNvSpPr txBox="1">
            <a:spLocks noChangeArrowheads="1"/>
          </p:cNvSpPr>
          <p:nvPr/>
        </p:nvSpPr>
        <p:spPr bwMode="grayWhite">
          <a:xfrm>
            <a:off x="669135" y="1124744"/>
            <a:ext cx="88392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60000"/>
              </a:lnSpc>
            </a:pPr>
            <a:r>
              <a:rPr lang="en-US" sz="3600" b="1" dirty="0">
                <a:latin typeface="Arial" panose="020B0604020202020204" pitchFamily="34" charset="0"/>
                <a:cs typeface="Arial" panose="020B0604020202020204" pitchFamily="34" charset="0"/>
              </a:rPr>
              <a:t> </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Năng</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lực</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thực</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hiện</a:t>
            </a:r>
            <a:r>
              <a:rPr lang="en-US" altLang="en-US" sz="3600" dirty="0">
                <a:solidFill>
                  <a:srgbClr val="000000"/>
                </a:solidFill>
                <a:latin typeface="Arial" panose="020B0604020202020204" pitchFamily="34" charset="0"/>
              </a:rPr>
              <a:t> (NLTH) </a:t>
            </a:r>
            <a:r>
              <a:rPr lang="en-US" altLang="en-US" sz="3600" dirty="0" err="1">
                <a:solidFill>
                  <a:srgbClr val="000000"/>
                </a:solidFill>
                <a:latin typeface="Arial" panose="020B0604020202020204" pitchFamily="34" charset="0"/>
              </a:rPr>
              <a:t>là</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khả</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năng</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thực</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hiện</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được</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các</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hoạt</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động</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nhiệm</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vụ</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công</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việc</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trong</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nghề</a:t>
            </a:r>
            <a:r>
              <a:rPr lang="en-US" altLang="en-US" sz="3600" dirty="0">
                <a:solidFill>
                  <a:srgbClr val="000000"/>
                </a:solidFill>
                <a:latin typeface="Arial" panose="020B0604020202020204" pitchFamily="34" charset="0"/>
              </a:rPr>
              <a:t> </a:t>
            </a:r>
            <a:r>
              <a:rPr lang="en-US" altLang="en-US" sz="3600" dirty="0" err="1">
                <a:solidFill>
                  <a:srgbClr val="FF0000"/>
                </a:solidFill>
                <a:latin typeface="Arial" panose="020B0604020202020204" pitchFamily="34" charset="0"/>
              </a:rPr>
              <a:t>theo</a:t>
            </a:r>
            <a:r>
              <a:rPr lang="en-US" altLang="en-US" sz="3600" dirty="0">
                <a:solidFill>
                  <a:srgbClr val="FF0000"/>
                </a:solidFill>
                <a:latin typeface="Arial" panose="020B0604020202020204" pitchFamily="34" charset="0"/>
              </a:rPr>
              <a:t> </a:t>
            </a:r>
            <a:r>
              <a:rPr lang="en-US" altLang="en-US" sz="3600" dirty="0" err="1">
                <a:solidFill>
                  <a:srgbClr val="FF0000"/>
                </a:solidFill>
                <a:latin typeface="Arial" panose="020B0604020202020204" pitchFamily="34" charset="0"/>
              </a:rPr>
              <a:t>tiêu</a:t>
            </a:r>
            <a:r>
              <a:rPr lang="en-US" altLang="en-US" sz="3600" dirty="0">
                <a:solidFill>
                  <a:srgbClr val="FF0000"/>
                </a:solidFill>
                <a:latin typeface="Arial" panose="020B0604020202020204" pitchFamily="34" charset="0"/>
              </a:rPr>
              <a:t> </a:t>
            </a:r>
            <a:r>
              <a:rPr lang="en-US" altLang="en-US" sz="3600" dirty="0" err="1">
                <a:solidFill>
                  <a:srgbClr val="FF0000"/>
                </a:solidFill>
                <a:latin typeface="Arial" panose="020B0604020202020204" pitchFamily="34" charset="0"/>
              </a:rPr>
              <a:t>chuẩn</a:t>
            </a:r>
            <a:r>
              <a:rPr lang="en-US" altLang="en-US" sz="3600" dirty="0">
                <a:solidFill>
                  <a:srgbClr val="FF0000"/>
                </a:solidFill>
                <a:latin typeface="Arial" panose="020B0604020202020204" pitchFamily="34" charset="0"/>
              </a:rPr>
              <a:t> </a:t>
            </a:r>
            <a:r>
              <a:rPr lang="en-US" altLang="en-US" sz="3600" dirty="0" err="1">
                <a:solidFill>
                  <a:srgbClr val="000000"/>
                </a:solidFill>
                <a:latin typeface="Arial" panose="020B0604020202020204" pitchFamily="34" charset="0"/>
              </a:rPr>
              <a:t>đặt</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ra</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đối</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với</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từng</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nhiệm</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vụ</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và</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công</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việc</a:t>
            </a:r>
            <a:r>
              <a:rPr lang="en-US" altLang="en-US" sz="3600" dirty="0">
                <a:solidFill>
                  <a:srgbClr val="000000"/>
                </a:solidFill>
                <a:latin typeface="Arial" panose="020B0604020202020204" pitchFamily="34" charset="0"/>
              </a:rPr>
              <a:t> </a:t>
            </a:r>
            <a:r>
              <a:rPr lang="en-US" altLang="en-US" sz="3600" dirty="0" err="1">
                <a:solidFill>
                  <a:srgbClr val="000000"/>
                </a:solidFill>
                <a:latin typeface="Arial" panose="020B0604020202020204" pitchFamily="34" charset="0"/>
              </a:rPr>
              <a:t>đó</a:t>
            </a:r>
            <a:r>
              <a:rPr lang="en-US" altLang="en-US" sz="3600" dirty="0">
                <a:solidFill>
                  <a:srgbClr val="000000"/>
                </a:solidFill>
                <a:latin typeface="Arial" panose="020B0604020202020204" pitchFamily="34" charset="0"/>
              </a:rPr>
              <a:t>. </a:t>
            </a:r>
          </a:p>
          <a:p>
            <a:pPr algn="just">
              <a:lnSpc>
                <a:spcPct val="160000"/>
              </a:lnSpc>
            </a:pPr>
            <a:endParaRPr lang="en-US" sz="3600" b="1" dirty="0">
              <a:latin typeface="Arial" panose="020B0604020202020204" pitchFamily="34" charset="0"/>
              <a:cs typeface="Arial" panose="020B0604020202020204" pitchFamily="34" charset="0"/>
            </a:endParaRPr>
          </a:p>
          <a:p>
            <a:pPr algn="ctr">
              <a:spcBef>
                <a:spcPct val="50000"/>
              </a:spcBef>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75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9475"/>
                                        </p:tgtEl>
                                        <p:attrNameLst>
                                          <p:attrName>style.visibility</p:attrName>
                                        </p:attrNameLst>
                                      </p:cBhvr>
                                      <p:to>
                                        <p:strVal val="visible"/>
                                      </p:to>
                                    </p:set>
                                    <p:animEffect transition="in" filter="blinds(horizontal)">
                                      <p:cBhvr>
                                        <p:cTn id="7" dur="500"/>
                                        <p:tgtEl>
                                          <p:spTgt spid="1129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7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xmlns="" id="{188D851C-EDF3-30EB-EDB3-D4089AED2CE0}"/>
              </a:ext>
            </a:extLst>
          </p:cNvPr>
          <p:cNvSpPr txBox="1">
            <a:spLocks noChangeArrowheads="1"/>
          </p:cNvSpPr>
          <p:nvPr/>
        </p:nvSpPr>
        <p:spPr bwMode="auto">
          <a:xfrm>
            <a:off x="2781300" y="116632"/>
            <a:ext cx="52680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b="1" dirty="0">
                <a:solidFill>
                  <a:srgbClr val="0070C0"/>
                </a:solidFill>
                <a:latin typeface="Arial" panose="020B0604020202020204" pitchFamily="34" charset="0"/>
              </a:rPr>
              <a:t>3.2 CẤU TRÚC NLTH</a:t>
            </a:r>
          </a:p>
        </p:txBody>
      </p:sp>
      <p:grpSp>
        <p:nvGrpSpPr>
          <p:cNvPr id="33" name="Group 32">
            <a:extLst>
              <a:ext uri="{FF2B5EF4-FFF2-40B4-BE49-F238E27FC236}">
                <a16:creationId xmlns:a16="http://schemas.microsoft.com/office/drawing/2014/main" xmlns="" id="{15D386E9-216E-86CB-8AB1-C58B3B6EC70E}"/>
              </a:ext>
            </a:extLst>
          </p:cNvPr>
          <p:cNvGrpSpPr/>
          <p:nvPr/>
        </p:nvGrpSpPr>
        <p:grpSpPr>
          <a:xfrm>
            <a:off x="1527820" y="1412776"/>
            <a:ext cx="6953572" cy="4104456"/>
            <a:chOff x="1527820" y="1412776"/>
            <a:chExt cx="6953572" cy="4104456"/>
          </a:xfrm>
        </p:grpSpPr>
        <p:sp>
          <p:nvSpPr>
            <p:cNvPr id="6" name="Oval 5">
              <a:extLst>
                <a:ext uri="{FF2B5EF4-FFF2-40B4-BE49-F238E27FC236}">
                  <a16:creationId xmlns:a16="http://schemas.microsoft.com/office/drawing/2014/main" xmlns="" id="{7B783B5D-199A-7440-6953-C1B24854CA2A}"/>
                </a:ext>
              </a:extLst>
            </p:cNvPr>
            <p:cNvSpPr/>
            <p:nvPr/>
          </p:nvSpPr>
          <p:spPr>
            <a:xfrm>
              <a:off x="3368824" y="2276872"/>
              <a:ext cx="2016224"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65BE638F-A4AD-BF19-7C56-15E2D5BCC809}"/>
                </a:ext>
              </a:extLst>
            </p:cNvPr>
            <p:cNvSpPr/>
            <p:nvPr/>
          </p:nvSpPr>
          <p:spPr>
            <a:xfrm>
              <a:off x="4880992" y="2310275"/>
              <a:ext cx="2016224"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6048043F-820C-B363-123A-4A5AAA2716E4}"/>
                </a:ext>
              </a:extLst>
            </p:cNvPr>
            <p:cNvSpPr/>
            <p:nvPr/>
          </p:nvSpPr>
          <p:spPr>
            <a:xfrm>
              <a:off x="4055104" y="2936091"/>
              <a:ext cx="2016224" cy="19442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4EE2F56D-92C9-95B1-C0F3-6961DB326943}"/>
                </a:ext>
              </a:extLst>
            </p:cNvPr>
            <p:cNvCxnSpPr>
              <a:stCxn id="7" idx="2"/>
            </p:cNvCxnSpPr>
            <p:nvPr/>
          </p:nvCxnSpPr>
          <p:spPr>
            <a:xfrm flipV="1">
              <a:off x="4880992" y="2924944"/>
              <a:ext cx="360040" cy="357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9D05FAD0-79B9-9C60-D6FF-8D2D5ECA91A6}"/>
                </a:ext>
              </a:extLst>
            </p:cNvPr>
            <p:cNvCxnSpPr>
              <a:cxnSpLocks/>
            </p:cNvCxnSpPr>
            <p:nvPr/>
          </p:nvCxnSpPr>
          <p:spPr>
            <a:xfrm flipV="1">
              <a:off x="4977826" y="3137066"/>
              <a:ext cx="383631" cy="38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32CC87FF-62FF-5203-269F-9582307BE106}"/>
                </a:ext>
              </a:extLst>
            </p:cNvPr>
            <p:cNvCxnSpPr/>
            <p:nvPr/>
          </p:nvCxnSpPr>
          <p:spPr>
            <a:xfrm flipV="1">
              <a:off x="5037278" y="3377955"/>
              <a:ext cx="360040" cy="357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5F03D1B-61E9-8A51-82CA-3F4417CDA187}"/>
                </a:ext>
              </a:extLst>
            </p:cNvPr>
            <p:cNvCxnSpPr>
              <a:endCxn id="6" idx="6"/>
            </p:cNvCxnSpPr>
            <p:nvPr/>
          </p:nvCxnSpPr>
          <p:spPr>
            <a:xfrm>
              <a:off x="4977826" y="2924944"/>
              <a:ext cx="407222"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DF58DCA-69E9-3DA1-3E52-E42A5B9B602F}"/>
                </a:ext>
              </a:extLst>
            </p:cNvPr>
            <p:cNvCxnSpPr/>
            <p:nvPr/>
          </p:nvCxnSpPr>
          <p:spPr>
            <a:xfrm>
              <a:off x="4930644" y="3064408"/>
              <a:ext cx="407222"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8D79EBE-DB35-15A6-22E0-D7E7B2D1DE01}"/>
                </a:ext>
              </a:extLst>
            </p:cNvPr>
            <p:cNvCxnSpPr/>
            <p:nvPr/>
          </p:nvCxnSpPr>
          <p:spPr>
            <a:xfrm>
              <a:off x="4892596" y="3263699"/>
              <a:ext cx="407222"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CDB93313-5308-3DFE-ACD0-3A9375DEA9F2}"/>
                </a:ext>
              </a:extLst>
            </p:cNvPr>
            <p:cNvCxnSpPr>
              <a:cxnSpLocks/>
            </p:cNvCxnSpPr>
            <p:nvPr/>
          </p:nvCxnSpPr>
          <p:spPr>
            <a:xfrm>
              <a:off x="4903637" y="3433841"/>
              <a:ext cx="333110" cy="288722"/>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F4914AF9-1BE5-F68A-587D-B4FF2BFD1237}"/>
                </a:ext>
              </a:extLst>
            </p:cNvPr>
            <p:cNvSpPr txBox="1"/>
            <p:nvPr/>
          </p:nvSpPr>
          <p:spPr>
            <a:xfrm>
              <a:off x="3525110" y="2741242"/>
              <a:ext cx="864096" cy="646331"/>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Kiến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thức</a:t>
              </a:r>
              <a:endParaRPr lang="en-US"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DDB7E129-ED03-479C-7B6A-19518B9D3908}"/>
                </a:ext>
              </a:extLst>
            </p:cNvPr>
            <p:cNvSpPr txBox="1"/>
            <p:nvPr/>
          </p:nvSpPr>
          <p:spPr>
            <a:xfrm>
              <a:off x="5954977" y="2730034"/>
              <a:ext cx="864096" cy="646331"/>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Kỹ</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năng</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D793C7E9-7305-7941-73E6-013934F33CAA}"/>
                </a:ext>
              </a:extLst>
            </p:cNvPr>
            <p:cNvSpPr txBox="1"/>
            <p:nvPr/>
          </p:nvSpPr>
          <p:spPr>
            <a:xfrm>
              <a:off x="4749389" y="4142511"/>
              <a:ext cx="864096"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NLTC &amp;CTN</a:t>
              </a:r>
            </a:p>
          </p:txBody>
        </p:sp>
        <p:sp>
          <p:nvSpPr>
            <p:cNvPr id="26" name="Oval 25">
              <a:extLst>
                <a:ext uri="{FF2B5EF4-FFF2-40B4-BE49-F238E27FC236}">
                  <a16:creationId xmlns:a16="http://schemas.microsoft.com/office/drawing/2014/main" xmlns="" id="{039840C3-6583-2451-05DE-7D119CD02E4A}"/>
                </a:ext>
              </a:extLst>
            </p:cNvPr>
            <p:cNvSpPr/>
            <p:nvPr/>
          </p:nvSpPr>
          <p:spPr>
            <a:xfrm>
              <a:off x="1527820" y="1412776"/>
              <a:ext cx="6953572"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105A5A23-FD34-FEE8-6A12-4789C7515032}"/>
                </a:ext>
              </a:extLst>
            </p:cNvPr>
            <p:cNvSpPr txBox="1"/>
            <p:nvPr/>
          </p:nvSpPr>
          <p:spPr>
            <a:xfrm>
              <a:off x="2233738" y="2086543"/>
              <a:ext cx="1562228" cy="923330"/>
            </a:xfrm>
            <a:prstGeom prst="rect">
              <a:avLst/>
            </a:prstGeom>
            <a:noFill/>
          </p:spPr>
          <p:txBody>
            <a:bodyPr wrap="square" rtlCol="0">
              <a:spAutoFit/>
            </a:bodyPr>
            <a:lstStyle/>
            <a:p>
              <a:r>
                <a:rPr lang="en-US" b="1" dirty="0" err="1">
                  <a:solidFill>
                    <a:srgbClr val="C00000"/>
                  </a:solidFill>
                  <a:latin typeface="Arial" panose="020B0604020202020204" pitchFamily="34" charset="0"/>
                  <a:cs typeface="Arial" panose="020B0604020202020204" pitchFamily="34" charset="0"/>
                </a:rPr>
                <a:t>Năng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lực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thực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hiện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công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việc</a:t>
              </a:r>
              <a:endParaRPr lang="en-US" b="1" dirty="0">
                <a:solidFill>
                  <a:srgbClr val="C0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B2FF3A7C-AC94-8C67-7573-AE1EFF2DA686}"/>
                </a:ext>
              </a:extLst>
            </p:cNvPr>
            <p:cNvSpPr txBox="1"/>
            <p:nvPr/>
          </p:nvSpPr>
          <p:spPr>
            <a:xfrm>
              <a:off x="6756640" y="2086543"/>
              <a:ext cx="1562228" cy="923330"/>
            </a:xfrm>
            <a:prstGeom prst="rect">
              <a:avLst/>
            </a:prstGeom>
            <a:noFill/>
          </p:spPr>
          <p:txBody>
            <a:bodyPr wrap="square" rtlCol="0">
              <a:spAutoFit/>
            </a:bodyPr>
            <a:lstStyle/>
            <a:p>
              <a:r>
                <a:rPr lang="en-US" b="1" dirty="0" err="1">
                  <a:solidFill>
                    <a:srgbClr val="C00000"/>
                  </a:solidFill>
                  <a:latin typeface="Arial" panose="020B0604020202020204" pitchFamily="34" charset="0"/>
                  <a:cs typeface="Arial" panose="020B0604020202020204" pitchFamily="34" charset="0"/>
                </a:rPr>
                <a:t>Năng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lực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quản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lý</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công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việc</a:t>
              </a:r>
              <a:endParaRPr lang="en-US" b="1" dirty="0">
                <a:solidFill>
                  <a:srgbClr val="C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8FEC1D8A-EFBC-8556-B127-82ECAE57A917}"/>
                </a:ext>
              </a:extLst>
            </p:cNvPr>
            <p:cNvSpPr txBox="1"/>
            <p:nvPr/>
          </p:nvSpPr>
          <p:spPr>
            <a:xfrm>
              <a:off x="6647749" y="3875335"/>
              <a:ext cx="1562228" cy="646331"/>
            </a:xfrm>
            <a:prstGeom prst="rect">
              <a:avLst/>
            </a:prstGeom>
            <a:noFill/>
          </p:spPr>
          <p:txBody>
            <a:bodyPr wrap="square" rtlCol="0">
              <a:spAutoFit/>
            </a:bodyPr>
            <a:lstStyle/>
            <a:p>
              <a:r>
                <a:rPr lang="en-US" b="1" dirty="0" err="1">
                  <a:solidFill>
                    <a:srgbClr val="C00000"/>
                  </a:solidFill>
                  <a:latin typeface="Arial" panose="020B0604020202020204" pitchFamily="34" charset="0"/>
                  <a:cs typeface="Arial" panose="020B0604020202020204" pitchFamily="34" charset="0"/>
                </a:rPr>
                <a:t>Năng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lực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xử</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lý</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công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việc</a:t>
              </a:r>
              <a:endParaRPr lang="en-US" b="1" dirty="0">
                <a:solidFill>
                  <a:srgbClr val="C0000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B5E97F1F-AF73-82EC-15A7-CE3B45BA61F4}"/>
                </a:ext>
              </a:extLst>
            </p:cNvPr>
            <p:cNvSpPr txBox="1"/>
            <p:nvPr/>
          </p:nvSpPr>
          <p:spPr>
            <a:xfrm>
              <a:off x="2316295" y="4043043"/>
              <a:ext cx="1746814" cy="923330"/>
            </a:xfrm>
            <a:prstGeom prst="rect">
              <a:avLst/>
            </a:prstGeom>
            <a:noFill/>
          </p:spPr>
          <p:txBody>
            <a:bodyPr wrap="square" rtlCol="0">
              <a:spAutoFit/>
            </a:bodyPr>
            <a:lstStyle/>
            <a:p>
              <a:r>
                <a:rPr lang="en-US" b="1" dirty="0" err="1">
                  <a:solidFill>
                    <a:srgbClr val="C00000"/>
                  </a:solidFill>
                  <a:latin typeface="Arial" panose="020B0604020202020204" pitchFamily="34" charset="0"/>
                  <a:cs typeface="Arial" panose="020B0604020202020204" pitchFamily="34" charset="0"/>
                </a:rPr>
                <a:t>Năng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lực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tạo</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môi</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trường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làm</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việc</a:t>
              </a:r>
              <a:endParaRPr lang="en-US" b="1" dirty="0">
                <a:solidFill>
                  <a:srgbClr val="C00000"/>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xmlns="" id="{0DBA8CFC-85EE-482D-0282-77F4FB6314E4}"/>
              </a:ext>
            </a:extLst>
          </p:cNvPr>
          <p:cNvSpPr txBox="1">
            <a:spLocks noChangeArrowheads="1"/>
          </p:cNvSpPr>
          <p:nvPr/>
        </p:nvSpPr>
        <p:spPr bwMode="auto">
          <a:xfrm>
            <a:off x="1712640" y="188640"/>
            <a:ext cx="648072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b="1" dirty="0">
                <a:solidFill>
                  <a:srgbClr val="0070C0"/>
                </a:solidFill>
                <a:latin typeface="Arial" panose="020B0604020202020204" pitchFamily="34" charset="0"/>
              </a:rPr>
              <a:t>3.3 TIÊU CHÍ ĐÁNH GIÁ</a:t>
            </a:r>
          </a:p>
        </p:txBody>
      </p:sp>
      <p:sp>
        <p:nvSpPr>
          <p:cNvPr id="18435" name="Text Box 3">
            <a:extLst>
              <a:ext uri="{FF2B5EF4-FFF2-40B4-BE49-F238E27FC236}">
                <a16:creationId xmlns:a16="http://schemas.microsoft.com/office/drawing/2014/main" xmlns="" id="{B00DA6BF-7712-DD07-7B1A-4F18CE38F367}"/>
              </a:ext>
            </a:extLst>
          </p:cNvPr>
          <p:cNvSpPr txBox="1">
            <a:spLocks noChangeArrowheads="1"/>
          </p:cNvSpPr>
          <p:nvPr/>
        </p:nvSpPr>
        <p:spPr bwMode="auto">
          <a:xfrm>
            <a:off x="1136576" y="1006476"/>
            <a:ext cx="8229600" cy="465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1500" indent="-571500">
              <a:lnSpc>
                <a:spcPct val="120000"/>
              </a:lnSpc>
              <a:spcBef>
                <a:spcPct val="30000"/>
              </a:spcBef>
              <a:spcAft>
                <a:spcPct val="40000"/>
              </a:spcAft>
              <a:buFont typeface="Wingdings" panose="05000000000000000000" pitchFamily="2" charset="2"/>
              <a:buChar char="v"/>
            </a:pPr>
            <a:r>
              <a:rPr lang="en-US" altLang="en-US" sz="2800" b="1" dirty="0" err="1">
                <a:solidFill>
                  <a:srgbClr val="000000"/>
                </a:solidFill>
                <a:latin typeface="Arial" panose="020B0604020202020204" pitchFamily="34" charset="0"/>
              </a:rPr>
              <a:t>Kiến</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thức</a:t>
            </a:r>
            <a:r>
              <a:rPr lang="en-US" altLang="en-US" sz="2800" b="1" dirty="0">
                <a:solidFill>
                  <a:srgbClr val="000000"/>
                </a:solidFill>
                <a:latin typeface="Arial" panose="020B0604020202020204" pitchFamily="34" charset="0"/>
              </a:rPr>
              <a:t> </a:t>
            </a:r>
          </a:p>
          <a:p>
            <a:pPr marL="457200" indent="-457200">
              <a:lnSpc>
                <a:spcPct val="120000"/>
              </a:lnSpc>
              <a:spcBef>
                <a:spcPct val="30000"/>
              </a:spcBef>
              <a:spcAft>
                <a:spcPct val="40000"/>
              </a:spcAft>
              <a:buFont typeface="Wingdings" panose="05000000000000000000" pitchFamily="2" charset="2"/>
              <a:buChar char="v"/>
            </a:pP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Kĩ</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năng</a:t>
            </a:r>
            <a:r>
              <a:rPr lang="en-US" altLang="en-US" sz="2800" b="1" dirty="0">
                <a:solidFill>
                  <a:srgbClr val="000000"/>
                </a:solidFill>
                <a:latin typeface="Arial" panose="020B0604020202020204" pitchFamily="34" charset="0"/>
              </a:rPr>
              <a:t> </a:t>
            </a:r>
          </a:p>
          <a:p>
            <a:pPr marL="457200" indent="-457200">
              <a:lnSpc>
                <a:spcPct val="120000"/>
              </a:lnSpc>
              <a:spcBef>
                <a:spcPct val="30000"/>
              </a:spcBef>
              <a:spcAft>
                <a:spcPct val="40000"/>
              </a:spcAft>
              <a:buFont typeface="Wingdings" panose="05000000000000000000" pitchFamily="2" charset="2"/>
              <a:buChar char="v"/>
            </a:pPr>
            <a:r>
              <a:rPr lang="en-US" altLang="en-US" sz="2800" b="1" dirty="0">
                <a:solidFill>
                  <a:srgbClr val="000000"/>
                </a:solidFill>
                <a:latin typeface="Arial" panose="020B0604020202020204" pitchFamily="34" charset="0"/>
              </a:rPr>
              <a:t>Thái </a:t>
            </a:r>
            <a:r>
              <a:rPr lang="en-US" altLang="en-US" sz="2800" b="1" dirty="0" err="1">
                <a:solidFill>
                  <a:srgbClr val="000000"/>
                </a:solidFill>
                <a:latin typeface="Arial" panose="020B0604020202020204" pitchFamily="34" charset="0"/>
              </a:rPr>
              <a:t>độ</a:t>
            </a:r>
            <a:r>
              <a:rPr lang="en-US" altLang="en-US" sz="2800" b="1" dirty="0">
                <a:solidFill>
                  <a:srgbClr val="000000"/>
                </a:solidFill>
                <a:latin typeface="Arial" panose="020B0604020202020204" pitchFamily="34" charset="0"/>
              </a:rPr>
              <a:t> </a:t>
            </a:r>
          </a:p>
          <a:p>
            <a:pPr marL="457200" indent="-457200">
              <a:lnSpc>
                <a:spcPct val="120000"/>
              </a:lnSpc>
              <a:spcBef>
                <a:spcPct val="30000"/>
              </a:spcBef>
              <a:spcAft>
                <a:spcPct val="40000"/>
              </a:spcAft>
              <a:buFont typeface="Wingdings" panose="05000000000000000000" pitchFamily="2" charset="2"/>
              <a:buChar char="v"/>
            </a:pP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Kết</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quả</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của</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thực</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hiện</a:t>
            </a:r>
            <a:r>
              <a:rPr lang="en-US" altLang="en-US" sz="2800" b="1" dirty="0">
                <a:solidFill>
                  <a:srgbClr val="000000"/>
                </a:solidFill>
                <a:latin typeface="Arial" panose="020B0604020202020204" pitchFamily="34" charset="0"/>
              </a:rPr>
              <a:t> </a:t>
            </a:r>
          </a:p>
          <a:p>
            <a:pPr marL="457200" indent="-457200">
              <a:lnSpc>
                <a:spcPct val="120000"/>
              </a:lnSpc>
              <a:spcBef>
                <a:spcPct val="30000"/>
              </a:spcBef>
              <a:spcAft>
                <a:spcPct val="40000"/>
              </a:spcAft>
              <a:buFont typeface="Wingdings" panose="05000000000000000000" pitchFamily="2" charset="2"/>
              <a:buChar char="v"/>
            </a:pP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Năng</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suất</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lao</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động</a:t>
            </a:r>
            <a:r>
              <a:rPr lang="en-US" altLang="en-US" sz="2800" b="1" dirty="0">
                <a:solidFill>
                  <a:srgbClr val="000000"/>
                </a:solidFill>
                <a:latin typeface="Arial" panose="020B0604020202020204" pitchFamily="34" charset="0"/>
              </a:rPr>
              <a:t> </a:t>
            </a:r>
          </a:p>
          <a:p>
            <a:pPr marL="457200" indent="-457200">
              <a:lnSpc>
                <a:spcPct val="120000"/>
              </a:lnSpc>
              <a:spcBef>
                <a:spcPct val="30000"/>
              </a:spcBef>
              <a:spcAft>
                <a:spcPct val="40000"/>
              </a:spcAft>
              <a:buFont typeface="Wingdings" panose="05000000000000000000" pitchFamily="2" charset="2"/>
              <a:buChar char="v"/>
            </a:pPr>
            <a:r>
              <a:rPr lang="en-US" altLang="en-US" sz="2800" b="1" dirty="0">
                <a:solidFill>
                  <a:srgbClr val="000000"/>
                </a:solidFill>
                <a:latin typeface="Arial" panose="020B0604020202020204" pitchFamily="34" charset="0"/>
              </a:rPr>
              <a:t> An </a:t>
            </a:r>
            <a:r>
              <a:rPr lang="en-US" altLang="en-US" sz="2800" b="1" dirty="0" err="1">
                <a:solidFill>
                  <a:srgbClr val="000000"/>
                </a:solidFill>
                <a:latin typeface="Arial" panose="020B0604020202020204" pitchFamily="34" charset="0"/>
              </a:rPr>
              <a:t>toàn</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lao</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động</a:t>
            </a:r>
            <a:r>
              <a:rPr lang="en-US" altLang="en-US" sz="2800" b="1" dirty="0">
                <a:solidFill>
                  <a:srgbClr val="000000"/>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heckerboard(across)">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xmlns="" id="{22155071-88AE-8D65-0206-F39280653713}"/>
              </a:ext>
            </a:extLst>
          </p:cNvPr>
          <p:cNvSpPr txBox="1">
            <a:spLocks noChangeArrowheads="1"/>
          </p:cNvSpPr>
          <p:nvPr/>
        </p:nvSpPr>
        <p:spPr bwMode="auto">
          <a:xfrm>
            <a:off x="848544" y="0"/>
            <a:ext cx="8362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a:solidFill>
                  <a:srgbClr val="0070C0"/>
                </a:solidFill>
                <a:latin typeface="Arial" panose="020B0604020202020204" pitchFamily="34" charset="0"/>
              </a:rPr>
              <a:t>3.4 ĐẶC ĐIỂM CỦA DẠY HỌC THEO ĐỊNH HƯỚNG PHÁT TRIỂN NLTH</a:t>
            </a:r>
          </a:p>
        </p:txBody>
      </p:sp>
      <p:sp>
        <p:nvSpPr>
          <p:cNvPr id="20483" name="Text Box 3">
            <a:extLst>
              <a:ext uri="{FF2B5EF4-FFF2-40B4-BE49-F238E27FC236}">
                <a16:creationId xmlns:a16="http://schemas.microsoft.com/office/drawing/2014/main" xmlns="" id="{A17474E4-A920-BD86-87A4-BA90FE1F3747}"/>
              </a:ext>
            </a:extLst>
          </p:cNvPr>
          <p:cNvSpPr txBox="1">
            <a:spLocks noChangeArrowheads="1"/>
          </p:cNvSpPr>
          <p:nvPr/>
        </p:nvSpPr>
        <p:spPr bwMode="auto">
          <a:xfrm>
            <a:off x="1028700" y="914401"/>
            <a:ext cx="8686800" cy="478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nSpc>
                <a:spcPct val="140000"/>
              </a:lnSpc>
              <a:spcBef>
                <a:spcPct val="15000"/>
              </a:spcBef>
              <a:spcAft>
                <a:spcPct val="10000"/>
              </a:spcAft>
              <a:buFont typeface="Wingdings" panose="05000000000000000000" pitchFamily="2" charset="2"/>
              <a:buChar char="ü"/>
            </a:pP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Dạy</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học</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theo</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định</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hướng</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đầu</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ra</a:t>
            </a:r>
            <a:r>
              <a:rPr lang="en-AU" altLang="en-US" sz="2800" b="1" dirty="0">
                <a:solidFill>
                  <a:srgbClr val="000000"/>
                </a:solidFill>
                <a:latin typeface="Arial" panose="020B0604020202020204" pitchFamily="34" charset="0"/>
              </a:rPr>
              <a:t> </a:t>
            </a:r>
          </a:p>
          <a:p>
            <a:pPr marL="457200" indent="-457200">
              <a:lnSpc>
                <a:spcPct val="140000"/>
              </a:lnSpc>
              <a:spcBef>
                <a:spcPct val="15000"/>
              </a:spcBef>
              <a:spcAft>
                <a:spcPct val="10000"/>
              </a:spcAft>
              <a:buFont typeface="Wingdings" panose="05000000000000000000" pitchFamily="2" charset="2"/>
              <a:buChar char="ü"/>
            </a:pP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Cách</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thức</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phổ</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biến</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là</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dạy</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học</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dựa</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trên</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công</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việc</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và</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tại</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nơi</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làm</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việc</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theo</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chức</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năng</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của</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từng</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vị</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trí</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việc</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làm</a:t>
            </a:r>
            <a:r>
              <a:rPr lang="en-AU" altLang="en-US" sz="2800" b="1" dirty="0">
                <a:solidFill>
                  <a:srgbClr val="000000"/>
                </a:solidFill>
                <a:latin typeface="Arial" panose="020B0604020202020204" pitchFamily="34" charset="0"/>
              </a:rPr>
              <a:t>.</a:t>
            </a:r>
          </a:p>
          <a:p>
            <a:pPr marL="457200" indent="-457200">
              <a:lnSpc>
                <a:spcPct val="140000"/>
              </a:lnSpc>
              <a:spcBef>
                <a:spcPct val="30000"/>
              </a:spcBef>
              <a:spcAft>
                <a:spcPct val="30000"/>
              </a:spcAft>
              <a:buFont typeface="Wingdings" panose="05000000000000000000" pitchFamily="2" charset="2"/>
              <a:buChar char="ü"/>
            </a:pP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Kiến</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thức</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kĩ</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năng</a:t>
            </a:r>
            <a:r>
              <a:rPr lang="en-AU" altLang="en-US" sz="2800" b="1" dirty="0">
                <a:solidFill>
                  <a:srgbClr val="000000"/>
                </a:solidFill>
                <a:latin typeface="Arial" panose="020B0604020202020204" pitchFamily="34" charset="0"/>
              </a:rPr>
              <a:t>, NLTC&amp;CTN </a:t>
            </a:r>
            <a:r>
              <a:rPr lang="en-AU" altLang="en-US" sz="2800" b="1" dirty="0" err="1">
                <a:solidFill>
                  <a:srgbClr val="000000"/>
                </a:solidFill>
                <a:latin typeface="Arial" panose="020B0604020202020204" pitchFamily="34" charset="0"/>
              </a:rPr>
              <a:t>không</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tách</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rời</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nhau</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mà</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tích</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hợp</a:t>
            </a:r>
            <a:r>
              <a:rPr lang="en-AU" altLang="en-US" sz="2800" b="1" dirty="0">
                <a:solidFill>
                  <a:srgbClr val="000000"/>
                </a:solidFill>
                <a:latin typeface="Arial" panose="020B0604020202020204" pitchFamily="34" charset="0"/>
              </a:rPr>
              <a:t> </a:t>
            </a:r>
          </a:p>
          <a:p>
            <a:pPr marL="457200" indent="-457200">
              <a:lnSpc>
                <a:spcPct val="140000"/>
              </a:lnSpc>
              <a:spcBef>
                <a:spcPct val="30000"/>
              </a:spcBef>
              <a:spcAft>
                <a:spcPct val="30000"/>
              </a:spcAft>
              <a:buFont typeface="Wingdings" panose="05000000000000000000" pitchFamily="2" charset="2"/>
              <a:buChar char="ü"/>
            </a:pP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Đánh</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giá</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người</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học</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theo</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tiêu</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chí</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và</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chỉ</a:t>
            </a:r>
            <a:r>
              <a:rPr lang="en-AU" altLang="en-US" sz="2800" b="1" dirty="0">
                <a:solidFill>
                  <a:srgbClr val="000000"/>
                </a:solidFill>
                <a:latin typeface="Arial" panose="020B0604020202020204" pitchFamily="34" charset="0"/>
              </a:rPr>
              <a:t> </a:t>
            </a:r>
            <a:r>
              <a:rPr lang="en-AU" altLang="en-US" sz="2800" b="1" dirty="0" err="1">
                <a:solidFill>
                  <a:srgbClr val="000000"/>
                </a:solidFill>
                <a:latin typeface="Arial" panose="020B0604020202020204" pitchFamily="34" charset="0"/>
              </a:rPr>
              <a:t>số</a:t>
            </a:r>
            <a:r>
              <a:rPr lang="en-AU" altLang="en-US" sz="2800" b="1" dirty="0">
                <a:solidFill>
                  <a:srgbClr val="000000"/>
                </a:solidFill>
                <a:latin typeface="Arial" panose="020B0604020202020204" pitchFamily="34" charset="0"/>
              </a:rPr>
              <a:t>  </a:t>
            </a:r>
            <a:endParaRPr lang="en-US" altLang="en-US" sz="2800" dirty="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checkerboard(across)">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23D30E3-2D75-0844-B8B4-EE159E5E0F4C}"/>
              </a:ext>
            </a:extLst>
          </p:cNvPr>
          <p:cNvSpPr txBox="1"/>
          <p:nvPr/>
        </p:nvSpPr>
        <p:spPr>
          <a:xfrm>
            <a:off x="-231576" y="2636912"/>
            <a:ext cx="10009112"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ea typeface="Tahoma" panose="020B0604030504040204" pitchFamily="34" charset="0"/>
                <a:cs typeface="Arial" panose="020B0604020202020204" pitchFamily="34" charset="0"/>
              </a:rPr>
              <a:t>4.BIÊN SOẠN GIÁO ÁN TÍCH HỢP</a:t>
            </a:r>
            <a:endParaRPr lang="x-none" sz="4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3746B124-B1B4-924A-9997-FED38A0D4FF5}"/>
              </a:ext>
            </a:extLst>
          </p:cNvPr>
          <p:cNvSpPr txBox="1"/>
          <p:nvPr/>
        </p:nvSpPr>
        <p:spPr>
          <a:xfrm>
            <a:off x="5385048" y="5629395"/>
            <a:ext cx="4392488" cy="967957"/>
          </a:xfrm>
          <a:prstGeom prst="rect">
            <a:avLst/>
          </a:prstGeom>
          <a:noFill/>
        </p:spPr>
        <p:txBody>
          <a:bodyPr wrap="square" rtlCol="0">
            <a:spAutoFit/>
          </a:bodyPr>
          <a:lstStyle/>
          <a:p>
            <a:pPr>
              <a:lnSpc>
                <a:spcPct val="150000"/>
              </a:lnSpc>
            </a:pPr>
            <a:r>
              <a:rPr lang="x-none" sz="2000" b="1" dirty="0"/>
              <a:t>Giảng viên: </a:t>
            </a:r>
            <a:r>
              <a:rPr lang="en-US" sz="2000" b="1" dirty="0" err="1">
                <a:solidFill>
                  <a:srgbClr val="0070C0"/>
                </a:solidFill>
              </a:rPr>
              <a:t>Trần</a:t>
            </a:r>
            <a:r>
              <a:rPr lang="en-US" sz="2000" b="1" dirty="0">
                <a:solidFill>
                  <a:srgbClr val="0070C0"/>
                </a:solidFill>
              </a:rPr>
              <a:t> </a:t>
            </a:r>
            <a:r>
              <a:rPr lang="en-US" sz="2000" b="1" dirty="0" err="1">
                <a:solidFill>
                  <a:srgbClr val="0070C0"/>
                </a:solidFill>
              </a:rPr>
              <a:t>Thị</a:t>
            </a:r>
            <a:r>
              <a:rPr lang="en-US" sz="2000" b="1" dirty="0">
                <a:solidFill>
                  <a:srgbClr val="0070C0"/>
                </a:solidFill>
              </a:rPr>
              <a:t> </a:t>
            </a:r>
            <a:r>
              <a:rPr lang="en-US" sz="2000" b="1" dirty="0" err="1">
                <a:solidFill>
                  <a:srgbClr val="0070C0"/>
                </a:solidFill>
              </a:rPr>
              <a:t>Hương</a:t>
            </a:r>
            <a:r>
              <a:rPr lang="en-US" sz="2000" b="1" dirty="0">
                <a:solidFill>
                  <a:srgbClr val="0070C0"/>
                </a:solidFill>
              </a:rPr>
              <a:t> </a:t>
            </a:r>
            <a:r>
              <a:rPr lang="en-US" sz="2000" b="1" dirty="0" err="1">
                <a:solidFill>
                  <a:srgbClr val="0070C0"/>
                </a:solidFill>
              </a:rPr>
              <a:t>Thủy</a:t>
            </a:r>
            <a:endParaRPr lang="x-none" sz="2000" b="1" dirty="0">
              <a:solidFill>
                <a:srgbClr val="0070C0"/>
              </a:solidFill>
            </a:endParaRPr>
          </a:p>
          <a:p>
            <a:pPr>
              <a:lnSpc>
                <a:spcPct val="150000"/>
              </a:lnSpc>
            </a:pPr>
            <a:r>
              <a:rPr lang="x-none" sz="2000" b="1" dirty="0"/>
              <a:t>Khoa: </a:t>
            </a:r>
            <a:r>
              <a:rPr lang="en-US" sz="2000" b="1" dirty="0" err="1">
                <a:solidFill>
                  <a:srgbClr val="0070C0"/>
                </a:solidFill>
              </a:rPr>
              <a:t>Sư</a:t>
            </a:r>
            <a:r>
              <a:rPr lang="en-US" sz="2000" b="1" dirty="0">
                <a:solidFill>
                  <a:srgbClr val="0070C0"/>
                </a:solidFill>
              </a:rPr>
              <a:t> </a:t>
            </a:r>
            <a:r>
              <a:rPr lang="en-US" sz="2000" b="1" dirty="0" err="1">
                <a:solidFill>
                  <a:srgbClr val="0070C0"/>
                </a:solidFill>
              </a:rPr>
              <a:t>phạm</a:t>
            </a:r>
            <a:r>
              <a:rPr lang="en-US" sz="2000" b="1" dirty="0">
                <a:solidFill>
                  <a:srgbClr val="0070C0"/>
                </a:solidFill>
              </a:rPr>
              <a:t> </a:t>
            </a:r>
            <a:r>
              <a:rPr lang="en-US" sz="2000" b="1" dirty="0" err="1">
                <a:solidFill>
                  <a:srgbClr val="0070C0"/>
                </a:solidFill>
              </a:rPr>
              <a:t>Giáo</a:t>
            </a:r>
            <a:r>
              <a:rPr lang="en-US" sz="2000" b="1" dirty="0">
                <a:solidFill>
                  <a:srgbClr val="0070C0"/>
                </a:solidFill>
              </a:rPr>
              <a:t> </a:t>
            </a:r>
            <a:r>
              <a:rPr lang="en-US" sz="2000" b="1" dirty="0" err="1">
                <a:solidFill>
                  <a:srgbClr val="0070C0"/>
                </a:solidFill>
              </a:rPr>
              <a:t>dục</a:t>
            </a:r>
            <a:r>
              <a:rPr lang="en-US" sz="2000" b="1" dirty="0">
                <a:solidFill>
                  <a:srgbClr val="0070C0"/>
                </a:solidFill>
              </a:rPr>
              <a:t> </a:t>
            </a:r>
            <a:r>
              <a:rPr lang="en-US" sz="2000" b="1" dirty="0" err="1">
                <a:solidFill>
                  <a:srgbClr val="0070C0"/>
                </a:solidFill>
              </a:rPr>
              <a:t>nghề</a:t>
            </a:r>
            <a:r>
              <a:rPr lang="en-US" sz="2000" b="1" dirty="0">
                <a:solidFill>
                  <a:srgbClr val="0070C0"/>
                </a:solidFill>
              </a:rPr>
              <a:t> </a:t>
            </a:r>
            <a:r>
              <a:rPr lang="en-US" sz="2000" b="1" dirty="0" err="1">
                <a:solidFill>
                  <a:srgbClr val="0070C0"/>
                </a:solidFill>
              </a:rPr>
              <a:t>nghiệp</a:t>
            </a:r>
            <a:endParaRPr lang="x-none" sz="2000" b="1" dirty="0">
              <a:solidFill>
                <a:srgbClr val="0070C0"/>
              </a:solidFill>
            </a:endParaRPr>
          </a:p>
        </p:txBody>
      </p:sp>
    </p:spTree>
    <p:extLst>
      <p:ext uri="{BB962C8B-B14F-4D97-AF65-F5344CB8AC3E}">
        <p14:creationId xmlns:p14="http://schemas.microsoft.com/office/powerpoint/2010/main" val="172703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9861" y="-17265"/>
            <a:ext cx="9102241" cy="1040723"/>
          </a:xfrm>
        </p:spPr>
        <p:txBody>
          <a:bodyPr>
            <a:normAutofit fontScale="90000"/>
          </a:bodyPr>
          <a:lstStyle/>
          <a:p>
            <a:r>
              <a:rPr lang="en-US" b="1" dirty="0">
                <a:latin typeface="Arial" panose="020B0604020202020204" pitchFamily="34" charset="0"/>
                <a:cs typeface="Arial" panose="020B0604020202020204" pitchFamily="34" charset="0"/>
              </a:rPr>
              <a:t>1.1 PHƯƠNG PHÁP THUYẾT TRÌNH</a:t>
            </a:r>
          </a:p>
        </p:txBody>
      </p:sp>
      <p:sp>
        <p:nvSpPr>
          <p:cNvPr id="3" name="Content Placeholder 2"/>
          <p:cNvSpPr>
            <a:spLocks noGrp="1"/>
          </p:cNvSpPr>
          <p:nvPr>
            <p:ph idx="4294967295"/>
          </p:nvPr>
        </p:nvSpPr>
        <p:spPr>
          <a:xfrm>
            <a:off x="272599" y="1023458"/>
            <a:ext cx="9489504" cy="3069318"/>
          </a:xfrm>
        </p:spPr>
        <p:txBody>
          <a:bodyPr/>
          <a:lstStyle/>
          <a:p>
            <a:pPr>
              <a:lnSpc>
                <a:spcPct val="150000"/>
              </a:lnSpc>
            </a:pPr>
            <a:r>
              <a:rPr lang="en-US" sz="3000" dirty="0" err="1">
                <a:latin typeface="Arial" panose="020B0604020202020204" pitchFamily="34" charset="0"/>
                <a:cs typeface="Arial" panose="020B0604020202020204" pitchFamily="34" charset="0"/>
              </a:rPr>
              <a:t>Thuyết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trình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là</a:t>
            </a:r>
            <a:r>
              <a:rPr lang="en-US" sz="3000" dirty="0">
                <a:latin typeface="Arial" panose="020B0604020202020204" pitchFamily="34" charset="0"/>
                <a:cs typeface="Arial" panose="020B0604020202020204" pitchFamily="34" charset="0"/>
              </a:rPr>
              <a:t> PP </a:t>
            </a:r>
            <a:r>
              <a:rPr lang="en-US" sz="3000" dirty="0" err="1">
                <a:latin typeface="Arial" panose="020B0604020202020204" pitchFamily="34" charset="0"/>
                <a:cs typeface="Arial" panose="020B0604020202020204" pitchFamily="34" charset="0"/>
              </a:rPr>
              <a:t>mà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trong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đó</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giáo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viên</a:t>
            </a:r>
            <a:r>
              <a:rPr lang="en-US" sz="3000" dirty="0">
                <a:latin typeface="Arial" panose="020B0604020202020204" pitchFamily="34" charset="0"/>
                <a:cs typeface="Arial" panose="020B0604020202020204" pitchFamily="34" charset="0"/>
              </a:rPr>
              <a:t> </a:t>
            </a:r>
            <a:r>
              <a:rPr lang="en-US" sz="3000" i="1" dirty="0" err="1">
                <a:solidFill>
                  <a:srgbClr val="C00000"/>
                </a:solidFill>
                <a:latin typeface="Arial" panose="020B0604020202020204" pitchFamily="34" charset="0"/>
                <a:cs typeface="Arial" panose="020B0604020202020204" pitchFamily="34" charset="0"/>
              </a:rPr>
              <a:t>dùng</a:t>
            </a:r>
            <a:r>
              <a:rPr lang="en-US" sz="3000" i="1" dirty="0">
                <a:solidFill>
                  <a:srgbClr val="C00000"/>
                </a:solidFill>
                <a:latin typeface="Arial" panose="020B0604020202020204" pitchFamily="34" charset="0"/>
                <a:cs typeface="Arial" panose="020B0604020202020204" pitchFamily="34" charset="0"/>
              </a:rPr>
              <a:t> </a:t>
            </a:r>
            <a:r>
              <a:rPr lang="en-US" sz="3000" i="1" dirty="0" err="1">
                <a:solidFill>
                  <a:srgbClr val="C00000"/>
                </a:solidFill>
                <a:latin typeface="Arial" panose="020B0604020202020204" pitchFamily="34" charset="0"/>
                <a:cs typeface="Arial" panose="020B0604020202020204" pitchFamily="34" charset="0"/>
              </a:rPr>
              <a:t>lời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để</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trình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bày</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giải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thích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nội</a:t>
            </a:r>
            <a:r>
              <a:rPr lang="en-US" sz="3000" dirty="0">
                <a:latin typeface="Arial" panose="020B0604020202020204" pitchFamily="34" charset="0"/>
                <a:cs typeface="Arial" panose="020B0604020202020204" pitchFamily="34" charset="0"/>
              </a:rPr>
              <a:t> dung </a:t>
            </a:r>
            <a:r>
              <a:rPr lang="en-US" sz="3000" dirty="0" err="1">
                <a:latin typeface="Arial" panose="020B0604020202020204" pitchFamily="34" charset="0"/>
                <a:cs typeface="Arial" panose="020B0604020202020204" pitchFamily="34" charset="0"/>
              </a:rPr>
              <a:t>bài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học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một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cách</a:t>
            </a:r>
            <a:r>
              <a:rPr lang="en-US" sz="3000" dirty="0">
                <a:latin typeface="Arial" panose="020B0604020202020204" pitchFamily="34" charset="0"/>
                <a:cs typeface="Arial" panose="020B0604020202020204" pitchFamily="34" charset="0"/>
              </a:rPr>
              <a:t> chi </a:t>
            </a:r>
            <a:r>
              <a:rPr lang="en-US" sz="3000" dirty="0" err="1">
                <a:latin typeface="Arial" panose="020B0604020202020204" pitchFamily="34" charset="0"/>
                <a:cs typeface="Arial" panose="020B0604020202020204" pitchFamily="34" charset="0"/>
              </a:rPr>
              <a:t>tiết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có</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hệ</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thống</a:t>
            </a:r>
            <a:r>
              <a:rPr lang="en-US" dirty="0"/>
              <a:t>.</a:t>
            </a:r>
          </a:p>
          <a:p>
            <a:pPr>
              <a:lnSpc>
                <a:spcPct val="150000"/>
              </a:lnSpc>
            </a:pPr>
            <a:endParaRPr lang="en-US" dirty="0"/>
          </a:p>
        </p:txBody>
      </p:sp>
      <p:sp>
        <p:nvSpPr>
          <p:cNvPr id="4" name="Rectangle 3">
            <a:extLst>
              <a:ext uri="{FF2B5EF4-FFF2-40B4-BE49-F238E27FC236}">
                <a16:creationId xmlns:a16="http://schemas.microsoft.com/office/drawing/2014/main" xmlns="" id="{28F708BE-784E-C2F3-B288-BDFFB262FC72}"/>
              </a:ext>
            </a:extLst>
          </p:cNvPr>
          <p:cNvSpPr>
            <a:spLocks noChangeArrowheads="1"/>
          </p:cNvSpPr>
          <p:nvPr/>
        </p:nvSpPr>
        <p:spPr bwMode="auto">
          <a:xfrm>
            <a:off x="3649379" y="2996952"/>
            <a:ext cx="2370694" cy="412671"/>
          </a:xfrm>
          <a:prstGeom prst="rect">
            <a:avLst/>
          </a:prstGeom>
          <a:solidFill>
            <a:srgbClr val="00FFCC"/>
          </a:solidFill>
          <a:ln w="9525">
            <a:solidFill>
              <a:schemeClr val="tx1"/>
            </a:solidFill>
            <a:miter lim="800000"/>
            <a:headEnd/>
            <a:tailEnd/>
          </a:ln>
          <a:effectLst/>
        </p:spPr>
        <p:txBody>
          <a:bodyPr wrap="none" anchor="ctr"/>
          <a:lstStyle/>
          <a:p>
            <a:pPr algn="ctr" eaLnBrk="0" hangingPunct="0"/>
            <a:r>
              <a:rPr lang="en-US" sz="2400" b="1" dirty="0">
                <a:solidFill>
                  <a:srgbClr val="FF0000"/>
                </a:solidFill>
                <a:latin typeface="Times New Roman" pitchFamily="18" charset="0"/>
              </a:rPr>
              <a:t>ĐẶT VẤN ĐỀ</a:t>
            </a:r>
          </a:p>
        </p:txBody>
      </p:sp>
      <p:sp>
        <p:nvSpPr>
          <p:cNvPr id="6" name="Rectangle 4">
            <a:extLst>
              <a:ext uri="{FF2B5EF4-FFF2-40B4-BE49-F238E27FC236}">
                <a16:creationId xmlns:a16="http://schemas.microsoft.com/office/drawing/2014/main" xmlns="" id="{341221B3-C40D-0B2B-8858-BC5552924E99}"/>
              </a:ext>
            </a:extLst>
          </p:cNvPr>
          <p:cNvSpPr>
            <a:spLocks noChangeArrowheads="1"/>
          </p:cNvSpPr>
          <p:nvPr/>
        </p:nvSpPr>
        <p:spPr bwMode="auto">
          <a:xfrm>
            <a:off x="3114115" y="4161519"/>
            <a:ext cx="3207033" cy="412671"/>
          </a:xfrm>
          <a:prstGeom prst="rect">
            <a:avLst/>
          </a:prstGeom>
          <a:solidFill>
            <a:srgbClr val="00FFCC"/>
          </a:solidFill>
          <a:ln w="9525">
            <a:solidFill>
              <a:schemeClr val="tx1"/>
            </a:solidFill>
            <a:miter lim="800000"/>
            <a:headEnd/>
            <a:tailEnd/>
          </a:ln>
          <a:effectLst/>
        </p:spPr>
        <p:txBody>
          <a:bodyPr wrap="none" anchor="ctr"/>
          <a:lstStyle/>
          <a:p>
            <a:pPr algn="ctr" eaLnBrk="0" hangingPunct="0"/>
            <a:r>
              <a:rPr lang="en-US" sz="2400" b="1" dirty="0">
                <a:solidFill>
                  <a:srgbClr val="FF0000"/>
                </a:solidFill>
                <a:latin typeface="Times New Roman" pitchFamily="18" charset="0"/>
              </a:rPr>
              <a:t>GIẢI QUYẾT VẤN ĐỀ</a:t>
            </a:r>
          </a:p>
        </p:txBody>
      </p:sp>
      <p:sp>
        <p:nvSpPr>
          <p:cNvPr id="7" name="Rectangle 5">
            <a:extLst>
              <a:ext uri="{FF2B5EF4-FFF2-40B4-BE49-F238E27FC236}">
                <a16:creationId xmlns:a16="http://schemas.microsoft.com/office/drawing/2014/main" xmlns="" id="{B6E3884D-F4B4-434A-8192-2B4D516942A3}"/>
              </a:ext>
            </a:extLst>
          </p:cNvPr>
          <p:cNvSpPr>
            <a:spLocks noChangeArrowheads="1"/>
          </p:cNvSpPr>
          <p:nvPr/>
        </p:nvSpPr>
        <p:spPr bwMode="auto">
          <a:xfrm>
            <a:off x="3532284" y="5166682"/>
            <a:ext cx="2370694" cy="412671"/>
          </a:xfrm>
          <a:prstGeom prst="rect">
            <a:avLst/>
          </a:prstGeom>
          <a:solidFill>
            <a:srgbClr val="00FFCC"/>
          </a:solidFill>
          <a:ln w="9525">
            <a:solidFill>
              <a:schemeClr val="tx1"/>
            </a:solidFill>
            <a:miter lim="800000"/>
            <a:headEnd/>
            <a:tailEnd/>
          </a:ln>
          <a:effectLst/>
        </p:spPr>
        <p:txBody>
          <a:bodyPr wrap="none" anchor="ctr"/>
          <a:lstStyle/>
          <a:p>
            <a:pPr algn="ctr"/>
            <a:r>
              <a:rPr lang="en-US" sz="2400" b="1" dirty="0" err="1">
                <a:solidFill>
                  <a:srgbClr val="FF0000"/>
                </a:solidFill>
                <a:latin typeface="Times New Roman" pitchFamily="18" charset="0"/>
              </a:rPr>
              <a:t>KẾT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LUẬN</a:t>
            </a:r>
            <a:endParaRPr lang="en-US" sz="2400" b="1" dirty="0">
              <a:solidFill>
                <a:srgbClr val="FF0000"/>
              </a:solidFill>
              <a:latin typeface="Times New Roman" pitchFamily="18" charset="0"/>
            </a:endParaRPr>
          </a:p>
        </p:txBody>
      </p:sp>
      <p:sp>
        <p:nvSpPr>
          <p:cNvPr id="8" name="Rectangle 6">
            <a:extLst>
              <a:ext uri="{FF2B5EF4-FFF2-40B4-BE49-F238E27FC236}">
                <a16:creationId xmlns:a16="http://schemas.microsoft.com/office/drawing/2014/main" xmlns="" id="{A52F42D5-DC8B-2C89-66B6-A68934491359}"/>
              </a:ext>
            </a:extLst>
          </p:cNvPr>
          <p:cNvSpPr>
            <a:spLocks noChangeArrowheads="1"/>
          </p:cNvSpPr>
          <p:nvPr/>
        </p:nvSpPr>
        <p:spPr bwMode="auto">
          <a:xfrm>
            <a:off x="7401272" y="4161519"/>
            <a:ext cx="1746828" cy="412671"/>
          </a:xfrm>
          <a:prstGeom prst="rect">
            <a:avLst/>
          </a:prstGeom>
          <a:solidFill>
            <a:srgbClr val="00FFCC"/>
          </a:solidFill>
          <a:ln w="9525">
            <a:solidFill>
              <a:schemeClr val="tx1"/>
            </a:solidFill>
            <a:miter lim="800000"/>
            <a:headEnd/>
            <a:tailEnd/>
          </a:ln>
          <a:effectLst/>
        </p:spPr>
        <p:txBody>
          <a:bodyPr wrap="none" anchor="ctr"/>
          <a:lstStyle/>
          <a:p>
            <a:pPr algn="ctr"/>
            <a:r>
              <a:rPr lang="en-US" sz="2000" b="1" dirty="0" err="1">
                <a:solidFill>
                  <a:srgbClr val="0000CC"/>
                </a:solidFill>
                <a:latin typeface="Times New Roman" pitchFamily="18" charset="0"/>
              </a:rPr>
              <a:t>PP</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DIỄN</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DỊCH</a:t>
            </a:r>
            <a:endParaRPr lang="en-US" sz="2000" b="1" dirty="0">
              <a:solidFill>
                <a:srgbClr val="0000CC"/>
              </a:solidFill>
              <a:latin typeface="Times New Roman" pitchFamily="18" charset="0"/>
            </a:endParaRPr>
          </a:p>
        </p:txBody>
      </p:sp>
      <p:sp>
        <p:nvSpPr>
          <p:cNvPr id="9" name="Rectangle 7">
            <a:extLst>
              <a:ext uri="{FF2B5EF4-FFF2-40B4-BE49-F238E27FC236}">
                <a16:creationId xmlns:a16="http://schemas.microsoft.com/office/drawing/2014/main" xmlns="" id="{CB44BC2C-033F-3522-AE29-F4EDD7DDF22E}"/>
              </a:ext>
            </a:extLst>
          </p:cNvPr>
          <p:cNvSpPr>
            <a:spLocks noChangeArrowheads="1"/>
          </p:cNvSpPr>
          <p:nvPr/>
        </p:nvSpPr>
        <p:spPr bwMode="auto">
          <a:xfrm>
            <a:off x="848544" y="4186967"/>
            <a:ext cx="1658477" cy="371404"/>
          </a:xfrm>
          <a:prstGeom prst="rect">
            <a:avLst/>
          </a:prstGeom>
          <a:solidFill>
            <a:srgbClr val="00FFCC"/>
          </a:solidFill>
          <a:ln w="9525">
            <a:solidFill>
              <a:schemeClr val="tx1"/>
            </a:solidFill>
            <a:miter lim="800000"/>
            <a:headEnd/>
            <a:tailEnd/>
          </a:ln>
          <a:effectLst/>
        </p:spPr>
        <p:txBody>
          <a:bodyPr wrap="none" anchor="ctr"/>
          <a:lstStyle/>
          <a:p>
            <a:pPr algn="ctr"/>
            <a:r>
              <a:rPr lang="en-US" sz="2000" b="1" dirty="0">
                <a:solidFill>
                  <a:srgbClr val="0000CC"/>
                </a:solidFill>
                <a:latin typeface="Times New Roman" pitchFamily="18" charset="0"/>
              </a:rPr>
              <a:t>PP QUY NẠP</a:t>
            </a:r>
          </a:p>
        </p:txBody>
      </p:sp>
      <p:sp>
        <p:nvSpPr>
          <p:cNvPr id="12" name="Line 10">
            <a:extLst>
              <a:ext uri="{FF2B5EF4-FFF2-40B4-BE49-F238E27FC236}">
                <a16:creationId xmlns:a16="http://schemas.microsoft.com/office/drawing/2014/main" xmlns="" id="{71A8136C-3F68-F091-CB5F-6CD011F96864}"/>
              </a:ext>
            </a:extLst>
          </p:cNvPr>
          <p:cNvSpPr>
            <a:spLocks noChangeShapeType="1"/>
          </p:cNvSpPr>
          <p:nvPr/>
        </p:nvSpPr>
        <p:spPr bwMode="auto">
          <a:xfrm flipH="1">
            <a:off x="4736976" y="3409622"/>
            <a:ext cx="3067" cy="793163"/>
          </a:xfrm>
          <a:prstGeom prst="line">
            <a:avLst/>
          </a:prstGeom>
          <a:noFill/>
          <a:ln w="19050">
            <a:solidFill>
              <a:srgbClr val="000080"/>
            </a:solidFill>
            <a:round/>
            <a:headEnd/>
            <a:tailEnd type="triangle" w="med" len="med"/>
          </a:ln>
          <a:effectLst/>
        </p:spPr>
        <p:txBody>
          <a:bodyPr/>
          <a:lstStyle/>
          <a:p>
            <a:endParaRPr lang="en-US" sz="1463"/>
          </a:p>
        </p:txBody>
      </p:sp>
      <p:sp>
        <p:nvSpPr>
          <p:cNvPr id="13" name="Line 11">
            <a:extLst>
              <a:ext uri="{FF2B5EF4-FFF2-40B4-BE49-F238E27FC236}">
                <a16:creationId xmlns:a16="http://schemas.microsoft.com/office/drawing/2014/main" xmlns="" id="{4EFF1160-C53E-96B9-BAA6-F8EC57BA3DE6}"/>
              </a:ext>
            </a:extLst>
          </p:cNvPr>
          <p:cNvSpPr>
            <a:spLocks noChangeShapeType="1"/>
          </p:cNvSpPr>
          <p:nvPr/>
        </p:nvSpPr>
        <p:spPr bwMode="auto">
          <a:xfrm>
            <a:off x="4736976" y="4574190"/>
            <a:ext cx="0" cy="592492"/>
          </a:xfrm>
          <a:prstGeom prst="line">
            <a:avLst/>
          </a:prstGeom>
          <a:noFill/>
          <a:ln w="19050">
            <a:solidFill>
              <a:srgbClr val="000080"/>
            </a:solidFill>
            <a:round/>
            <a:headEnd/>
            <a:tailEnd type="triangle" w="med" len="med"/>
          </a:ln>
          <a:effectLst/>
        </p:spPr>
        <p:txBody>
          <a:bodyPr/>
          <a:lstStyle/>
          <a:p>
            <a:endParaRPr lang="en-US" sz="1463"/>
          </a:p>
        </p:txBody>
      </p:sp>
      <p:cxnSp>
        <p:nvCxnSpPr>
          <p:cNvPr id="15" name="Straight Arrow Connector 14">
            <a:extLst>
              <a:ext uri="{FF2B5EF4-FFF2-40B4-BE49-F238E27FC236}">
                <a16:creationId xmlns:a16="http://schemas.microsoft.com/office/drawing/2014/main" xmlns="" id="{80B5E13B-D689-27A0-94CE-F1E399D8F4C1}"/>
              </a:ext>
            </a:extLst>
          </p:cNvPr>
          <p:cNvCxnSpPr>
            <a:stCxn id="6" idx="3"/>
            <a:endCxn id="8" idx="1"/>
          </p:cNvCxnSpPr>
          <p:nvPr/>
        </p:nvCxnSpPr>
        <p:spPr>
          <a:xfrm>
            <a:off x="6321148" y="4367855"/>
            <a:ext cx="1080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310EDB56-D6EB-269F-B1C4-5C526DDD7A1C}"/>
              </a:ext>
            </a:extLst>
          </p:cNvPr>
          <p:cNvCxnSpPr>
            <a:cxnSpLocks/>
            <a:stCxn id="6" idx="1"/>
            <a:endCxn id="9" idx="3"/>
          </p:cNvCxnSpPr>
          <p:nvPr/>
        </p:nvCxnSpPr>
        <p:spPr>
          <a:xfrm flipH="1">
            <a:off x="2507021" y="4367855"/>
            <a:ext cx="607094" cy="4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59937" y="4558371"/>
            <a:ext cx="2214318" cy="1083243"/>
            <a:chOff x="559937" y="4558371"/>
            <a:chExt cx="2214318" cy="1083243"/>
          </a:xfrm>
        </p:grpSpPr>
        <p:sp>
          <p:nvSpPr>
            <p:cNvPr id="19" name="TextBox 18">
              <a:extLst>
                <a:ext uri="{FF2B5EF4-FFF2-40B4-BE49-F238E27FC236}">
                  <a16:creationId xmlns:a16="http://schemas.microsoft.com/office/drawing/2014/main" xmlns="" id="{362B62D0-8E0A-410B-F7B0-09D0C6BB4B11}"/>
                </a:ext>
              </a:extLst>
            </p:cNvPr>
            <p:cNvSpPr txBox="1"/>
            <p:nvPr/>
          </p:nvSpPr>
          <p:spPr>
            <a:xfrm>
              <a:off x="559937" y="5179949"/>
              <a:ext cx="2214318" cy="461665"/>
            </a:xfrm>
            <a:prstGeom prst="rect">
              <a:avLst/>
            </a:prstGeom>
            <a:noFill/>
            <a:ln>
              <a:solidFill>
                <a:srgbClr val="0000CC"/>
              </a:solidFill>
            </a:ln>
          </p:spPr>
          <p:txBody>
            <a:bodyPr wrap="square" rtlCol="0">
              <a:spAutoFit/>
            </a:bodyPr>
            <a:lstStyle/>
            <a:p>
              <a:r>
                <a:rPr lang="en-US" sz="2400" b="1" dirty="0">
                  <a:latin typeface="Arial" panose="020B0604020202020204" pitchFamily="34" charset="0"/>
                  <a:cs typeface="Arial" panose="020B0604020202020204" pitchFamily="34" charset="0"/>
                </a:rPr>
                <a:t>Chung - </a:t>
              </a:r>
              <a:r>
                <a:rPr lang="en-US" sz="2400" b="1" dirty="0" err="1">
                  <a:latin typeface="Arial" panose="020B0604020202020204" pitchFamily="34" charset="0"/>
                  <a:cs typeface="Arial" panose="020B0604020202020204" pitchFamily="34" charset="0"/>
                </a:rPr>
                <a:t>riêng</a:t>
              </a:r>
              <a:endParaRPr lang="en-US" sz="2400" b="1" dirty="0">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xmlns="" id="{C7A78AC2-5CFA-5E82-8341-81B3C7921D4B}"/>
                </a:ext>
              </a:extLst>
            </p:cNvPr>
            <p:cNvCxnSpPr>
              <a:cxnSpLocks/>
              <a:stCxn id="19" idx="0"/>
              <a:endCxn id="9" idx="2"/>
            </p:cNvCxnSpPr>
            <p:nvPr/>
          </p:nvCxnSpPr>
          <p:spPr>
            <a:xfrm flipV="1">
              <a:off x="1667096" y="4558371"/>
              <a:ext cx="10687" cy="621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176283" y="4574190"/>
            <a:ext cx="2214318" cy="1023226"/>
            <a:chOff x="7176283" y="4574190"/>
            <a:chExt cx="2214318" cy="1023226"/>
          </a:xfrm>
        </p:grpSpPr>
        <p:sp>
          <p:nvSpPr>
            <p:cNvPr id="27" name="TextBox 26">
              <a:extLst>
                <a:ext uri="{FF2B5EF4-FFF2-40B4-BE49-F238E27FC236}">
                  <a16:creationId xmlns:a16="http://schemas.microsoft.com/office/drawing/2014/main" xmlns="" id="{2E229B96-58AF-C8EB-CB76-5875C8843A8C}"/>
                </a:ext>
              </a:extLst>
            </p:cNvPr>
            <p:cNvSpPr txBox="1"/>
            <p:nvPr/>
          </p:nvSpPr>
          <p:spPr>
            <a:xfrm>
              <a:off x="7176283" y="5135751"/>
              <a:ext cx="2214318" cy="461665"/>
            </a:xfrm>
            <a:prstGeom prst="rect">
              <a:avLst/>
            </a:prstGeom>
            <a:noFill/>
            <a:ln>
              <a:solidFill>
                <a:srgbClr val="0000CC"/>
              </a:solidFill>
            </a:ln>
          </p:spPr>
          <p:txBody>
            <a:bodyPr wrap="square" rtlCol="0">
              <a:spAutoFit/>
            </a:bodyPr>
            <a:lstStyle/>
            <a:p>
              <a:r>
                <a:rPr lang="en-US" sz="2400" b="1" dirty="0" err="1">
                  <a:latin typeface="Arial" panose="020B0604020202020204" pitchFamily="34" charset="0"/>
                  <a:cs typeface="Arial" panose="020B0604020202020204" pitchFamily="34" charset="0"/>
                </a:rPr>
                <a:t>Riêng</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chung</a:t>
              </a:r>
              <a:endParaRPr lang="en-US" sz="2400" b="1" dirty="0">
                <a:latin typeface="Arial" panose="020B0604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xmlns="" id="{861520DA-0A3A-2659-D6FF-269694DE2239}"/>
                </a:ext>
              </a:extLst>
            </p:cNvPr>
            <p:cNvCxnSpPr>
              <a:cxnSpLocks/>
              <a:stCxn id="27" idx="0"/>
            </p:cNvCxnSpPr>
            <p:nvPr/>
          </p:nvCxnSpPr>
          <p:spPr>
            <a:xfrm flipH="1" flipV="1">
              <a:off x="8265368" y="4574190"/>
              <a:ext cx="18074" cy="561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8653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8" grpId="0" animBg="1"/>
      <p:bldP spid="9"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C6592-4807-BA86-5E28-254D12E721FB}"/>
              </a:ext>
            </a:extLst>
          </p:cNvPr>
          <p:cNvSpPr>
            <a:spLocks noGrp="1"/>
          </p:cNvSpPr>
          <p:nvPr>
            <p:ph type="title"/>
          </p:nvPr>
        </p:nvSpPr>
        <p:spPr>
          <a:xfrm>
            <a:off x="344488" y="1"/>
            <a:ext cx="9561512" cy="908720"/>
          </a:xfrm>
        </p:spPr>
        <p:txBody>
          <a:bodyPr>
            <a:normAutofit/>
          </a:bodyPr>
          <a:lstStyle/>
          <a:p>
            <a:r>
              <a:rPr lang="en-US" b="1" dirty="0">
                <a:latin typeface="Arial" panose="020B0604020202020204" pitchFamily="34" charset="0"/>
                <a:cs typeface="Arial" panose="020B0604020202020204" pitchFamily="34" charset="0"/>
              </a:rPr>
              <a:t>4.1 ĐẶC TRƯNG BÀI TÍCH HỢP</a:t>
            </a:r>
          </a:p>
        </p:txBody>
      </p:sp>
      <p:sp>
        <p:nvSpPr>
          <p:cNvPr id="3" name="Content Placeholder 2">
            <a:extLst>
              <a:ext uri="{FF2B5EF4-FFF2-40B4-BE49-F238E27FC236}">
                <a16:creationId xmlns:a16="http://schemas.microsoft.com/office/drawing/2014/main" xmlns="" id="{A6370B51-747B-8554-FDEE-3BAD560910E2}"/>
              </a:ext>
            </a:extLst>
          </p:cNvPr>
          <p:cNvSpPr>
            <a:spLocks noGrp="1"/>
          </p:cNvSpPr>
          <p:nvPr>
            <p:ph idx="1"/>
          </p:nvPr>
        </p:nvSpPr>
        <p:spPr>
          <a:xfrm>
            <a:off x="681037" y="1124744"/>
            <a:ext cx="9096499" cy="4351338"/>
          </a:xfrm>
        </p:spPr>
        <p:txBody>
          <a:bodyPr>
            <a:normAutofit fontScale="92500" lnSpcReduction="20000"/>
          </a:bodyPr>
          <a:lstStyle/>
          <a:p>
            <a:pPr>
              <a:lnSpc>
                <a:spcPct val="112000"/>
              </a:lnSpc>
              <a:spcBef>
                <a:spcPts val="600"/>
              </a:spcBef>
              <a:spcAft>
                <a:spcPts val="1200"/>
              </a:spcAft>
            </a:pPr>
            <a:r>
              <a:rPr lang="pt-BR"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Người học có năng lực thực hiện một công việc hay một phần công việc của nghề.</a:t>
            </a:r>
          </a:p>
          <a:p>
            <a:pPr>
              <a:lnSpc>
                <a:spcPct val="112000"/>
              </a:lnSpc>
              <a:spcBef>
                <a:spcPts val="600"/>
              </a:spcBef>
              <a:spcAft>
                <a:spcPts val="1200"/>
              </a:spcAft>
            </a:pPr>
            <a:r>
              <a:rPr lang="pt-BR"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Xây dựng/ thiết kế nội dung học tập:</a:t>
            </a:r>
          </a:p>
          <a:p>
            <a:pPr marL="0" indent="0">
              <a:lnSpc>
                <a:spcPct val="112000"/>
              </a:lnSpc>
              <a:spcBef>
                <a:spcPts val="600"/>
              </a:spcBef>
              <a:spcAft>
                <a:spcPts val="1200"/>
              </a:spcAft>
              <a:buNone/>
            </a:pPr>
            <a:r>
              <a:rPr lang="pt-B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Xác định/ phân tích mục tiêu bài dạy; </a:t>
            </a:r>
          </a:p>
          <a:p>
            <a:pPr marL="0" indent="0">
              <a:lnSpc>
                <a:spcPct val="112000"/>
              </a:lnSpc>
              <a:spcBef>
                <a:spcPts val="600"/>
              </a:spcBef>
              <a:spcAft>
                <a:spcPts val="1200"/>
              </a:spcAft>
              <a:buNone/>
            </a:pPr>
            <a:r>
              <a:rPr lang="pt-B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Xác định các năng lực thành tố trong bài dạy; </a:t>
            </a:r>
          </a:p>
          <a:p>
            <a:pPr marL="0" indent="0">
              <a:lnSpc>
                <a:spcPct val="112000"/>
              </a:lnSpc>
              <a:spcBef>
                <a:spcPts val="600"/>
              </a:spcBef>
              <a:spcAft>
                <a:spcPts val="1200"/>
              </a:spcAft>
              <a:buNone/>
            </a:pPr>
            <a:r>
              <a:rPr lang="pt-B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Xác định kiến thức liên quan của các năng lực       thành tố; </a:t>
            </a:r>
          </a:p>
          <a:p>
            <a:pPr marL="0" indent="0">
              <a:lnSpc>
                <a:spcPct val="112000"/>
              </a:lnSpc>
              <a:spcBef>
                <a:spcPts val="600"/>
              </a:spcBef>
              <a:spcAft>
                <a:spcPts val="1200"/>
              </a:spcAft>
              <a:buNone/>
            </a:pPr>
            <a:r>
              <a:rPr lang="pt-BR"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Xác định trình tự thực hiện các năng lực thành tố.</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12000"/>
              </a:lnSpc>
              <a:spcBef>
                <a:spcPts val="600"/>
              </a:spcBef>
              <a:spcAft>
                <a:spcPts val="1200"/>
              </a:spcAft>
            </a:pP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a:lnSpc>
                <a:spcPct val="112000"/>
              </a:lnSpc>
              <a:spcBef>
                <a:spcPts val="600"/>
              </a:spcBef>
              <a:spcAft>
                <a:spcPts val="12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90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C6592-4807-BA86-5E28-254D12E721FB}"/>
              </a:ext>
            </a:extLst>
          </p:cNvPr>
          <p:cNvSpPr>
            <a:spLocks noGrp="1"/>
          </p:cNvSpPr>
          <p:nvPr>
            <p:ph type="title"/>
          </p:nvPr>
        </p:nvSpPr>
        <p:spPr>
          <a:xfrm>
            <a:off x="344488" y="1"/>
            <a:ext cx="9561512" cy="908720"/>
          </a:xfrm>
        </p:spPr>
        <p:txBody>
          <a:bodyPr>
            <a:normAutofit/>
          </a:bodyPr>
          <a:lstStyle/>
          <a:p>
            <a:r>
              <a:rPr lang="en-US" b="1" dirty="0">
                <a:latin typeface="Arial" panose="020B0604020202020204" pitchFamily="34" charset="0"/>
                <a:cs typeface="Arial" panose="020B0604020202020204" pitchFamily="34" charset="0"/>
              </a:rPr>
              <a:t>4.2 CẤU TRÚC GIÁO ÁN TÍCH HỢP</a:t>
            </a:r>
          </a:p>
        </p:txBody>
      </p:sp>
      <p:grpSp>
        <p:nvGrpSpPr>
          <p:cNvPr id="6" name="Group 2">
            <a:extLst>
              <a:ext uri="{FF2B5EF4-FFF2-40B4-BE49-F238E27FC236}">
                <a16:creationId xmlns:a16="http://schemas.microsoft.com/office/drawing/2014/main" xmlns="" id="{C10B2878-9A81-57B0-E9F7-79D0BA6B7181}"/>
              </a:ext>
            </a:extLst>
          </p:cNvPr>
          <p:cNvGrpSpPr>
            <a:grpSpLocks/>
          </p:cNvGrpSpPr>
          <p:nvPr/>
        </p:nvGrpSpPr>
        <p:grpSpPr bwMode="auto">
          <a:xfrm>
            <a:off x="344488" y="2852936"/>
            <a:ext cx="3384376" cy="1008112"/>
            <a:chOff x="144" y="1200"/>
            <a:chExt cx="2431" cy="576"/>
          </a:xfrm>
        </p:grpSpPr>
        <p:sp>
          <p:nvSpPr>
            <p:cNvPr id="7" name="AutoShape 3">
              <a:extLst>
                <a:ext uri="{FF2B5EF4-FFF2-40B4-BE49-F238E27FC236}">
                  <a16:creationId xmlns:a16="http://schemas.microsoft.com/office/drawing/2014/main" xmlns="" id="{ADA2023C-AE31-2404-5A43-312325C86AAF}"/>
                </a:ext>
              </a:extLst>
            </p:cNvPr>
            <p:cNvSpPr>
              <a:spLocks noChangeArrowheads="1"/>
            </p:cNvSpPr>
            <p:nvPr/>
          </p:nvSpPr>
          <p:spPr bwMode="gray">
            <a:xfrm>
              <a:off x="655" y="1227"/>
              <a:ext cx="19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0070C0"/>
                  </a:solidFill>
                  <a:effectLst/>
                  <a:uLnTx/>
                  <a:uFillTx/>
                  <a:latin typeface="Arial" panose="020B0604020202020204" pitchFamily="34" charset="0"/>
                </a:rPr>
                <a:t>Dẫn</a:t>
              </a:r>
              <a:r>
                <a:rPr kumimoji="0" lang="en-US" sz="2800" b="1" i="0" u="none" strike="noStrike" kern="0" cap="none" spc="0" normalizeH="0" noProof="0" dirty="0">
                  <a:ln>
                    <a:noFill/>
                  </a:ln>
                  <a:solidFill>
                    <a:srgbClr val="0070C0"/>
                  </a:solidFill>
                  <a:effectLst/>
                  <a:uLnTx/>
                  <a:uFillTx/>
                  <a:latin typeface="Arial" panose="020B0604020202020204" pitchFamily="34" charset="0"/>
                </a:rPr>
                <a:t> </a:t>
              </a:r>
              <a:r>
                <a:rPr kumimoji="0" lang="en-US" sz="2800" b="1" i="0" u="none" strike="noStrike" kern="0" cap="none" spc="0" normalizeH="0" noProof="0" dirty="0" err="1">
                  <a:ln>
                    <a:noFill/>
                  </a:ln>
                  <a:solidFill>
                    <a:srgbClr val="0070C0"/>
                  </a:solidFill>
                  <a:effectLst/>
                  <a:uLnTx/>
                  <a:uFillTx/>
                  <a:latin typeface="Arial" panose="020B0604020202020204" pitchFamily="34" charset="0"/>
                </a:rPr>
                <a:t>nhập</a:t>
              </a:r>
              <a:endParaRPr kumimoji="0" lang="en-US" sz="2800" b="1" i="0" u="none" strike="noStrike" kern="0" cap="none" spc="0" normalizeH="0" baseline="0" noProof="0" dirty="0">
                <a:ln>
                  <a:noFill/>
                </a:ln>
                <a:solidFill>
                  <a:srgbClr val="0070C0"/>
                </a:solidFill>
                <a:effectLst/>
                <a:uLnTx/>
                <a:uFillTx/>
                <a:latin typeface="Arial" panose="020B0604020202020204" pitchFamily="34" charset="0"/>
              </a:endParaRPr>
            </a:p>
          </p:txBody>
        </p:sp>
        <p:sp>
          <p:nvSpPr>
            <p:cNvPr id="8" name="AutoShape 4">
              <a:extLst>
                <a:ext uri="{FF2B5EF4-FFF2-40B4-BE49-F238E27FC236}">
                  <a16:creationId xmlns:a16="http://schemas.microsoft.com/office/drawing/2014/main" xmlns="" id="{CC52EA89-1483-A749-E580-EA4C1CDDA1E9}"/>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rPr>
                <a:t>2</a:t>
              </a:r>
            </a:p>
          </p:txBody>
        </p:sp>
      </p:grpSp>
      <p:grpSp>
        <p:nvGrpSpPr>
          <p:cNvPr id="9" name="Group 2">
            <a:extLst>
              <a:ext uri="{FF2B5EF4-FFF2-40B4-BE49-F238E27FC236}">
                <a16:creationId xmlns:a16="http://schemas.microsoft.com/office/drawing/2014/main" xmlns="" id="{A7B62C95-57DB-52DD-DB9E-DE00BA6BD5AC}"/>
              </a:ext>
            </a:extLst>
          </p:cNvPr>
          <p:cNvGrpSpPr>
            <a:grpSpLocks/>
          </p:cNvGrpSpPr>
          <p:nvPr/>
        </p:nvGrpSpPr>
        <p:grpSpPr bwMode="auto">
          <a:xfrm>
            <a:off x="280864" y="1103040"/>
            <a:ext cx="3303760" cy="914400"/>
            <a:chOff x="144" y="1200"/>
            <a:chExt cx="2931" cy="576"/>
          </a:xfrm>
        </p:grpSpPr>
        <p:sp>
          <p:nvSpPr>
            <p:cNvPr id="10"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0" noProof="0" dirty="0" err="1">
                  <a:solidFill>
                    <a:srgbClr val="0070C0"/>
                  </a:solidFill>
                  <a:latin typeface="Arial" panose="020B0604020202020204" pitchFamily="34" charset="0"/>
                </a:rPr>
                <a:t>Ổn</a:t>
              </a:r>
              <a:r>
                <a:rPr lang="en-US" sz="2800" b="1" kern="0" noProof="0" dirty="0">
                  <a:solidFill>
                    <a:srgbClr val="0070C0"/>
                  </a:solidFill>
                  <a:latin typeface="Arial" panose="020B0604020202020204" pitchFamily="34" charset="0"/>
                </a:rPr>
                <a:t> </a:t>
              </a:r>
              <a:r>
                <a:rPr lang="en-US" sz="2800" b="1" kern="0" noProof="0" dirty="0" err="1">
                  <a:solidFill>
                    <a:srgbClr val="0070C0"/>
                  </a:solidFill>
                  <a:latin typeface="Arial" panose="020B0604020202020204" pitchFamily="34" charset="0"/>
                </a:rPr>
                <a:t>định</a:t>
              </a:r>
              <a:r>
                <a:rPr lang="en-US" sz="2800" b="1" kern="0" noProof="0" dirty="0">
                  <a:solidFill>
                    <a:srgbClr val="0070C0"/>
                  </a:solidFill>
                  <a:latin typeface="Arial" panose="020B0604020202020204" pitchFamily="34" charset="0"/>
                </a:rPr>
                <a:t> </a:t>
              </a:r>
              <a:r>
                <a:rPr lang="en-US" sz="2800" b="1" kern="0" noProof="0" dirty="0" err="1">
                  <a:solidFill>
                    <a:srgbClr val="0070C0"/>
                  </a:solidFill>
                  <a:latin typeface="Arial" panose="020B0604020202020204" pitchFamily="34" charset="0"/>
                </a:rPr>
                <a:t>lớp</a:t>
              </a:r>
              <a:endParaRPr kumimoji="0" lang="en-US" sz="2800" b="1" i="0" u="none" strike="noStrike" kern="0" cap="none" spc="0" normalizeH="0" baseline="0" noProof="0" dirty="0">
                <a:ln>
                  <a:noFill/>
                </a:ln>
                <a:solidFill>
                  <a:srgbClr val="0070C0"/>
                </a:solidFill>
                <a:effectLst/>
                <a:uLnTx/>
                <a:uFillTx/>
                <a:latin typeface="Arial" panose="020B0604020202020204" pitchFamily="34" charset="0"/>
              </a:endParaRPr>
            </a:p>
          </p:txBody>
        </p:sp>
        <p:sp>
          <p:nvSpPr>
            <p:cNvPr id="11"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rPr>
                <a:t>1</a:t>
              </a:r>
            </a:p>
          </p:txBody>
        </p:sp>
      </p:grpSp>
      <p:grpSp>
        <p:nvGrpSpPr>
          <p:cNvPr id="12" name="Group 2">
            <a:extLst>
              <a:ext uri="{FF2B5EF4-FFF2-40B4-BE49-F238E27FC236}">
                <a16:creationId xmlns:a16="http://schemas.microsoft.com/office/drawing/2014/main" xmlns="" id="{46E76271-1206-07E6-D203-E3538EAE6DE2}"/>
              </a:ext>
            </a:extLst>
          </p:cNvPr>
          <p:cNvGrpSpPr>
            <a:grpSpLocks/>
          </p:cNvGrpSpPr>
          <p:nvPr/>
        </p:nvGrpSpPr>
        <p:grpSpPr bwMode="auto">
          <a:xfrm>
            <a:off x="344488" y="4365104"/>
            <a:ext cx="4032857" cy="1130424"/>
            <a:chOff x="144" y="1200"/>
            <a:chExt cx="2924" cy="576"/>
          </a:xfrm>
        </p:grpSpPr>
        <p:sp>
          <p:nvSpPr>
            <p:cNvPr id="13" name="AutoShape 3">
              <a:extLst>
                <a:ext uri="{FF2B5EF4-FFF2-40B4-BE49-F238E27FC236}">
                  <a16:creationId xmlns:a16="http://schemas.microsoft.com/office/drawing/2014/main" xmlns="" id="{B2740A55-2F39-A203-1E96-F2972375D960}"/>
                </a:ext>
              </a:extLst>
            </p:cNvPr>
            <p:cNvSpPr>
              <a:spLocks noChangeArrowheads="1"/>
            </p:cNvSpPr>
            <p:nvPr/>
          </p:nvSpPr>
          <p:spPr bwMode="gray">
            <a:xfrm>
              <a:off x="912" y="1227"/>
              <a:ext cx="2156"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0" dirty="0" err="1">
                  <a:solidFill>
                    <a:srgbClr val="0070C0"/>
                  </a:solidFill>
                  <a:latin typeface="Arial" panose="020B0604020202020204" pitchFamily="34" charset="0"/>
                </a:rPr>
                <a:t>Giới</a:t>
              </a:r>
              <a:r>
                <a:rPr lang="en-US" sz="2800" b="1" kern="0" dirty="0">
                  <a:solidFill>
                    <a:srgbClr val="0070C0"/>
                  </a:solidFill>
                  <a:latin typeface="Arial" panose="020B0604020202020204" pitchFamily="34" charset="0"/>
                </a:rPr>
                <a:t> </a:t>
              </a:r>
              <a:r>
                <a:rPr lang="en-US" sz="2800" b="1" kern="0" dirty="0" err="1">
                  <a:solidFill>
                    <a:srgbClr val="0070C0"/>
                  </a:solidFill>
                  <a:latin typeface="Arial" panose="020B0604020202020204" pitchFamily="34" charset="0"/>
                </a:rPr>
                <a:t>thiệu</a:t>
              </a:r>
              <a:r>
                <a:rPr lang="en-US" sz="2800" b="1" kern="0" dirty="0">
                  <a:solidFill>
                    <a:srgbClr val="0070C0"/>
                  </a:solidFill>
                  <a:latin typeface="Arial" panose="020B0604020202020204" pitchFamily="34" charset="0"/>
                </a:rPr>
                <a:t> </a:t>
              </a:r>
              <a:r>
                <a:rPr lang="en-US" sz="2800" b="1" kern="0" dirty="0" err="1">
                  <a:solidFill>
                    <a:srgbClr val="0070C0"/>
                  </a:solidFill>
                  <a:latin typeface="Arial" panose="020B0604020202020204" pitchFamily="34" charset="0"/>
                </a:rPr>
                <a:t>chủ</a:t>
              </a:r>
              <a:r>
                <a:rPr lang="en-US" sz="2800" b="1" kern="0" dirty="0">
                  <a:solidFill>
                    <a:srgbClr val="0070C0"/>
                  </a:solidFill>
                  <a:latin typeface="Arial" panose="020B0604020202020204" pitchFamily="34" charset="0"/>
                </a:rPr>
                <a:t> </a:t>
              </a:r>
              <a:r>
                <a:rPr lang="en-US" sz="2800" b="1" kern="0" dirty="0" err="1">
                  <a:solidFill>
                    <a:srgbClr val="0070C0"/>
                  </a:solidFill>
                  <a:latin typeface="Arial" panose="020B0604020202020204" pitchFamily="34" charset="0"/>
                </a:rPr>
                <a:t>đề</a:t>
              </a:r>
              <a:endParaRPr kumimoji="0" lang="en-US" sz="2800" b="1" i="0" u="none" strike="noStrike" kern="0" cap="none" spc="0" normalizeH="0" baseline="0" noProof="0" dirty="0">
                <a:ln>
                  <a:noFill/>
                </a:ln>
                <a:solidFill>
                  <a:srgbClr val="0070C0"/>
                </a:solidFill>
                <a:effectLst/>
                <a:uLnTx/>
                <a:uFillTx/>
                <a:latin typeface="Arial" panose="020B0604020202020204" pitchFamily="34" charset="0"/>
              </a:endParaRPr>
            </a:p>
          </p:txBody>
        </p:sp>
        <p:sp>
          <p:nvSpPr>
            <p:cNvPr id="14" name="AutoShape 4">
              <a:extLst>
                <a:ext uri="{FF2B5EF4-FFF2-40B4-BE49-F238E27FC236}">
                  <a16:creationId xmlns:a16="http://schemas.microsoft.com/office/drawing/2014/main" xmlns="" id="{C6ACE98D-1932-7593-8C31-89F8008FA419}"/>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FFFFFF"/>
                  </a:solidFill>
                  <a:latin typeface="Arial" panose="020B0604020202020204" pitchFamily="34" charset="0"/>
                </a:rPr>
                <a:t>3</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ndParaRPr>
            </a:p>
          </p:txBody>
        </p:sp>
      </p:grpSp>
      <p:grpSp>
        <p:nvGrpSpPr>
          <p:cNvPr id="15" name="Group 2">
            <a:extLst>
              <a:ext uri="{FF2B5EF4-FFF2-40B4-BE49-F238E27FC236}">
                <a16:creationId xmlns:a16="http://schemas.microsoft.com/office/drawing/2014/main" xmlns="" id="{B4350106-0388-12B7-2D24-99518D84D274}"/>
              </a:ext>
            </a:extLst>
          </p:cNvPr>
          <p:cNvGrpSpPr>
            <a:grpSpLocks/>
          </p:cNvGrpSpPr>
          <p:nvPr/>
        </p:nvGrpSpPr>
        <p:grpSpPr bwMode="auto">
          <a:xfrm>
            <a:off x="5291757" y="1581672"/>
            <a:ext cx="4177691" cy="1271264"/>
            <a:chOff x="144" y="1200"/>
            <a:chExt cx="2924" cy="576"/>
          </a:xfrm>
        </p:grpSpPr>
        <p:sp>
          <p:nvSpPr>
            <p:cNvPr id="16" name="AutoShape 3">
              <a:extLst>
                <a:ext uri="{FF2B5EF4-FFF2-40B4-BE49-F238E27FC236}">
                  <a16:creationId xmlns:a16="http://schemas.microsoft.com/office/drawing/2014/main" xmlns="" id="{E6F3F92F-0429-C058-426C-570B7561783D}"/>
                </a:ext>
              </a:extLst>
            </p:cNvPr>
            <p:cNvSpPr>
              <a:spLocks noChangeArrowheads="1"/>
            </p:cNvSpPr>
            <p:nvPr/>
          </p:nvSpPr>
          <p:spPr bwMode="gray">
            <a:xfrm>
              <a:off x="912" y="1227"/>
              <a:ext cx="2156"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0" dirty="0" err="1">
                  <a:solidFill>
                    <a:srgbClr val="0070C0"/>
                  </a:solidFill>
                  <a:latin typeface="Arial" panose="020B0604020202020204" pitchFamily="34" charset="0"/>
                </a:rPr>
                <a:t>Giải</a:t>
              </a:r>
              <a:r>
                <a:rPr lang="en-US" sz="2800" b="1" kern="0" dirty="0">
                  <a:solidFill>
                    <a:srgbClr val="0070C0"/>
                  </a:solidFill>
                  <a:latin typeface="Arial" panose="020B0604020202020204" pitchFamily="34" charset="0"/>
                </a:rPr>
                <a:t> </a:t>
              </a:r>
              <a:r>
                <a:rPr lang="en-US" sz="2800" b="1" kern="0" dirty="0" err="1">
                  <a:solidFill>
                    <a:srgbClr val="0070C0"/>
                  </a:solidFill>
                  <a:latin typeface="Arial" panose="020B0604020202020204" pitchFamily="34" charset="0"/>
                </a:rPr>
                <a:t>quyết</a:t>
              </a:r>
              <a:r>
                <a:rPr lang="en-US" sz="2800" b="1" kern="0" dirty="0">
                  <a:solidFill>
                    <a:srgbClr val="0070C0"/>
                  </a:solidFill>
                  <a:latin typeface="Arial" panose="020B0604020202020204" pitchFamily="34"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0" dirty="0" err="1">
                  <a:solidFill>
                    <a:srgbClr val="0070C0"/>
                  </a:solidFill>
                  <a:latin typeface="Arial" panose="020B0604020202020204" pitchFamily="34" charset="0"/>
                </a:rPr>
                <a:t>vấn</a:t>
              </a:r>
              <a:r>
                <a:rPr lang="en-US" sz="2800" b="1" kern="0" dirty="0">
                  <a:solidFill>
                    <a:srgbClr val="0070C0"/>
                  </a:solidFill>
                  <a:latin typeface="Arial" panose="020B0604020202020204" pitchFamily="34" charset="0"/>
                </a:rPr>
                <a:t> </a:t>
              </a:r>
              <a:r>
                <a:rPr lang="en-US" sz="2800" b="1" kern="0" dirty="0" err="1">
                  <a:solidFill>
                    <a:srgbClr val="0070C0"/>
                  </a:solidFill>
                  <a:latin typeface="Arial" panose="020B0604020202020204" pitchFamily="34" charset="0"/>
                </a:rPr>
                <a:t>đề</a:t>
              </a:r>
              <a:endParaRPr kumimoji="0" lang="en-US" sz="2800" b="1" i="0" u="none" strike="noStrike" kern="0" cap="none" spc="0" normalizeH="0" baseline="0" noProof="0" dirty="0">
                <a:ln>
                  <a:noFill/>
                </a:ln>
                <a:solidFill>
                  <a:srgbClr val="0070C0"/>
                </a:solidFill>
                <a:effectLst/>
                <a:uLnTx/>
                <a:uFillTx/>
                <a:latin typeface="Arial" panose="020B0604020202020204" pitchFamily="34" charset="0"/>
              </a:endParaRPr>
            </a:p>
          </p:txBody>
        </p:sp>
        <p:sp>
          <p:nvSpPr>
            <p:cNvPr id="17" name="AutoShape 4">
              <a:extLst>
                <a:ext uri="{FF2B5EF4-FFF2-40B4-BE49-F238E27FC236}">
                  <a16:creationId xmlns:a16="http://schemas.microsoft.com/office/drawing/2014/main" xmlns="" id="{57F06E60-F555-73B2-1A6B-C348697E42FB}"/>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FFFFFF"/>
                  </a:solidFill>
                  <a:latin typeface="Arial" panose="020B0604020202020204" pitchFamily="34" charset="0"/>
                </a:rPr>
                <a:t>4</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ndParaRPr>
            </a:p>
          </p:txBody>
        </p:sp>
      </p:grpSp>
      <p:grpSp>
        <p:nvGrpSpPr>
          <p:cNvPr id="18" name="Group 2">
            <a:extLst>
              <a:ext uri="{FF2B5EF4-FFF2-40B4-BE49-F238E27FC236}">
                <a16:creationId xmlns:a16="http://schemas.microsoft.com/office/drawing/2014/main" xmlns="" id="{2A72532E-60F9-5D02-C04D-B400EB67E1B6}"/>
              </a:ext>
            </a:extLst>
          </p:cNvPr>
          <p:cNvGrpSpPr>
            <a:grpSpLocks/>
          </p:cNvGrpSpPr>
          <p:nvPr/>
        </p:nvGrpSpPr>
        <p:grpSpPr bwMode="auto">
          <a:xfrm>
            <a:off x="5436591" y="3710137"/>
            <a:ext cx="4032857" cy="1130424"/>
            <a:chOff x="144" y="1200"/>
            <a:chExt cx="2924" cy="576"/>
          </a:xfrm>
        </p:grpSpPr>
        <p:sp>
          <p:nvSpPr>
            <p:cNvPr id="19" name="AutoShape 3">
              <a:extLst>
                <a:ext uri="{FF2B5EF4-FFF2-40B4-BE49-F238E27FC236}">
                  <a16:creationId xmlns:a16="http://schemas.microsoft.com/office/drawing/2014/main" xmlns="" id="{B7EFB38C-A29D-2DFD-B1A1-AE71C2DC6B46}"/>
                </a:ext>
              </a:extLst>
            </p:cNvPr>
            <p:cNvSpPr>
              <a:spLocks noChangeArrowheads="1"/>
            </p:cNvSpPr>
            <p:nvPr/>
          </p:nvSpPr>
          <p:spPr bwMode="gray">
            <a:xfrm>
              <a:off x="912" y="1227"/>
              <a:ext cx="2156"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0" dirty="0" err="1">
                  <a:solidFill>
                    <a:srgbClr val="0070C0"/>
                  </a:solidFill>
                  <a:latin typeface="Arial" panose="020B0604020202020204" pitchFamily="34" charset="0"/>
                </a:rPr>
                <a:t>Kết</a:t>
              </a:r>
              <a:r>
                <a:rPr lang="en-US" sz="2800" b="1" kern="0" dirty="0">
                  <a:solidFill>
                    <a:srgbClr val="0070C0"/>
                  </a:solidFill>
                  <a:latin typeface="Arial" panose="020B0604020202020204" pitchFamily="34" charset="0"/>
                </a:rPr>
                <a:t> </a:t>
              </a:r>
              <a:r>
                <a:rPr lang="en-US" sz="2800" b="1" kern="0" dirty="0" err="1">
                  <a:solidFill>
                    <a:srgbClr val="0070C0"/>
                  </a:solidFill>
                  <a:latin typeface="Arial" panose="020B0604020202020204" pitchFamily="34" charset="0"/>
                </a:rPr>
                <a:t>thúc</a:t>
              </a:r>
              <a:r>
                <a:rPr lang="en-US" sz="2800" b="1" kern="0" dirty="0">
                  <a:solidFill>
                    <a:srgbClr val="0070C0"/>
                  </a:solidFill>
                  <a:latin typeface="Arial" panose="020B0604020202020204" pitchFamily="34" charset="0"/>
                </a:rPr>
                <a:t> </a:t>
              </a:r>
              <a:r>
                <a:rPr lang="en-US" sz="2800" b="1" kern="0" dirty="0" err="1">
                  <a:solidFill>
                    <a:srgbClr val="0070C0"/>
                  </a:solidFill>
                  <a:latin typeface="Arial" panose="020B0604020202020204" pitchFamily="34" charset="0"/>
                </a:rPr>
                <a:t>vấn</a:t>
              </a:r>
              <a:r>
                <a:rPr lang="en-US" sz="2800" b="1" kern="0" dirty="0">
                  <a:solidFill>
                    <a:srgbClr val="0070C0"/>
                  </a:solidFill>
                  <a:latin typeface="Arial" panose="020B0604020202020204" pitchFamily="34" charset="0"/>
                </a:rPr>
                <a:t> </a:t>
              </a:r>
              <a:r>
                <a:rPr lang="en-US" sz="2800" b="1" kern="0" dirty="0" err="1">
                  <a:solidFill>
                    <a:srgbClr val="0070C0"/>
                  </a:solidFill>
                  <a:latin typeface="Arial" panose="020B0604020202020204" pitchFamily="34" charset="0"/>
                </a:rPr>
                <a:t>đề</a:t>
              </a:r>
              <a:endParaRPr kumimoji="0" lang="en-US" sz="2800" b="1" i="0" u="none" strike="noStrike" kern="0" cap="none" spc="0" normalizeH="0" baseline="0" noProof="0" dirty="0">
                <a:ln>
                  <a:noFill/>
                </a:ln>
                <a:solidFill>
                  <a:srgbClr val="0070C0"/>
                </a:solidFill>
                <a:effectLst/>
                <a:uLnTx/>
                <a:uFillTx/>
                <a:latin typeface="Arial" panose="020B0604020202020204" pitchFamily="34" charset="0"/>
              </a:endParaRPr>
            </a:p>
          </p:txBody>
        </p:sp>
        <p:sp>
          <p:nvSpPr>
            <p:cNvPr id="20" name="AutoShape 4">
              <a:extLst>
                <a:ext uri="{FF2B5EF4-FFF2-40B4-BE49-F238E27FC236}">
                  <a16:creationId xmlns:a16="http://schemas.microsoft.com/office/drawing/2014/main" xmlns="" id="{5F68F7C4-A0EC-4F56-6EE0-5E7EA2AA22C3}"/>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FFFFFF"/>
                  </a:solidFill>
                  <a:latin typeface="Arial" panose="020B0604020202020204" pitchFamily="34" charset="0"/>
                </a:rPr>
                <a:t>5</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endParaRPr>
            </a:p>
          </p:txBody>
        </p:sp>
      </p:grpSp>
    </p:spTree>
    <p:extLst>
      <p:ext uri="{BB962C8B-B14F-4D97-AF65-F5344CB8AC3E}">
        <p14:creationId xmlns:p14="http://schemas.microsoft.com/office/powerpoint/2010/main" val="25353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C6592-4807-BA86-5E28-254D12E721FB}"/>
              </a:ext>
            </a:extLst>
          </p:cNvPr>
          <p:cNvSpPr>
            <a:spLocks noGrp="1"/>
          </p:cNvSpPr>
          <p:nvPr>
            <p:ph type="title"/>
          </p:nvPr>
        </p:nvSpPr>
        <p:spPr>
          <a:xfrm>
            <a:off x="344488" y="1"/>
            <a:ext cx="9561512" cy="908720"/>
          </a:xfrm>
        </p:spPr>
        <p:txBody>
          <a:bodyPr>
            <a:noAutofit/>
          </a:bodyPr>
          <a:lstStyle/>
          <a:p>
            <a:r>
              <a:rPr lang="en-US" sz="2400" b="1" dirty="0">
                <a:latin typeface="Arial" panose="020B0604020202020204" pitchFamily="34" charset="0"/>
                <a:cs typeface="Arial" panose="020B0604020202020204" pitchFamily="34" charset="0"/>
              </a:rPr>
              <a:t>4.3 CÁC BƯỚC THIẾT KẾ GIÁO ÁN TÍCH HỢP</a:t>
            </a:r>
          </a:p>
        </p:txBody>
      </p:sp>
      <p:grpSp>
        <p:nvGrpSpPr>
          <p:cNvPr id="6" name="Group 2">
            <a:extLst>
              <a:ext uri="{FF2B5EF4-FFF2-40B4-BE49-F238E27FC236}">
                <a16:creationId xmlns:a16="http://schemas.microsoft.com/office/drawing/2014/main" xmlns="" id="{C10B2878-9A81-57B0-E9F7-79D0BA6B7181}"/>
              </a:ext>
            </a:extLst>
          </p:cNvPr>
          <p:cNvGrpSpPr>
            <a:grpSpLocks/>
          </p:cNvGrpSpPr>
          <p:nvPr/>
        </p:nvGrpSpPr>
        <p:grpSpPr bwMode="auto">
          <a:xfrm>
            <a:off x="200472" y="2060848"/>
            <a:ext cx="4176872" cy="1183413"/>
            <a:chOff x="144" y="1200"/>
            <a:chExt cx="2539" cy="603"/>
          </a:xfrm>
        </p:grpSpPr>
        <p:sp>
          <p:nvSpPr>
            <p:cNvPr id="7" name="AutoShape 3">
              <a:extLst>
                <a:ext uri="{FF2B5EF4-FFF2-40B4-BE49-F238E27FC236}">
                  <a16:creationId xmlns:a16="http://schemas.microsoft.com/office/drawing/2014/main" xmlns="" id="{ADA2023C-AE31-2404-5A43-312325C86AAF}"/>
                </a:ext>
              </a:extLst>
            </p:cNvPr>
            <p:cNvSpPr>
              <a:spLocks noChangeArrowheads="1"/>
            </p:cNvSpPr>
            <p:nvPr/>
          </p:nvSpPr>
          <p:spPr bwMode="gray">
            <a:xfrm>
              <a:off x="655" y="1227"/>
              <a:ext cx="2028" cy="576"/>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lvl="0" algn="ctr" fontAlgn="base">
                <a:spcBef>
                  <a:spcPct val="0"/>
                </a:spcBef>
                <a:spcAft>
                  <a:spcPct val="0"/>
                </a:spcAft>
                <a:defRPr/>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mục</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p>
          </p:txBody>
        </p:sp>
        <p:sp>
          <p:nvSpPr>
            <p:cNvPr id="8" name="AutoShape 4">
              <a:extLst>
                <a:ext uri="{FF2B5EF4-FFF2-40B4-BE49-F238E27FC236}">
                  <a16:creationId xmlns:a16="http://schemas.microsoft.com/office/drawing/2014/main" xmlns="" id="{CC52EA89-1483-A749-E580-EA4C1CDDA1E9}"/>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p>
          </p:txBody>
        </p:sp>
      </p:grpSp>
      <p:grpSp>
        <p:nvGrpSpPr>
          <p:cNvPr id="9" name="Group 2">
            <a:extLst>
              <a:ext uri="{FF2B5EF4-FFF2-40B4-BE49-F238E27FC236}">
                <a16:creationId xmlns:a16="http://schemas.microsoft.com/office/drawing/2014/main" xmlns="" id="{A7B62C95-57DB-52DD-DB9E-DE00BA6BD5AC}"/>
              </a:ext>
            </a:extLst>
          </p:cNvPr>
          <p:cNvGrpSpPr>
            <a:grpSpLocks/>
          </p:cNvGrpSpPr>
          <p:nvPr/>
        </p:nvGrpSpPr>
        <p:grpSpPr bwMode="auto">
          <a:xfrm>
            <a:off x="209265" y="964666"/>
            <a:ext cx="4168080" cy="1008112"/>
            <a:chOff x="144" y="1200"/>
            <a:chExt cx="2931" cy="576"/>
          </a:xfrm>
        </p:grpSpPr>
        <p:sp>
          <p:nvSpPr>
            <p:cNvPr id="10"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endPar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spcBef>
                  <a:spcPct val="0"/>
                </a:spcBef>
                <a:spcAft>
                  <a:spcPct val="0"/>
                </a:spcAft>
                <a:defRPr/>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11"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p>
          </p:txBody>
        </p:sp>
      </p:grpSp>
      <p:grpSp>
        <p:nvGrpSpPr>
          <p:cNvPr id="12" name="Group 2">
            <a:extLst>
              <a:ext uri="{FF2B5EF4-FFF2-40B4-BE49-F238E27FC236}">
                <a16:creationId xmlns:a16="http://schemas.microsoft.com/office/drawing/2014/main" xmlns="" id="{46E76271-1206-07E6-D203-E3538EAE6DE2}"/>
              </a:ext>
            </a:extLst>
          </p:cNvPr>
          <p:cNvGrpSpPr>
            <a:grpSpLocks/>
          </p:cNvGrpSpPr>
          <p:nvPr/>
        </p:nvGrpSpPr>
        <p:grpSpPr bwMode="auto">
          <a:xfrm>
            <a:off x="344488" y="3429000"/>
            <a:ext cx="4032857" cy="1130424"/>
            <a:chOff x="144" y="1200"/>
            <a:chExt cx="2924" cy="576"/>
          </a:xfrm>
        </p:grpSpPr>
        <p:sp>
          <p:nvSpPr>
            <p:cNvPr id="13" name="AutoShape 3">
              <a:extLst>
                <a:ext uri="{FF2B5EF4-FFF2-40B4-BE49-F238E27FC236}">
                  <a16:creationId xmlns:a16="http://schemas.microsoft.com/office/drawing/2014/main" xmlns="" id="{B2740A55-2F39-A203-1E96-F2972375D960}"/>
                </a:ext>
              </a:extLst>
            </p:cNvPr>
            <p:cNvSpPr>
              <a:spLocks noChangeArrowheads="1"/>
            </p:cNvSpPr>
            <p:nvPr/>
          </p:nvSpPr>
          <p:spPr bwMode="gray">
            <a:xfrm>
              <a:off x="912" y="1227"/>
              <a:ext cx="2156"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lvl="0" algn="ctr" fontAlgn="base">
                <a:spcBef>
                  <a:spcPct val="0"/>
                </a:spcBef>
                <a:spcAft>
                  <a:spcPct val="0"/>
                </a:spcAf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 định</a:t>
              </a:r>
            </a:p>
            <a:p>
              <a:pPr lvl="0" algn="ctr" fontAlgn="base">
                <a:spcBef>
                  <a:spcPct val="0"/>
                </a:spcBef>
                <a:spcAft>
                  <a:spcPct val="0"/>
                </a:spcAf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năng lực thành tố </a:t>
              </a:r>
            </a:p>
            <a:p>
              <a:pPr lvl="0" algn="ctr" fontAlgn="base">
                <a:spcBef>
                  <a:spcPct val="0"/>
                </a:spcBef>
                <a:spcAft>
                  <a:spcPct val="0"/>
                </a:spcAft>
                <a:defRPr/>
              </a:pPr>
              <a:r>
                <a:rPr lang="pt-BR"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sz="20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14" name="AutoShape 4">
              <a:extLst>
                <a:ext uri="{FF2B5EF4-FFF2-40B4-BE49-F238E27FC236}">
                  <a16:creationId xmlns:a16="http://schemas.microsoft.com/office/drawing/2014/main" xmlns="" id="{C6ACE98D-1932-7593-8C31-89F8008FA419}"/>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FFFFFF"/>
                  </a:solidFill>
                  <a:latin typeface="Arial" panose="020B0604020202020204" pitchFamily="34" charset="0"/>
                  <a:cs typeface="Arial" panose="020B0604020202020204" pitchFamily="34" charset="0"/>
                </a:rPr>
                <a:t>3</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5" name="Group 2">
            <a:extLst>
              <a:ext uri="{FF2B5EF4-FFF2-40B4-BE49-F238E27FC236}">
                <a16:creationId xmlns:a16="http://schemas.microsoft.com/office/drawing/2014/main" xmlns="" id="{B4350106-0388-12B7-2D24-99518D84D274}"/>
              </a:ext>
            </a:extLst>
          </p:cNvPr>
          <p:cNvGrpSpPr>
            <a:grpSpLocks/>
          </p:cNvGrpSpPr>
          <p:nvPr/>
        </p:nvGrpSpPr>
        <p:grpSpPr bwMode="auto">
          <a:xfrm>
            <a:off x="271253" y="4678016"/>
            <a:ext cx="4177691" cy="1271264"/>
            <a:chOff x="144" y="1200"/>
            <a:chExt cx="2924" cy="576"/>
          </a:xfrm>
        </p:grpSpPr>
        <p:sp>
          <p:nvSpPr>
            <p:cNvPr id="16" name="AutoShape 3">
              <a:extLst>
                <a:ext uri="{FF2B5EF4-FFF2-40B4-BE49-F238E27FC236}">
                  <a16:creationId xmlns:a16="http://schemas.microsoft.com/office/drawing/2014/main" xmlns="" id="{E6F3F92F-0429-C058-426C-570B7561783D}"/>
                </a:ext>
              </a:extLst>
            </p:cNvPr>
            <p:cNvSpPr>
              <a:spLocks noChangeArrowheads="1"/>
            </p:cNvSpPr>
            <p:nvPr/>
          </p:nvSpPr>
          <p:spPr bwMode="gray">
            <a:xfrm>
              <a:off x="912" y="1227"/>
              <a:ext cx="2156"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Xây dựng </a:t>
              </a:r>
            </a:p>
            <a:p>
              <a:pPr marL="0" marR="0" lvl="0" indent="0" algn="ctr" defTabSz="914400" eaLnBrk="1" fontAlgn="base" latinLnBrk="0" hangingPunct="1">
                <a:lnSpc>
                  <a:spcPct val="100000"/>
                </a:lnSpc>
                <a:spcBef>
                  <a:spcPct val="0"/>
                </a:spcBef>
                <a:spcAft>
                  <a:spcPct val="0"/>
                </a:spcAft>
                <a:buClrTx/>
                <a:buSzTx/>
                <a:buFontTx/>
                <a:buNone/>
                <a:tabLst/>
                <a:defRPr/>
              </a:pPr>
              <a:r>
                <a:rPr lang="pt-BR" sz="2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lý </a:t>
              </a: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thuyết liên quan</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17" name="AutoShape 4">
              <a:extLst>
                <a:ext uri="{FF2B5EF4-FFF2-40B4-BE49-F238E27FC236}">
                  <a16:creationId xmlns:a16="http://schemas.microsoft.com/office/drawing/2014/main" xmlns="" id="{57F06E60-F555-73B2-1A6B-C348697E42FB}"/>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FFFFFF"/>
                  </a:solidFill>
                  <a:latin typeface="Arial" panose="020B0604020202020204" pitchFamily="34" charset="0"/>
                  <a:cs typeface="Arial" panose="020B0604020202020204" pitchFamily="34" charset="0"/>
                </a:rPr>
                <a:t>4</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8" name="Group 2">
            <a:extLst>
              <a:ext uri="{FF2B5EF4-FFF2-40B4-BE49-F238E27FC236}">
                <a16:creationId xmlns:a16="http://schemas.microsoft.com/office/drawing/2014/main" xmlns="" id="{2A72532E-60F9-5D02-C04D-B400EB67E1B6}"/>
              </a:ext>
            </a:extLst>
          </p:cNvPr>
          <p:cNvGrpSpPr>
            <a:grpSpLocks/>
          </p:cNvGrpSpPr>
          <p:nvPr/>
        </p:nvGrpSpPr>
        <p:grpSpPr bwMode="auto">
          <a:xfrm>
            <a:off x="5436591" y="908720"/>
            <a:ext cx="4032857" cy="1130424"/>
            <a:chOff x="144" y="1200"/>
            <a:chExt cx="2924" cy="576"/>
          </a:xfrm>
        </p:grpSpPr>
        <p:sp>
          <p:nvSpPr>
            <p:cNvPr id="19" name="AutoShape 3">
              <a:extLst>
                <a:ext uri="{FF2B5EF4-FFF2-40B4-BE49-F238E27FC236}">
                  <a16:creationId xmlns:a16="http://schemas.microsoft.com/office/drawing/2014/main" xmlns="" id="{B7EFB38C-A29D-2DFD-B1A1-AE71C2DC6B46}"/>
                </a:ext>
              </a:extLst>
            </p:cNvPr>
            <p:cNvSpPr>
              <a:spLocks noChangeArrowheads="1"/>
            </p:cNvSpPr>
            <p:nvPr/>
          </p:nvSpPr>
          <p:spPr bwMode="gray">
            <a:xfrm>
              <a:off x="912" y="1227"/>
              <a:ext cx="2156"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 kế </a:t>
              </a:r>
            </a:p>
            <a:p>
              <a:pPr marL="0" marR="0" lvl="0" indent="0" algn="ctr" defTabSz="914400" eaLnBrk="1" fontAlgn="base" latinLnBrk="0" hangingPunct="1">
                <a:lnSpc>
                  <a:spcPct val="100000"/>
                </a:lnSpc>
                <a:spcBef>
                  <a:spcPct val="0"/>
                </a:spcBef>
                <a:spcAft>
                  <a:spcPct val="0"/>
                </a:spcAft>
                <a:buClrTx/>
                <a:buSzTx/>
                <a:buFontTx/>
                <a:buNone/>
                <a:tabLs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 tự thực hiện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0" name="AutoShape 4">
              <a:extLst>
                <a:ext uri="{FF2B5EF4-FFF2-40B4-BE49-F238E27FC236}">
                  <a16:creationId xmlns:a16="http://schemas.microsoft.com/office/drawing/2014/main" xmlns="" id="{5F68F7C4-A0EC-4F56-6EE0-5E7EA2AA22C3}"/>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FFFFFF"/>
                  </a:solidFill>
                  <a:latin typeface="Arial" panose="020B0604020202020204" pitchFamily="34" charset="0"/>
                  <a:cs typeface="Arial" panose="020B0604020202020204" pitchFamily="34" charset="0"/>
                </a:rPr>
                <a:t>5</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xmlns="" id="{3298FE8A-4A41-1C84-4E91-883E446F3991}"/>
              </a:ext>
            </a:extLst>
          </p:cNvPr>
          <p:cNvGrpSpPr>
            <a:grpSpLocks/>
          </p:cNvGrpSpPr>
          <p:nvPr/>
        </p:nvGrpSpPr>
        <p:grpSpPr bwMode="auto">
          <a:xfrm>
            <a:off x="5528657" y="2240596"/>
            <a:ext cx="4032857" cy="1130424"/>
            <a:chOff x="144" y="1200"/>
            <a:chExt cx="2924" cy="576"/>
          </a:xfrm>
        </p:grpSpPr>
        <p:sp>
          <p:nvSpPr>
            <p:cNvPr id="4" name="AutoShape 3">
              <a:extLst>
                <a:ext uri="{FF2B5EF4-FFF2-40B4-BE49-F238E27FC236}">
                  <a16:creationId xmlns:a16="http://schemas.microsoft.com/office/drawing/2014/main" xmlns="" id="{C14B9159-2FAE-233F-35F8-DA472F3C57E8}"/>
                </a:ext>
              </a:extLst>
            </p:cNvPr>
            <p:cNvSpPr>
              <a:spLocks noChangeArrowheads="1"/>
            </p:cNvSpPr>
            <p:nvPr/>
          </p:nvSpPr>
          <p:spPr bwMode="gray">
            <a:xfrm>
              <a:off x="912" y="1227"/>
              <a:ext cx="2156"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 kế nhiệm vụ </a:t>
              </a:r>
            </a:p>
            <a:p>
              <a:pPr marL="0" marR="0" lvl="0" indent="0" algn="ctr" defTabSz="914400" eaLnBrk="1" fontAlgn="base" latinLnBrk="0" hangingPunct="1">
                <a:lnSpc>
                  <a:spcPct val="100000"/>
                </a:lnSpc>
                <a:spcBef>
                  <a:spcPct val="0"/>
                </a:spcBef>
                <a:spcAft>
                  <a:spcPct val="0"/>
                </a:spcAft>
                <a:buClrTx/>
                <a:buSzTx/>
                <a:buFontTx/>
                <a:buNone/>
                <a:tabLs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 hành/luyện tập</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5" name="AutoShape 4">
              <a:extLst>
                <a:ext uri="{FF2B5EF4-FFF2-40B4-BE49-F238E27FC236}">
                  <a16:creationId xmlns:a16="http://schemas.microsoft.com/office/drawing/2014/main" xmlns="" id="{3EB347FF-EB2C-6F65-54C4-F67C616A97FA}"/>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FFFFFF"/>
                  </a:solidFill>
                  <a:latin typeface="Arial" panose="020B0604020202020204" pitchFamily="34" charset="0"/>
                  <a:cs typeface="Arial" panose="020B0604020202020204" pitchFamily="34" charset="0"/>
                </a:rPr>
                <a:t>6</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xmlns="" id="{2B55BCCC-650B-B075-7A40-9A4D91BDC12A}"/>
              </a:ext>
            </a:extLst>
          </p:cNvPr>
          <p:cNvGrpSpPr>
            <a:grpSpLocks/>
          </p:cNvGrpSpPr>
          <p:nvPr/>
        </p:nvGrpSpPr>
        <p:grpSpPr bwMode="auto">
          <a:xfrm>
            <a:off x="5514081" y="3522712"/>
            <a:ext cx="4032857" cy="1130424"/>
            <a:chOff x="144" y="1200"/>
            <a:chExt cx="2924" cy="576"/>
          </a:xfrm>
        </p:grpSpPr>
        <p:sp>
          <p:nvSpPr>
            <p:cNvPr id="22" name="AutoShape 3">
              <a:extLst>
                <a:ext uri="{FF2B5EF4-FFF2-40B4-BE49-F238E27FC236}">
                  <a16:creationId xmlns:a16="http://schemas.microsoft.com/office/drawing/2014/main" xmlns="" id="{251A3583-5495-58FF-6232-43BA167AE8DC}"/>
                </a:ext>
              </a:extLst>
            </p:cNvPr>
            <p:cNvSpPr>
              <a:spLocks noChangeArrowheads="1"/>
            </p:cNvSpPr>
            <p:nvPr/>
          </p:nvSpPr>
          <p:spPr bwMode="gray">
            <a:xfrm>
              <a:off x="912" y="1227"/>
              <a:ext cx="2156"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 kế phương tiện </a:t>
              </a:r>
            </a:p>
            <a:p>
              <a:pPr marL="0" marR="0" lvl="0" indent="0" algn="ctr" defTabSz="914400" eaLnBrk="1" fontAlgn="base" latinLnBrk="0" hangingPunct="1">
                <a:lnSpc>
                  <a:spcPct val="100000"/>
                </a:lnSpc>
                <a:spcBef>
                  <a:spcPct val="0"/>
                </a:spcBef>
                <a:spcAft>
                  <a:spcPct val="0"/>
                </a:spcAft>
                <a:buClrTx/>
                <a:buSzTx/>
                <a:buFontTx/>
                <a:buNone/>
                <a:tabLs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dạy học</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3" name="AutoShape 4">
              <a:extLst>
                <a:ext uri="{FF2B5EF4-FFF2-40B4-BE49-F238E27FC236}">
                  <a16:creationId xmlns:a16="http://schemas.microsoft.com/office/drawing/2014/main" xmlns="" id="{3739DC1A-383B-86DA-6F2B-FEAC228234E0}"/>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7</a:t>
              </a:r>
            </a:p>
          </p:txBody>
        </p:sp>
      </p:grpSp>
      <p:grpSp>
        <p:nvGrpSpPr>
          <p:cNvPr id="24" name="Group 23">
            <a:extLst>
              <a:ext uri="{FF2B5EF4-FFF2-40B4-BE49-F238E27FC236}">
                <a16:creationId xmlns:a16="http://schemas.microsoft.com/office/drawing/2014/main" xmlns="" id="{8239FEB3-45E1-AB79-2F0E-A1978DF57E23}"/>
              </a:ext>
            </a:extLst>
          </p:cNvPr>
          <p:cNvGrpSpPr>
            <a:grpSpLocks/>
          </p:cNvGrpSpPr>
          <p:nvPr/>
        </p:nvGrpSpPr>
        <p:grpSpPr bwMode="auto">
          <a:xfrm>
            <a:off x="5548423" y="4818856"/>
            <a:ext cx="4032857" cy="1130424"/>
            <a:chOff x="144" y="1200"/>
            <a:chExt cx="2924" cy="576"/>
          </a:xfrm>
        </p:grpSpPr>
        <p:sp>
          <p:nvSpPr>
            <p:cNvPr id="25" name="AutoShape 3">
              <a:extLst>
                <a:ext uri="{FF2B5EF4-FFF2-40B4-BE49-F238E27FC236}">
                  <a16:creationId xmlns:a16="http://schemas.microsoft.com/office/drawing/2014/main" xmlns="" id="{10D162CE-3349-2740-032D-51D46A520144}"/>
                </a:ext>
              </a:extLst>
            </p:cNvPr>
            <p:cNvSpPr>
              <a:spLocks noChangeArrowheads="1"/>
            </p:cNvSpPr>
            <p:nvPr/>
          </p:nvSpPr>
          <p:spPr bwMode="gray">
            <a:xfrm>
              <a:off x="912" y="1227"/>
              <a:ext cx="2156"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 kế công cụ </a:t>
              </a:r>
            </a:p>
            <a:p>
              <a:pPr marL="0" marR="0" lvl="0" indent="0" algn="ctr" defTabSz="914400" eaLnBrk="1" fontAlgn="base" latinLnBrk="0" hangingPunct="1">
                <a:lnSpc>
                  <a:spcPct val="100000"/>
                </a:lnSpc>
                <a:spcBef>
                  <a:spcPct val="0"/>
                </a:spcBef>
                <a:spcAft>
                  <a:spcPct val="0"/>
                </a:spcAft>
                <a:buClrTx/>
                <a:buSzTx/>
                <a:buFontTx/>
                <a:buNone/>
                <a:tabLst/>
                <a:defRPr/>
              </a:pPr>
              <a:r>
                <a:rPr lang="pt-BR"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kiểm tra, đánh giá </a:t>
              </a: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6" name="AutoShape 4">
              <a:extLst>
                <a:ext uri="{FF2B5EF4-FFF2-40B4-BE49-F238E27FC236}">
                  <a16:creationId xmlns:a16="http://schemas.microsoft.com/office/drawing/2014/main" xmlns="" id="{2D0D8548-7B9D-E155-7C71-D6E6A7877FB2}"/>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8</a:t>
              </a:r>
            </a:p>
          </p:txBody>
        </p:sp>
      </p:grpSp>
    </p:spTree>
    <p:extLst>
      <p:ext uri="{BB962C8B-B14F-4D97-AF65-F5344CB8AC3E}">
        <p14:creationId xmlns:p14="http://schemas.microsoft.com/office/powerpoint/2010/main" val="384068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endPar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spcBef>
                  <a:spcPct val="0"/>
                </a:spcBef>
                <a:spcAft>
                  <a:spcPct val="0"/>
                </a:spcAft>
                <a:defRPr/>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tên</a:t>
              </a:r>
              <a:r>
                <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bài</a:t>
              </a: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p>
          </p:txBody>
        </p:sp>
      </p:grpSp>
      <p:graphicFrame>
        <p:nvGraphicFramePr>
          <p:cNvPr id="11" name="Table 10"/>
          <p:cNvGraphicFramePr>
            <a:graphicFrameLocks noGrp="1"/>
          </p:cNvGraphicFramePr>
          <p:nvPr>
            <p:extLst>
              <p:ext uri="{D42A27DB-BD31-4B8C-83A1-F6EECF244321}">
                <p14:modId xmlns:p14="http://schemas.microsoft.com/office/powerpoint/2010/main" val="158698735"/>
              </p:ext>
            </p:extLst>
          </p:nvPr>
        </p:nvGraphicFramePr>
        <p:xfrm>
          <a:off x="488504" y="1412776"/>
          <a:ext cx="9001000" cy="1536954"/>
        </p:xfrm>
        <a:graphic>
          <a:graphicData uri="http://schemas.openxmlformats.org/drawingml/2006/table">
            <a:tbl>
              <a:tblPr firstRow="1" firstCol="1" lastRow="1" lastCol="1" bandRow="1" bandCol="1">
                <a:tableStyleId>{5C22544A-7EE6-4342-B048-85BDC9FD1C3A}</a:tableStyleId>
              </a:tblPr>
              <a:tblGrid>
                <a:gridCol w="3258967"/>
                <a:gridCol w="5742033"/>
              </a:tblGrid>
              <a:tr h="936104">
                <a:tc>
                  <a:txBody>
                    <a:bodyPr/>
                    <a:lstStyle/>
                    <a:p>
                      <a:pPr algn="l">
                        <a:lnSpc>
                          <a:spcPct val="107000"/>
                        </a:lnSpc>
                        <a:spcAft>
                          <a:spcPts val="0"/>
                        </a:spcAft>
                      </a:pPr>
                      <a:endParaRPr lang="pt-BR" sz="2400" kern="1400" dirty="0" smtClean="0">
                        <a:effectLst/>
                        <a:latin typeface="Arial" panose="020B0604020202020204" pitchFamily="34" charset="0"/>
                        <a:cs typeface="Arial" panose="020B0604020202020204" pitchFamily="34" charset="0"/>
                      </a:endParaRPr>
                    </a:p>
                    <a:p>
                      <a:pPr algn="l">
                        <a:lnSpc>
                          <a:spcPct val="107000"/>
                        </a:lnSpc>
                        <a:spcAft>
                          <a:spcPts val="0"/>
                        </a:spcAft>
                      </a:pPr>
                      <a:r>
                        <a:rPr lang="pt-BR" sz="2400" kern="1400" dirty="0" smtClean="0">
                          <a:effectLst/>
                          <a:latin typeface="Arial" panose="020B0604020202020204" pitchFamily="34" charset="0"/>
                          <a:cs typeface="Arial" panose="020B0604020202020204" pitchFamily="34" charset="0"/>
                        </a:rPr>
                        <a:t>GIÁO </a:t>
                      </a:r>
                      <a:r>
                        <a:rPr lang="pt-BR" sz="2400" kern="1400" dirty="0">
                          <a:effectLst/>
                          <a:latin typeface="Arial" panose="020B0604020202020204" pitchFamily="34" charset="0"/>
                          <a:cs typeface="Arial" panose="020B0604020202020204" pitchFamily="34" charset="0"/>
                        </a:rPr>
                        <a:t>ÁN SỐ</a:t>
                      </a:r>
                      <a:r>
                        <a:rPr lang="pt-BR" sz="2400" kern="1400" dirty="0" smtClean="0">
                          <a:effectLst/>
                          <a:latin typeface="Arial" panose="020B0604020202020204" pitchFamily="34" charset="0"/>
                          <a:cs typeface="Arial" panose="020B0604020202020204" pitchFamily="34" charset="0"/>
                        </a:rPr>
                        <a:t>:.............</a:t>
                      </a:r>
                      <a:endParaRPr lang="en-US" sz="24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7000"/>
                        </a:lnSpc>
                        <a:spcAft>
                          <a:spcPts val="0"/>
                        </a:spcAft>
                      </a:pPr>
                      <a:r>
                        <a:rPr lang="pt-BR" sz="2400" kern="1400" dirty="0">
                          <a:effectLst/>
                          <a:latin typeface="Arial" panose="020B0604020202020204" pitchFamily="34" charset="0"/>
                          <a:cs typeface="Arial" panose="020B0604020202020204" pitchFamily="34" charset="0"/>
                        </a:rPr>
                        <a:t>Thời gian thực hiện: 1h =60 p</a:t>
                      </a:r>
                      <a:endParaRPr lang="en-US" sz="2400" kern="1400" dirty="0">
                        <a:effectLst/>
                        <a:latin typeface="Arial" panose="020B0604020202020204" pitchFamily="34" charset="0"/>
                        <a:cs typeface="Arial" panose="020B0604020202020204" pitchFamily="34" charset="0"/>
                      </a:endParaRPr>
                    </a:p>
                    <a:p>
                      <a:pPr algn="l">
                        <a:lnSpc>
                          <a:spcPct val="107000"/>
                        </a:lnSpc>
                        <a:spcAft>
                          <a:spcPts val="0"/>
                        </a:spcAft>
                      </a:pPr>
                      <a:r>
                        <a:rPr lang="pt-BR" sz="2400" kern="1400" dirty="0">
                          <a:effectLst/>
                          <a:latin typeface="Arial" panose="020B0604020202020204" pitchFamily="34" charset="0"/>
                          <a:cs typeface="Arial" panose="020B0604020202020204" pitchFamily="34" charset="0"/>
                        </a:rPr>
                        <a:t>Tên bài học trước:</a:t>
                      </a:r>
                      <a:endParaRPr lang="en-US" sz="2400" kern="1400" dirty="0">
                        <a:effectLst/>
                        <a:latin typeface="Arial" panose="020B0604020202020204" pitchFamily="34" charset="0"/>
                        <a:cs typeface="Arial" panose="020B0604020202020204" pitchFamily="34" charset="0"/>
                      </a:endParaRPr>
                    </a:p>
                    <a:p>
                      <a:pPr algn="l">
                        <a:lnSpc>
                          <a:spcPct val="107000"/>
                        </a:lnSpc>
                        <a:spcAft>
                          <a:spcPts val="0"/>
                        </a:spcAft>
                      </a:pPr>
                      <a:r>
                        <a:rPr lang="pt-BR" sz="2400" kern="1400" dirty="0">
                          <a:effectLst/>
                          <a:latin typeface="Arial" panose="020B0604020202020204" pitchFamily="34" charset="0"/>
                          <a:cs typeface="Arial" panose="020B0604020202020204" pitchFamily="34" charset="0"/>
                        </a:rPr>
                        <a:t>Thực hiện  từ ngày........ đến ngày ...........</a:t>
                      </a:r>
                      <a:endParaRPr lang="en-US" sz="24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12" name="Rectangle 11"/>
          <p:cNvSpPr/>
          <p:nvPr/>
        </p:nvSpPr>
        <p:spPr>
          <a:xfrm>
            <a:off x="1928664" y="3356992"/>
            <a:ext cx="3182281" cy="492443"/>
          </a:xfrm>
          <a:prstGeom prst="rect">
            <a:avLst/>
          </a:prstGeom>
        </p:spPr>
        <p:txBody>
          <a:bodyPr wrap="none">
            <a:spAutoFit/>
          </a:bodyPr>
          <a:lstStyle/>
          <a:p>
            <a:pPr marL="914400" indent="457200">
              <a:spcAft>
                <a:spcPts val="0"/>
              </a:spcAft>
            </a:pPr>
            <a:r>
              <a:rPr lang="pt-BR" sz="2600" b="1" kern="1400" dirty="0">
                <a:latin typeface="Arial" panose="020B0604020202020204" pitchFamily="34" charset="0"/>
                <a:ea typeface="Times New Roman" panose="02020603050405020304" pitchFamily="18" charset="0"/>
                <a:cs typeface="Arial" panose="020B0604020202020204" pitchFamily="34" charset="0"/>
              </a:rPr>
              <a:t>TÊN BÀI</a:t>
            </a:r>
            <a:r>
              <a:rPr lang="pt-BR" sz="2600" kern="1400" dirty="0">
                <a:latin typeface="Arial" panose="020B0604020202020204" pitchFamily="34" charset="0"/>
                <a:ea typeface="Times New Roman" panose="02020603050405020304" pitchFamily="18" charset="0"/>
                <a:cs typeface="Arial" panose="020B0604020202020204" pitchFamily="34" charset="0"/>
              </a:rPr>
              <a:t>:  </a:t>
            </a:r>
            <a:endParaRPr lang="en-US" sz="2600" kern="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13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endPar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spcBef>
                  <a:spcPct val="0"/>
                </a:spcBef>
                <a:spcAft>
                  <a:spcPct val="0"/>
                </a:spcAft>
                <a:defRPr/>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kế</a:t>
              </a:r>
              <a:r>
                <a:rPr lang="en-US" sz="2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mục</a:t>
              </a:r>
              <a:r>
                <a:rPr lang="en-US" sz="2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tiêu</a:t>
              </a: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2</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9" name="Text Box 3"/>
          <p:cNvSpPr txBox="1">
            <a:spLocks noChangeArrowheads="1"/>
          </p:cNvSpPr>
          <p:nvPr/>
        </p:nvSpPr>
        <p:spPr bwMode="grayWhite">
          <a:xfrm>
            <a:off x="685800" y="1124744"/>
            <a:ext cx="8839200" cy="437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60000"/>
              </a:lnSpc>
            </a:pPr>
            <a:r>
              <a:rPr lang="en-US" sz="3600" b="1" dirty="0" err="1">
                <a:latin typeface="Arial" panose="020B0604020202020204" pitchFamily="34" charset="0"/>
                <a:cs typeface="Arial" panose="020B0604020202020204" pitchFamily="34" charset="0"/>
              </a:rPr>
              <a:t>Mục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tiêu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học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tập</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là</a:t>
            </a:r>
            <a:r>
              <a:rPr lang="en-US" sz="3600" b="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kết</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quả</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học</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tập</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cần</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đạt</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của</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học</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sinh</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về</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mặt</a:t>
            </a:r>
            <a:r>
              <a:rPr lang="en-US" sz="3600" b="1" i="1" dirty="0">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kiến</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thức</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kĩ</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năng</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năng</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lực</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tự</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chủ</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và</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chịu</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trách</a:t>
            </a:r>
            <a:r>
              <a:rPr lang="en-US" sz="3600" b="1" i="1" dirty="0">
                <a:solidFill>
                  <a:srgbClr val="0070C0"/>
                </a:solidFill>
                <a:latin typeface="Arial" panose="020B0604020202020204" pitchFamily="34" charset="0"/>
                <a:cs typeface="Arial" panose="020B0604020202020204" pitchFamily="34" charset="0"/>
              </a:rPr>
              <a:t> </a:t>
            </a:r>
            <a:r>
              <a:rPr lang="en-US" sz="3600" b="1" i="1" dirty="0" err="1">
                <a:solidFill>
                  <a:srgbClr val="0070C0"/>
                </a:solidFill>
                <a:latin typeface="Arial" panose="020B0604020202020204" pitchFamily="34" charset="0"/>
                <a:cs typeface="Arial" panose="020B0604020202020204" pitchFamily="34" charset="0"/>
              </a:rPr>
              <a:t>nhiệm</a:t>
            </a:r>
            <a:r>
              <a:rPr lang="en-US" sz="3600" b="1" i="1" dirty="0">
                <a:solidFill>
                  <a:srgbClr val="0070C0"/>
                </a:solidFill>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hoàn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thành</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học</a:t>
            </a:r>
            <a:r>
              <a:rPr lang="en-US" sz="3600" b="1" dirty="0">
                <a:latin typeface="Arial" panose="020B0604020202020204" pitchFamily="34" charset="0"/>
                <a:cs typeface="Arial" panose="020B0604020202020204" pitchFamily="34" charset="0"/>
              </a:rPr>
              <a:t>.</a:t>
            </a:r>
          </a:p>
          <a:p>
            <a:pPr algn="ctr">
              <a:spcBef>
                <a:spcPct val="50000"/>
              </a:spcBef>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80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56456" y="188640"/>
            <a:ext cx="10154344" cy="563562"/>
          </a:xfrm>
        </p:spPr>
        <p:txBody>
          <a:bodyPr>
            <a:noAutofit/>
          </a:bodyPr>
          <a:lstStyle/>
          <a:p>
            <a:pPr algn="ct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CẤU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TRÚC</a:t>
            </a:r>
            <a:endParaRPr lang="en-US" b="1" dirty="0">
              <a:solidFill>
                <a:srgbClr val="C00000"/>
              </a:solidFill>
              <a:latin typeface="Arial" panose="020B0604020202020204" pitchFamily="34" charset="0"/>
              <a:cs typeface="Arial" panose="020B0604020202020204" pitchFamily="34" charset="0"/>
            </a:endParaRPr>
          </a:p>
        </p:txBody>
      </p:sp>
      <p:sp>
        <p:nvSpPr>
          <p:cNvPr id="1130500" name="Freeform 4"/>
          <p:cNvSpPr>
            <a:spLocks/>
          </p:cNvSpPr>
          <p:nvPr/>
        </p:nvSpPr>
        <p:spPr bwMode="gray">
          <a:xfrm>
            <a:off x="3603625" y="317976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1130503" name="Group 7"/>
          <p:cNvGrpSpPr>
            <a:grpSpLocks/>
          </p:cNvGrpSpPr>
          <p:nvPr/>
        </p:nvGrpSpPr>
        <p:grpSpPr bwMode="auto">
          <a:xfrm>
            <a:off x="3706814" y="1124744"/>
            <a:ext cx="2998787" cy="1601788"/>
            <a:chOff x="1920" y="978"/>
            <a:chExt cx="1889" cy="1009"/>
          </a:xfrm>
        </p:grpSpPr>
        <p:grpSp>
          <p:nvGrpSpPr>
            <p:cNvPr id="1130504" name="Group 8"/>
            <p:cNvGrpSpPr>
              <a:grpSpLocks/>
            </p:cNvGrpSpPr>
            <p:nvPr/>
          </p:nvGrpSpPr>
          <p:grpSpPr bwMode="auto">
            <a:xfrm>
              <a:off x="1920" y="978"/>
              <a:ext cx="1889" cy="1009"/>
              <a:chOff x="1997" y="1314"/>
              <a:chExt cx="1889" cy="1009"/>
            </a:xfrm>
          </p:grpSpPr>
          <p:grpSp>
            <p:nvGrpSpPr>
              <p:cNvPr id="1130505" name="Group 9"/>
              <p:cNvGrpSpPr>
                <a:grpSpLocks/>
              </p:cNvGrpSpPr>
              <p:nvPr/>
            </p:nvGrpSpPr>
            <p:grpSpPr bwMode="auto">
              <a:xfrm>
                <a:off x="1997" y="1404"/>
                <a:ext cx="1889" cy="919"/>
                <a:chOff x="1973" y="1027"/>
                <a:chExt cx="1926" cy="937"/>
              </a:xfrm>
            </p:grpSpPr>
            <p:sp>
              <p:nvSpPr>
                <p:cNvPr id="1130506" name="Oval 10"/>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1130507" name="Oval 11"/>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130508" name="Oval 12"/>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Arial" panose="020B0604020202020204" pitchFamily="34" charset="0"/>
                  <a:cs typeface="Arial" panose="020B0604020202020204" pitchFamily="34" charset="0"/>
                </a:endParaRPr>
              </a:p>
            </p:txBody>
          </p:sp>
          <p:sp>
            <p:nvSpPr>
              <p:cNvPr id="1130509" name="Oval 13"/>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Arial" panose="020B0604020202020204" pitchFamily="34" charset="0"/>
                  <a:cs typeface="Arial" panose="020B0604020202020204" pitchFamily="34" charset="0"/>
                </a:endParaRPr>
              </a:p>
            </p:txBody>
          </p:sp>
          <p:sp>
            <p:nvSpPr>
              <p:cNvPr id="1130510" name="Oval 14"/>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Arial" panose="020B0604020202020204" pitchFamily="34" charset="0"/>
                  <a:cs typeface="Arial" panose="020B0604020202020204" pitchFamily="34" charset="0"/>
                </a:endParaRPr>
              </a:p>
            </p:txBody>
          </p:sp>
          <p:sp>
            <p:nvSpPr>
              <p:cNvPr id="1130511" name="Oval 15"/>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atin typeface="Arial" panose="020B0604020202020204" pitchFamily="34" charset="0"/>
                  <a:cs typeface="Arial" panose="020B0604020202020204" pitchFamily="34" charset="0"/>
                </a:endParaRPr>
              </a:p>
            </p:txBody>
          </p:sp>
        </p:grpSp>
        <p:sp>
          <p:nvSpPr>
            <p:cNvPr id="1130512" name="Text Box 16"/>
            <p:cNvSpPr txBox="1">
              <a:spLocks noChangeArrowheads="1"/>
            </p:cNvSpPr>
            <p:nvPr/>
          </p:nvSpPr>
          <p:spPr bwMode="auto">
            <a:xfrm>
              <a:off x="2251" y="1026"/>
              <a:ext cx="1199"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dirty="0" err="1">
                  <a:solidFill>
                    <a:srgbClr val="000000"/>
                  </a:solidFill>
                  <a:latin typeface="Arial" panose="020B0604020202020204" pitchFamily="34" charset="0"/>
                  <a:cs typeface="Arial" panose="020B0604020202020204" pitchFamily="34" charset="0"/>
                </a:rPr>
                <a:t>Mục</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tiêu</a:t>
              </a:r>
              <a:r>
                <a:rPr lang="en-US" sz="2800" b="1" dirty="0">
                  <a:solidFill>
                    <a:srgbClr val="000000"/>
                  </a:solidFill>
                  <a:latin typeface="Arial" panose="020B0604020202020204" pitchFamily="34" charset="0"/>
                  <a:cs typeface="Arial" panose="020B0604020202020204" pitchFamily="34" charset="0"/>
                </a:rPr>
                <a:t> </a:t>
              </a:r>
            </a:p>
            <a:p>
              <a:pPr algn="ctr"/>
              <a:r>
                <a:rPr lang="en-US" sz="2800" b="1" dirty="0" err="1">
                  <a:solidFill>
                    <a:srgbClr val="000000"/>
                  </a:solidFill>
                  <a:latin typeface="Arial" panose="020B0604020202020204" pitchFamily="34" charset="0"/>
                  <a:cs typeface="Arial" panose="020B0604020202020204" pitchFamily="34" charset="0"/>
                </a:rPr>
                <a:t>kiến</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thức</a:t>
              </a:r>
              <a:r>
                <a:rPr lang="en-US" sz="2800" b="1" dirty="0">
                  <a:solidFill>
                    <a:srgbClr val="000000"/>
                  </a:solidFill>
                  <a:latin typeface="Arial" panose="020B0604020202020204" pitchFamily="34" charset="0"/>
                  <a:cs typeface="Arial" panose="020B0604020202020204" pitchFamily="34" charset="0"/>
                </a:rPr>
                <a:t>.</a:t>
              </a:r>
              <a:endParaRPr lang="pt-BR" sz="2800" b="1" dirty="0">
                <a:solidFill>
                  <a:srgbClr val="000000"/>
                </a:solidFill>
                <a:latin typeface="Arial" panose="020B0604020202020204" pitchFamily="34" charset="0"/>
                <a:cs typeface="Arial" panose="020B0604020202020204" pitchFamily="34" charset="0"/>
              </a:endParaRPr>
            </a:p>
          </p:txBody>
        </p:sp>
      </p:grpSp>
      <p:grpSp>
        <p:nvGrpSpPr>
          <p:cNvPr id="1130513" name="Group 17"/>
          <p:cNvGrpSpPr>
            <a:grpSpLocks/>
          </p:cNvGrpSpPr>
          <p:nvPr/>
        </p:nvGrpSpPr>
        <p:grpSpPr bwMode="auto">
          <a:xfrm>
            <a:off x="7041232" y="3037411"/>
            <a:ext cx="2286000" cy="2667000"/>
            <a:chOff x="766" y="1940"/>
            <a:chExt cx="1440" cy="1680"/>
          </a:xfrm>
        </p:grpSpPr>
        <p:sp>
          <p:nvSpPr>
            <p:cNvPr id="1130514" name="AutoShape 18"/>
            <p:cNvSpPr>
              <a:spLocks noChangeArrowheads="1"/>
            </p:cNvSpPr>
            <p:nvPr/>
          </p:nvSpPr>
          <p:spPr bwMode="auto">
            <a:xfrm>
              <a:off x="766" y="1940"/>
              <a:ext cx="1440" cy="168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400">
                <a:latin typeface="Arial" panose="020B0604020202020204" pitchFamily="34" charset="0"/>
                <a:cs typeface="Arial" panose="020B0604020202020204" pitchFamily="34" charset="0"/>
              </a:endParaRPr>
            </a:p>
          </p:txBody>
        </p:sp>
        <p:sp>
          <p:nvSpPr>
            <p:cNvPr id="1130515" name="Text Box 19"/>
            <p:cNvSpPr txBox="1">
              <a:spLocks noChangeArrowheads="1"/>
            </p:cNvSpPr>
            <p:nvPr/>
          </p:nvSpPr>
          <p:spPr bwMode="grayWhite">
            <a:xfrm>
              <a:off x="768" y="2304"/>
              <a:ext cx="1296"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sz="3200" b="1" dirty="0">
                  <a:solidFill>
                    <a:srgbClr val="000000"/>
                  </a:solidFill>
                  <a:latin typeface="Arial" panose="020B0604020202020204" pitchFamily="34" charset="0"/>
                  <a:cs typeface="Arial" panose="020B0604020202020204" pitchFamily="34" charset="0"/>
                </a:rPr>
                <a:t>Mục tiêu kỹ năng.</a:t>
              </a:r>
              <a:endParaRPr lang="en-US" sz="3200" b="1" dirty="0">
                <a:solidFill>
                  <a:srgbClr val="000000"/>
                </a:solidFill>
                <a:latin typeface="Arial" panose="020B0604020202020204" pitchFamily="34" charset="0"/>
                <a:cs typeface="Arial" panose="020B0604020202020204" pitchFamily="34" charset="0"/>
              </a:endParaRPr>
            </a:p>
          </p:txBody>
        </p:sp>
      </p:grpSp>
      <p:grpSp>
        <p:nvGrpSpPr>
          <p:cNvPr id="1130516" name="Group 20"/>
          <p:cNvGrpSpPr>
            <a:grpSpLocks/>
          </p:cNvGrpSpPr>
          <p:nvPr/>
        </p:nvGrpSpPr>
        <p:grpSpPr bwMode="auto">
          <a:xfrm>
            <a:off x="920552" y="2996952"/>
            <a:ext cx="2286000" cy="2667000"/>
            <a:chOff x="3504" y="2064"/>
            <a:chExt cx="1440" cy="1680"/>
          </a:xfrm>
        </p:grpSpPr>
        <p:sp>
          <p:nvSpPr>
            <p:cNvPr id="1130517" name="AutoShape 21"/>
            <p:cNvSpPr>
              <a:spLocks noChangeArrowheads="1"/>
            </p:cNvSpPr>
            <p:nvPr/>
          </p:nvSpPr>
          <p:spPr bwMode="auto">
            <a:xfrm>
              <a:off x="3504" y="2064"/>
              <a:ext cx="1440" cy="168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400">
                <a:latin typeface="Arial" panose="020B0604020202020204" pitchFamily="34" charset="0"/>
                <a:cs typeface="Arial" panose="020B0604020202020204" pitchFamily="34" charset="0"/>
              </a:endParaRPr>
            </a:p>
          </p:txBody>
        </p:sp>
        <p:sp>
          <p:nvSpPr>
            <p:cNvPr id="1130518" name="Text Box 22"/>
            <p:cNvSpPr txBox="1">
              <a:spLocks noChangeArrowheads="1"/>
            </p:cNvSpPr>
            <p:nvPr/>
          </p:nvSpPr>
          <p:spPr bwMode="grayWhite">
            <a:xfrm>
              <a:off x="3625" y="2097"/>
              <a:ext cx="1288" cy="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err="1">
                  <a:solidFill>
                    <a:srgbClr val="000000"/>
                  </a:solidFill>
                  <a:latin typeface="Arial" panose="020B0604020202020204" pitchFamily="34" charset="0"/>
                  <a:cs typeface="Arial" panose="020B0604020202020204" pitchFamily="34" charset="0"/>
                </a:rPr>
                <a:t>Năng</a:t>
              </a:r>
              <a:r>
                <a:rPr lang="en-US" sz="3200" b="1" dirty="0">
                  <a:solidFill>
                    <a:srgbClr val="000000"/>
                  </a:solidFill>
                  <a:latin typeface="Arial" panose="020B0604020202020204" pitchFamily="34" charset="0"/>
                  <a:cs typeface="Arial" panose="020B0604020202020204" pitchFamily="34" charset="0"/>
                </a:rPr>
                <a:t> </a:t>
              </a:r>
              <a:r>
                <a:rPr lang="en-US" sz="3200" b="1" dirty="0" err="1">
                  <a:solidFill>
                    <a:srgbClr val="000000"/>
                  </a:solidFill>
                  <a:latin typeface="Arial" panose="020B0604020202020204" pitchFamily="34" charset="0"/>
                  <a:cs typeface="Arial" panose="020B0604020202020204" pitchFamily="34" charset="0"/>
                </a:rPr>
                <a:t>lực</a:t>
              </a:r>
              <a:r>
                <a:rPr lang="en-US" sz="3200" b="1" dirty="0">
                  <a:solidFill>
                    <a:srgbClr val="000000"/>
                  </a:solidFill>
                  <a:latin typeface="Arial" panose="020B0604020202020204" pitchFamily="34" charset="0"/>
                  <a:cs typeface="Arial" panose="020B0604020202020204" pitchFamily="34" charset="0"/>
                </a:rPr>
                <a:t> </a:t>
              </a:r>
              <a:r>
                <a:rPr lang="en-US" sz="3200" b="1" dirty="0" err="1">
                  <a:solidFill>
                    <a:srgbClr val="000000"/>
                  </a:solidFill>
                  <a:latin typeface="Arial" panose="020B0604020202020204" pitchFamily="34" charset="0"/>
                  <a:cs typeface="Arial" panose="020B0604020202020204" pitchFamily="34" charset="0"/>
                </a:rPr>
                <a:t>tự</a:t>
              </a:r>
              <a:r>
                <a:rPr lang="en-US" sz="3200" b="1" dirty="0">
                  <a:solidFill>
                    <a:srgbClr val="000000"/>
                  </a:solidFill>
                  <a:latin typeface="Arial" panose="020B0604020202020204" pitchFamily="34" charset="0"/>
                  <a:cs typeface="Arial" panose="020B0604020202020204" pitchFamily="34" charset="0"/>
                </a:rPr>
                <a:t> </a:t>
              </a:r>
              <a:r>
                <a:rPr lang="en-US" sz="3200" b="1" dirty="0" err="1">
                  <a:solidFill>
                    <a:srgbClr val="000000"/>
                  </a:solidFill>
                  <a:latin typeface="Arial" panose="020B0604020202020204" pitchFamily="34" charset="0"/>
                  <a:cs typeface="Arial" panose="020B0604020202020204" pitchFamily="34" charset="0"/>
                </a:rPr>
                <a:t>chủ</a:t>
              </a:r>
              <a:r>
                <a:rPr lang="en-US" sz="3200" b="1" dirty="0">
                  <a:solidFill>
                    <a:srgbClr val="000000"/>
                  </a:solidFill>
                  <a:latin typeface="Arial" panose="020B0604020202020204" pitchFamily="34" charset="0"/>
                  <a:cs typeface="Arial" panose="020B0604020202020204" pitchFamily="34" charset="0"/>
                </a:rPr>
                <a:t> </a:t>
              </a:r>
              <a:r>
                <a:rPr lang="en-US" sz="3200" b="1" dirty="0" err="1">
                  <a:solidFill>
                    <a:srgbClr val="000000"/>
                  </a:solidFill>
                  <a:latin typeface="Arial" panose="020B0604020202020204" pitchFamily="34" charset="0"/>
                  <a:cs typeface="Arial" panose="020B0604020202020204" pitchFamily="34" charset="0"/>
                </a:rPr>
                <a:t>và</a:t>
              </a:r>
              <a:r>
                <a:rPr lang="en-US" sz="3200" b="1" dirty="0">
                  <a:solidFill>
                    <a:srgbClr val="000000"/>
                  </a:solidFill>
                  <a:latin typeface="Arial" panose="020B0604020202020204" pitchFamily="34" charset="0"/>
                  <a:cs typeface="Arial" panose="020B0604020202020204" pitchFamily="34" charset="0"/>
                </a:rPr>
                <a:t> </a:t>
              </a:r>
              <a:r>
                <a:rPr lang="en-US" sz="3200" b="1" dirty="0" err="1">
                  <a:solidFill>
                    <a:srgbClr val="000000"/>
                  </a:solidFill>
                  <a:latin typeface="Arial" panose="020B0604020202020204" pitchFamily="34" charset="0"/>
                  <a:cs typeface="Arial" panose="020B0604020202020204" pitchFamily="34" charset="0"/>
                </a:rPr>
                <a:t>chịu</a:t>
              </a:r>
              <a:r>
                <a:rPr lang="en-US" sz="3200" b="1" dirty="0">
                  <a:solidFill>
                    <a:srgbClr val="000000"/>
                  </a:solidFill>
                  <a:latin typeface="Arial" panose="020B0604020202020204" pitchFamily="34" charset="0"/>
                  <a:cs typeface="Arial" panose="020B0604020202020204" pitchFamily="34" charset="0"/>
                </a:rPr>
                <a:t> </a:t>
              </a:r>
              <a:r>
                <a:rPr lang="en-US" sz="3200" b="1" dirty="0" err="1">
                  <a:solidFill>
                    <a:srgbClr val="000000"/>
                  </a:solidFill>
                  <a:latin typeface="Arial" panose="020B0604020202020204" pitchFamily="34" charset="0"/>
                  <a:cs typeface="Arial" panose="020B0604020202020204" pitchFamily="34" charset="0"/>
                </a:rPr>
                <a:t>trách</a:t>
              </a:r>
              <a:r>
                <a:rPr lang="en-US" sz="3200" b="1" dirty="0">
                  <a:solidFill>
                    <a:srgbClr val="000000"/>
                  </a:solidFill>
                  <a:latin typeface="Arial" panose="020B0604020202020204" pitchFamily="34" charset="0"/>
                  <a:cs typeface="Arial" panose="020B0604020202020204" pitchFamily="34" charset="0"/>
                </a:rPr>
                <a:t> </a:t>
              </a:r>
              <a:r>
                <a:rPr lang="en-US" sz="3200" b="1" dirty="0" err="1">
                  <a:solidFill>
                    <a:srgbClr val="000000"/>
                  </a:solidFill>
                  <a:latin typeface="Arial" panose="020B0604020202020204" pitchFamily="34" charset="0"/>
                  <a:cs typeface="Arial" panose="020B0604020202020204" pitchFamily="34" charset="0"/>
                </a:rPr>
                <a:t>nhiệm</a:t>
              </a:r>
              <a:endParaRPr lang="en-US" sz="3200" b="1" dirty="0">
                <a:solidFill>
                  <a:srgbClr val="000000"/>
                </a:solidFill>
                <a:latin typeface="Arial" panose="020B0604020202020204" pitchFamily="34" charset="0"/>
                <a:cs typeface="Arial" panose="020B0604020202020204" pitchFamily="34" charset="0"/>
              </a:endParaRPr>
            </a:p>
          </p:txBody>
        </p:sp>
      </p:grpSp>
      <p:sp>
        <p:nvSpPr>
          <p:cNvPr id="4" name="Curved Up Arrow 3"/>
          <p:cNvSpPr/>
          <p:nvPr/>
        </p:nvSpPr>
        <p:spPr>
          <a:xfrm>
            <a:off x="4552951" y="2991169"/>
            <a:ext cx="45719"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un 9"/>
          <p:cNvSpPr/>
          <p:nvPr/>
        </p:nvSpPr>
        <p:spPr>
          <a:xfrm>
            <a:off x="3713831" y="2822697"/>
            <a:ext cx="3101976" cy="2792103"/>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603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30503"/>
                                        </p:tgtEl>
                                        <p:attrNameLst>
                                          <p:attrName>style.visibility</p:attrName>
                                        </p:attrNameLst>
                                      </p:cBhvr>
                                      <p:to>
                                        <p:strVal val="visible"/>
                                      </p:to>
                                    </p:set>
                                    <p:animEffect transition="in" filter="box(out)">
                                      <p:cBhvr>
                                        <p:cTn id="7" dur="500"/>
                                        <p:tgtEl>
                                          <p:spTgt spid="11305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30513"/>
                                        </p:tgtEl>
                                        <p:attrNameLst>
                                          <p:attrName>style.visibility</p:attrName>
                                        </p:attrNameLst>
                                      </p:cBhvr>
                                      <p:to>
                                        <p:strVal val="visible"/>
                                      </p:to>
                                    </p:set>
                                    <p:animEffect transition="in" filter="box(out)">
                                      <p:cBhvr>
                                        <p:cTn id="12" dur="500"/>
                                        <p:tgtEl>
                                          <p:spTgt spid="11305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130516"/>
                                        </p:tgtEl>
                                        <p:attrNameLst>
                                          <p:attrName>style.visibility</p:attrName>
                                        </p:attrNameLst>
                                      </p:cBhvr>
                                      <p:to>
                                        <p:strVal val="visible"/>
                                      </p:to>
                                    </p:set>
                                    <p:animEffect transition="in" filter="box(out)">
                                      <p:cBhvr>
                                        <p:cTn id="17" dur="500"/>
                                        <p:tgtEl>
                                          <p:spTgt spid="113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MỤC</a:t>
            </a:r>
            <a:r>
              <a:rPr lang="en-US" dirty="0"/>
              <a:t> </a:t>
            </a:r>
            <a:r>
              <a:rPr lang="en-US" dirty="0" err="1"/>
              <a:t>TIÊU</a:t>
            </a:r>
            <a:r>
              <a:rPr lang="en-US" dirty="0"/>
              <a:t> </a:t>
            </a:r>
            <a:r>
              <a:rPr lang="en-US" dirty="0" err="1"/>
              <a:t>BÀI</a:t>
            </a:r>
            <a:r>
              <a:rPr lang="en-US" dirty="0"/>
              <a:t> </a:t>
            </a:r>
            <a:r>
              <a:rPr lang="en-US" dirty="0" err="1"/>
              <a:t>TÍCH</a:t>
            </a:r>
            <a:r>
              <a:rPr lang="en-US" dirty="0"/>
              <a:t> </a:t>
            </a:r>
            <a:r>
              <a:rPr lang="en-US" dirty="0" err="1"/>
              <a:t>HỢP</a:t>
            </a:r>
            <a:endParaRPr lang="en-US" dirty="0"/>
          </a:p>
        </p:txBody>
      </p:sp>
      <p:sp>
        <p:nvSpPr>
          <p:cNvPr id="3" name="Content Placeholder 2"/>
          <p:cNvSpPr>
            <a:spLocks noGrp="1"/>
          </p:cNvSpPr>
          <p:nvPr>
            <p:ph idx="1"/>
          </p:nvPr>
        </p:nvSpPr>
        <p:spPr>
          <a:xfrm>
            <a:off x="272480" y="1052736"/>
            <a:ext cx="9633520" cy="4351338"/>
          </a:xfrm>
        </p:spPr>
        <p:txBody>
          <a:bodyPr>
            <a:noAutofit/>
          </a:bodyPr>
          <a:lstStyle/>
          <a:p>
            <a:pPr>
              <a:lnSpc>
                <a:spcPct val="150000"/>
              </a:lnSpc>
            </a:pPr>
            <a:r>
              <a:rPr lang="en-US" sz="2400" b="1" dirty="0" err="1"/>
              <a:t>Kiến</a:t>
            </a:r>
            <a:r>
              <a:rPr lang="en-US" sz="2400" b="1" dirty="0"/>
              <a:t> </a:t>
            </a:r>
            <a:r>
              <a:rPr lang="en-US" sz="2400" b="1" dirty="0" err="1"/>
              <a:t>thức</a:t>
            </a:r>
            <a:r>
              <a:rPr lang="en-US" sz="2400" b="1" dirty="0"/>
              <a:t> </a:t>
            </a:r>
            <a:r>
              <a:rPr lang="en-US" sz="2400" dirty="0"/>
              <a:t>: </a:t>
            </a:r>
            <a:r>
              <a:rPr lang="en-US" sz="2400" dirty="0" err="1"/>
              <a:t>lý</a:t>
            </a:r>
            <a:r>
              <a:rPr lang="en-US" sz="2400" dirty="0"/>
              <a:t> </a:t>
            </a:r>
            <a:r>
              <a:rPr lang="en-US" sz="2400" dirty="0" err="1"/>
              <a:t>thuyết</a:t>
            </a:r>
            <a:r>
              <a:rPr lang="en-US" sz="2400" dirty="0"/>
              <a:t> </a:t>
            </a:r>
            <a:r>
              <a:rPr lang="en-US" sz="2400" dirty="0" err="1"/>
              <a:t>liên</a:t>
            </a:r>
            <a:r>
              <a:rPr lang="en-US" sz="2400" dirty="0"/>
              <a:t> </a:t>
            </a:r>
            <a:r>
              <a:rPr lang="en-US" sz="2400" dirty="0" err="1"/>
              <a:t>quan</a:t>
            </a:r>
            <a:r>
              <a:rPr lang="en-US" sz="2400" dirty="0"/>
              <a:t> </a:t>
            </a:r>
            <a:r>
              <a:rPr lang="en-US" sz="2400" dirty="0" err="1"/>
              <a:t>tối</a:t>
            </a:r>
            <a:r>
              <a:rPr lang="en-US" sz="2400" dirty="0"/>
              <a:t> </a:t>
            </a:r>
            <a:r>
              <a:rPr lang="en-US" sz="2400" dirty="0" err="1"/>
              <a:t>thiểu</a:t>
            </a:r>
            <a:r>
              <a:rPr lang="en-US" sz="2400" dirty="0"/>
              <a:t> </a:t>
            </a:r>
            <a:r>
              <a:rPr lang="en-US" sz="2400" dirty="0" err="1"/>
              <a:t>cần</a:t>
            </a:r>
            <a:r>
              <a:rPr lang="en-US" sz="2400" dirty="0"/>
              <a:t> </a:t>
            </a:r>
            <a:r>
              <a:rPr lang="en-US" sz="2400" dirty="0" err="1"/>
              <a:t>thiết</a:t>
            </a:r>
            <a:r>
              <a:rPr lang="en-US" sz="2400" dirty="0"/>
              <a:t>, </a:t>
            </a:r>
            <a:r>
              <a:rPr lang="en-US" sz="2400" dirty="0" err="1"/>
              <a:t>trình</a:t>
            </a:r>
            <a:r>
              <a:rPr lang="en-US" sz="2400" dirty="0"/>
              <a:t> </a:t>
            </a:r>
            <a:r>
              <a:rPr lang="en-US" sz="2400" dirty="0" err="1"/>
              <a:t>tự</a:t>
            </a:r>
            <a:r>
              <a:rPr lang="en-US" sz="2400" dirty="0"/>
              <a:t> </a:t>
            </a:r>
            <a:r>
              <a:rPr lang="en-US" sz="2400" dirty="0" err="1"/>
              <a:t>thực</a:t>
            </a:r>
            <a:r>
              <a:rPr lang="en-US" sz="2400" dirty="0"/>
              <a:t> </a:t>
            </a:r>
            <a:r>
              <a:rPr lang="en-US" sz="2400" dirty="0" err="1"/>
              <a:t>hiện</a:t>
            </a:r>
            <a:r>
              <a:rPr lang="en-US" sz="2400" dirty="0"/>
              <a:t>, </a:t>
            </a:r>
            <a:r>
              <a:rPr lang="en-US" sz="2400" dirty="0" err="1"/>
              <a:t>những</a:t>
            </a:r>
            <a:r>
              <a:rPr lang="en-US" sz="2400" dirty="0"/>
              <a:t> </a:t>
            </a:r>
            <a:r>
              <a:rPr lang="en-US" sz="2400" dirty="0" err="1"/>
              <a:t>sai</a:t>
            </a:r>
            <a:r>
              <a:rPr lang="en-US" sz="2400" dirty="0"/>
              <a:t> </a:t>
            </a:r>
            <a:r>
              <a:rPr lang="en-US" sz="2400" dirty="0" err="1"/>
              <a:t>hỏng</a:t>
            </a:r>
            <a:r>
              <a:rPr lang="en-US" sz="2400" dirty="0"/>
              <a:t> </a:t>
            </a:r>
            <a:r>
              <a:rPr lang="en-US" sz="2400" dirty="0" err="1"/>
              <a:t>thường</a:t>
            </a:r>
            <a:r>
              <a:rPr lang="en-US" sz="2400" dirty="0"/>
              <a:t> </a:t>
            </a:r>
            <a:r>
              <a:rPr lang="en-US" sz="2400" dirty="0" err="1"/>
              <a:t>gặp</a:t>
            </a:r>
            <a:r>
              <a:rPr lang="en-US" sz="2400" dirty="0"/>
              <a:t>, </a:t>
            </a:r>
            <a:r>
              <a:rPr lang="en-US" sz="2400" dirty="0" err="1"/>
              <a:t>nguyên</a:t>
            </a:r>
            <a:r>
              <a:rPr lang="en-US" sz="2400" dirty="0"/>
              <a:t> </a:t>
            </a:r>
            <a:r>
              <a:rPr lang="en-US" sz="2400" dirty="0" err="1"/>
              <a:t>nhân</a:t>
            </a:r>
            <a:r>
              <a:rPr lang="en-US" sz="2400" dirty="0"/>
              <a:t> </a:t>
            </a:r>
            <a:r>
              <a:rPr lang="en-US" sz="2400" dirty="0" err="1"/>
              <a:t>và</a:t>
            </a:r>
            <a:r>
              <a:rPr lang="en-US" sz="2400" dirty="0"/>
              <a:t> </a:t>
            </a:r>
            <a:r>
              <a:rPr lang="en-US" sz="2400" dirty="0" err="1"/>
              <a:t>cách</a:t>
            </a:r>
            <a:r>
              <a:rPr lang="en-US" sz="2400" dirty="0"/>
              <a:t> </a:t>
            </a:r>
            <a:r>
              <a:rPr lang="en-US" sz="2400" dirty="0" err="1"/>
              <a:t>phòng</a:t>
            </a:r>
            <a:r>
              <a:rPr lang="en-US" sz="2400" dirty="0"/>
              <a:t> </a:t>
            </a:r>
            <a:r>
              <a:rPr lang="en-US" sz="2400" dirty="0" err="1"/>
              <a:t>tránh</a:t>
            </a:r>
            <a:endParaRPr lang="en-US" sz="2400" dirty="0"/>
          </a:p>
          <a:p>
            <a:pPr>
              <a:lnSpc>
                <a:spcPct val="150000"/>
              </a:lnSpc>
            </a:pPr>
            <a:r>
              <a:rPr lang="en-US" sz="2400" b="1" dirty="0" err="1"/>
              <a:t>Kỹ</a:t>
            </a:r>
            <a:r>
              <a:rPr lang="en-US" sz="2400" b="1" dirty="0"/>
              <a:t> </a:t>
            </a:r>
            <a:r>
              <a:rPr lang="en-US" sz="2400" b="1" dirty="0" err="1"/>
              <a:t>năng</a:t>
            </a:r>
            <a:r>
              <a:rPr lang="en-US" sz="2400" dirty="0"/>
              <a:t>: </a:t>
            </a:r>
            <a:r>
              <a:rPr lang="en-US" sz="2400" dirty="0" err="1"/>
              <a:t>Thực</a:t>
            </a:r>
            <a:r>
              <a:rPr lang="en-US" sz="2400" dirty="0"/>
              <a:t> </a:t>
            </a:r>
            <a:r>
              <a:rPr lang="en-US" sz="2400" dirty="0" err="1"/>
              <a:t>hiện</a:t>
            </a:r>
            <a:r>
              <a:rPr lang="en-US" sz="2400" dirty="0"/>
              <a:t> </a:t>
            </a:r>
            <a:r>
              <a:rPr lang="en-US" sz="2400" dirty="0" err="1"/>
              <a:t>các</a:t>
            </a:r>
            <a:r>
              <a:rPr lang="en-US" sz="2400" dirty="0"/>
              <a:t> </a:t>
            </a:r>
            <a:r>
              <a:rPr lang="en-US" sz="2400" dirty="0" err="1"/>
              <a:t>sản</a:t>
            </a:r>
            <a:r>
              <a:rPr lang="en-US" sz="2400" dirty="0"/>
              <a:t> </a:t>
            </a:r>
            <a:r>
              <a:rPr lang="en-US" sz="2400" dirty="0" err="1"/>
              <a:t>phẩm</a:t>
            </a:r>
            <a:r>
              <a:rPr lang="en-US" sz="2400" dirty="0"/>
              <a:t> </a:t>
            </a:r>
            <a:r>
              <a:rPr lang="en-US" sz="2400" dirty="0" err="1"/>
              <a:t>theo</a:t>
            </a:r>
            <a:r>
              <a:rPr lang="en-US" sz="2400" dirty="0"/>
              <a:t> </a:t>
            </a:r>
            <a:r>
              <a:rPr lang="en-US" sz="2400" dirty="0" err="1"/>
              <a:t>trình</a:t>
            </a:r>
            <a:r>
              <a:rPr lang="en-US" sz="2400" dirty="0"/>
              <a:t> </a:t>
            </a:r>
            <a:r>
              <a:rPr lang="en-US" sz="2400" dirty="0" err="1"/>
              <a:t>tự</a:t>
            </a:r>
            <a:r>
              <a:rPr lang="en-US" sz="2400" dirty="0"/>
              <a:t> </a:t>
            </a:r>
            <a:r>
              <a:rPr lang="en-US" sz="2400" dirty="0" err="1"/>
              <a:t>đảm</a:t>
            </a:r>
            <a:r>
              <a:rPr lang="en-US" sz="2400" dirty="0"/>
              <a:t> </a:t>
            </a:r>
            <a:r>
              <a:rPr lang="en-US" sz="2400" dirty="0" err="1"/>
              <a:t>bảo</a:t>
            </a:r>
            <a:r>
              <a:rPr lang="en-US" sz="2400" dirty="0"/>
              <a:t> </a:t>
            </a:r>
            <a:r>
              <a:rPr lang="en-US" sz="2400" dirty="0" err="1"/>
              <a:t>các</a:t>
            </a:r>
            <a:r>
              <a:rPr lang="en-US" sz="2400" dirty="0"/>
              <a:t> </a:t>
            </a:r>
            <a:r>
              <a:rPr lang="en-US" sz="2400" dirty="0" err="1"/>
              <a:t>tiêu</a:t>
            </a:r>
            <a:r>
              <a:rPr lang="en-US" sz="2400" dirty="0"/>
              <a:t> </a:t>
            </a:r>
            <a:r>
              <a:rPr lang="en-US" sz="2400" dirty="0" err="1"/>
              <a:t>chí</a:t>
            </a:r>
            <a:r>
              <a:rPr lang="en-US" sz="2400" dirty="0"/>
              <a:t>, </a:t>
            </a:r>
            <a:r>
              <a:rPr lang="en-US" sz="2400" dirty="0" err="1"/>
              <a:t>tiêu</a:t>
            </a:r>
            <a:r>
              <a:rPr lang="en-US" sz="2400" dirty="0"/>
              <a:t> </a:t>
            </a:r>
            <a:r>
              <a:rPr lang="en-US" sz="2400" dirty="0" err="1"/>
              <a:t>chuẩn</a:t>
            </a:r>
            <a:r>
              <a:rPr lang="en-US" sz="2400" dirty="0"/>
              <a:t> </a:t>
            </a:r>
            <a:r>
              <a:rPr lang="en-US" sz="2400" dirty="0" err="1"/>
              <a:t>của</a:t>
            </a:r>
            <a:r>
              <a:rPr lang="en-US" sz="2400" dirty="0"/>
              <a:t> </a:t>
            </a:r>
            <a:r>
              <a:rPr lang="en-US" sz="2400" dirty="0" err="1"/>
              <a:t>sản</a:t>
            </a:r>
            <a:r>
              <a:rPr lang="en-US" sz="2400" dirty="0"/>
              <a:t> </a:t>
            </a:r>
            <a:r>
              <a:rPr lang="en-US" sz="2400" dirty="0" err="1"/>
              <a:t>phẩm</a:t>
            </a:r>
            <a:endParaRPr lang="en-US" sz="2400" dirty="0"/>
          </a:p>
          <a:p>
            <a:pPr>
              <a:lnSpc>
                <a:spcPct val="150000"/>
              </a:lnSpc>
            </a:pPr>
            <a:r>
              <a:rPr lang="en-US" sz="2400" b="1" dirty="0" err="1"/>
              <a:t>Năng</a:t>
            </a:r>
            <a:r>
              <a:rPr lang="en-US" sz="2400" b="1" dirty="0"/>
              <a:t> </a:t>
            </a:r>
            <a:r>
              <a:rPr lang="en-US" sz="2400" b="1" dirty="0" err="1"/>
              <a:t>lực</a:t>
            </a:r>
            <a:r>
              <a:rPr lang="en-US" sz="2400" b="1" dirty="0"/>
              <a:t> </a:t>
            </a:r>
            <a:r>
              <a:rPr lang="en-US" sz="2400" b="1" dirty="0" err="1"/>
              <a:t>tự</a:t>
            </a:r>
            <a:r>
              <a:rPr lang="en-US" sz="2400" b="1" dirty="0"/>
              <a:t> </a:t>
            </a:r>
            <a:r>
              <a:rPr lang="en-US" sz="2400" b="1" dirty="0" err="1"/>
              <a:t>chủ</a:t>
            </a:r>
            <a:r>
              <a:rPr lang="en-US" sz="2400" b="1" dirty="0"/>
              <a:t> </a:t>
            </a:r>
            <a:r>
              <a:rPr lang="en-US" sz="2400" b="1" dirty="0" err="1"/>
              <a:t>và</a:t>
            </a:r>
            <a:r>
              <a:rPr lang="en-US" sz="2400" b="1" dirty="0"/>
              <a:t> </a:t>
            </a:r>
            <a:r>
              <a:rPr lang="en-US" sz="2400" b="1" dirty="0" err="1"/>
              <a:t>chịu</a:t>
            </a:r>
            <a:r>
              <a:rPr lang="en-US" sz="2400" b="1" dirty="0"/>
              <a:t> </a:t>
            </a:r>
            <a:r>
              <a:rPr lang="en-US" sz="2400" b="1" dirty="0" err="1"/>
              <a:t>trách</a:t>
            </a:r>
            <a:r>
              <a:rPr lang="en-US" sz="2400" b="1" dirty="0"/>
              <a:t> </a:t>
            </a:r>
            <a:r>
              <a:rPr lang="en-US" sz="2400" b="1" dirty="0" err="1"/>
              <a:t>nhiệm</a:t>
            </a:r>
            <a:r>
              <a:rPr lang="en-US" sz="2400" dirty="0"/>
              <a:t>: </a:t>
            </a:r>
            <a:r>
              <a:rPr lang="en-US" sz="2400" dirty="0" err="1"/>
              <a:t>Mức</a:t>
            </a:r>
            <a:r>
              <a:rPr lang="en-US" sz="2400" dirty="0"/>
              <a:t> </a:t>
            </a:r>
            <a:r>
              <a:rPr lang="en-US" sz="2400" dirty="0" err="1"/>
              <a:t>độ</a:t>
            </a:r>
            <a:r>
              <a:rPr lang="en-US" sz="2400" dirty="0"/>
              <a:t> </a:t>
            </a:r>
            <a:r>
              <a:rPr lang="en-US" sz="2400" dirty="0" err="1"/>
              <a:t>chủ</a:t>
            </a:r>
            <a:r>
              <a:rPr lang="en-US" sz="2400" dirty="0"/>
              <a:t> </a:t>
            </a:r>
            <a:r>
              <a:rPr lang="en-US" sz="2400" dirty="0" err="1"/>
              <a:t>động</a:t>
            </a:r>
            <a:r>
              <a:rPr lang="en-US" sz="2400" dirty="0"/>
              <a:t> </a:t>
            </a:r>
            <a:r>
              <a:rPr lang="en-US" sz="2400" dirty="0" err="1"/>
              <a:t>tuân</a:t>
            </a:r>
            <a:r>
              <a:rPr lang="en-US" sz="2400" dirty="0"/>
              <a:t> </a:t>
            </a:r>
            <a:r>
              <a:rPr lang="en-US" sz="2400" dirty="0" err="1"/>
              <a:t>thủ</a:t>
            </a:r>
            <a:r>
              <a:rPr lang="en-US" sz="2400" dirty="0"/>
              <a:t>, ý </a:t>
            </a:r>
            <a:r>
              <a:rPr lang="en-US" sz="2400" dirty="0" err="1"/>
              <a:t>thức</a:t>
            </a:r>
            <a:r>
              <a:rPr lang="en-US" sz="2400" dirty="0"/>
              <a:t> </a:t>
            </a:r>
            <a:r>
              <a:rPr lang="en-US" sz="2400" dirty="0" err="1"/>
              <a:t>trách</a:t>
            </a:r>
            <a:r>
              <a:rPr lang="en-US" sz="2400" dirty="0"/>
              <a:t> </a:t>
            </a:r>
            <a:r>
              <a:rPr lang="en-US" sz="2400" dirty="0" err="1"/>
              <a:t>nhiệm</a:t>
            </a:r>
            <a:r>
              <a:rPr lang="en-US" sz="2400" dirty="0"/>
              <a:t> </a:t>
            </a:r>
            <a:r>
              <a:rPr lang="en-US" sz="2400" dirty="0" err="1"/>
              <a:t>khi</a:t>
            </a:r>
            <a:r>
              <a:rPr lang="en-US" sz="2400" dirty="0"/>
              <a:t> </a:t>
            </a:r>
            <a:r>
              <a:rPr lang="en-US" sz="2400" dirty="0" err="1"/>
              <a:t>rèn</a:t>
            </a:r>
            <a:r>
              <a:rPr lang="en-US" sz="2400" dirty="0"/>
              <a:t> </a:t>
            </a:r>
            <a:r>
              <a:rPr lang="en-US" sz="2400" dirty="0" err="1"/>
              <a:t>luyện</a:t>
            </a:r>
            <a:r>
              <a:rPr lang="en-US" sz="2400" dirty="0"/>
              <a:t> </a:t>
            </a:r>
            <a:r>
              <a:rPr lang="en-US" sz="2400" dirty="0" err="1"/>
              <a:t>các</a:t>
            </a:r>
            <a:r>
              <a:rPr lang="en-US" sz="2400" dirty="0"/>
              <a:t> </a:t>
            </a:r>
            <a:r>
              <a:rPr lang="en-US" sz="2400" dirty="0" err="1"/>
              <a:t>thao</a:t>
            </a:r>
            <a:r>
              <a:rPr lang="en-US" sz="2400" dirty="0"/>
              <a:t> </a:t>
            </a:r>
            <a:r>
              <a:rPr lang="en-US" sz="2400" dirty="0" err="1"/>
              <a:t>động</a:t>
            </a:r>
            <a:r>
              <a:rPr lang="en-US" sz="2400" dirty="0"/>
              <a:t> </a:t>
            </a:r>
            <a:r>
              <a:rPr lang="en-US" sz="2400" dirty="0" err="1"/>
              <a:t>tác</a:t>
            </a:r>
            <a:r>
              <a:rPr lang="en-US" sz="2400" dirty="0"/>
              <a:t>, </a:t>
            </a:r>
            <a:r>
              <a:rPr lang="en-US" sz="2400" dirty="0" err="1"/>
              <a:t>kỹ</a:t>
            </a:r>
            <a:r>
              <a:rPr lang="en-US" sz="2400" dirty="0"/>
              <a:t> </a:t>
            </a:r>
            <a:r>
              <a:rPr lang="en-US" sz="2400" dirty="0" err="1"/>
              <a:t>năng</a:t>
            </a:r>
            <a:r>
              <a:rPr lang="en-US" sz="2400" dirty="0"/>
              <a:t> </a:t>
            </a:r>
            <a:r>
              <a:rPr lang="en-US" sz="2400" dirty="0" err="1"/>
              <a:t>đảm</a:t>
            </a:r>
            <a:r>
              <a:rPr lang="en-US" sz="2400" dirty="0"/>
              <a:t> </a:t>
            </a:r>
            <a:r>
              <a:rPr lang="en-US" sz="2400" dirty="0" err="1"/>
              <a:t>bảo</a:t>
            </a:r>
            <a:r>
              <a:rPr lang="en-US" sz="2400" dirty="0"/>
              <a:t> an </a:t>
            </a:r>
            <a:r>
              <a:rPr lang="en-US" sz="2400" dirty="0" err="1"/>
              <a:t>toàn</a:t>
            </a:r>
            <a:r>
              <a:rPr lang="en-US" sz="2400" dirty="0"/>
              <a:t>, </a:t>
            </a:r>
            <a:r>
              <a:rPr lang="en-US" sz="2400" dirty="0" err="1"/>
              <a:t>tiết</a:t>
            </a:r>
            <a:r>
              <a:rPr lang="en-US" sz="2400" dirty="0"/>
              <a:t> </a:t>
            </a:r>
            <a:r>
              <a:rPr lang="en-US" sz="2400" dirty="0" err="1"/>
              <a:t>kiệm</a:t>
            </a:r>
            <a:r>
              <a:rPr lang="en-US" sz="2400" dirty="0"/>
              <a:t> </a:t>
            </a:r>
            <a:r>
              <a:rPr lang="en-US" sz="2400" dirty="0" err="1"/>
              <a:t>nguyên</a:t>
            </a:r>
            <a:r>
              <a:rPr lang="en-US" sz="2400" dirty="0"/>
              <a:t> </a:t>
            </a:r>
            <a:r>
              <a:rPr lang="en-US" sz="2400" dirty="0" err="1"/>
              <a:t>vật</a:t>
            </a:r>
            <a:r>
              <a:rPr lang="en-US" sz="2400" dirty="0"/>
              <a:t> </a:t>
            </a:r>
            <a:r>
              <a:rPr lang="en-US" sz="2400" dirty="0" err="1"/>
              <a:t>liệu</a:t>
            </a:r>
            <a:r>
              <a:rPr lang="en-US" sz="2400" dirty="0"/>
              <a:t>, </a:t>
            </a:r>
            <a:r>
              <a:rPr lang="en-US" sz="2400" dirty="0" err="1"/>
              <a:t>bảo</a:t>
            </a:r>
            <a:r>
              <a:rPr lang="en-US" sz="2400" dirty="0"/>
              <a:t> </a:t>
            </a:r>
            <a:r>
              <a:rPr lang="en-US" sz="2400" dirty="0" err="1"/>
              <a:t>vệ</a:t>
            </a:r>
            <a:r>
              <a:rPr lang="en-US" sz="2400" dirty="0"/>
              <a:t> </a:t>
            </a:r>
            <a:r>
              <a:rPr lang="en-US" sz="2400" dirty="0" err="1"/>
              <a:t>môi</a:t>
            </a:r>
            <a:r>
              <a:rPr lang="en-US" sz="2400" dirty="0"/>
              <a:t> </a:t>
            </a:r>
            <a:r>
              <a:rPr lang="en-US" sz="2400" dirty="0" err="1"/>
              <a:t>trường</a:t>
            </a:r>
            <a:r>
              <a:rPr lang="en-US" sz="2400" dirty="0"/>
              <a:t>...</a:t>
            </a:r>
          </a:p>
        </p:txBody>
      </p:sp>
    </p:spTree>
    <p:extLst>
      <p:ext uri="{BB962C8B-B14F-4D97-AF65-F5344CB8AC3E}">
        <p14:creationId xmlns:p14="http://schemas.microsoft.com/office/powerpoint/2010/main" val="381357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Freeform 2"/>
          <p:cNvSpPr>
            <a:spLocks noEditPoints="1"/>
          </p:cNvSpPr>
          <p:nvPr/>
        </p:nvSpPr>
        <p:spPr bwMode="gray">
          <a:xfrm rot="-1358056">
            <a:off x="1409701" y="2373444"/>
            <a:ext cx="6615113" cy="2919413"/>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DDDDDD">
                  <a:gamma/>
                  <a:shade val="45490"/>
                  <a:invGamma/>
                </a:srgbClr>
              </a:gs>
              <a:gs pos="100000">
                <a:srgbClr val="DDDDDD"/>
              </a:gs>
            </a:gsLst>
            <a:lin ang="0" scaled="1"/>
          </a:gradFill>
          <a:ln>
            <a:noFill/>
          </a:ln>
          <a:extLst>
            <a:ext uri="{91240B29-F687-4F45-9708-019B960494DF}">
              <a14:hiddenLine xmlns:a14="http://schemas.microsoft.com/office/drawing/2010/main" w="0">
                <a:solidFill>
                  <a:srgbClr val="F7C16B"/>
                </a:solidFill>
                <a:prstDash val="solid"/>
                <a:round/>
                <a:headEnd/>
                <a:tailEnd/>
              </a14:hiddenLine>
            </a:ext>
          </a:extLst>
        </p:spPr>
        <p:txBody>
          <a:bodyPr/>
          <a:lstStyle/>
          <a:p>
            <a:endParaRPr lang="en-US"/>
          </a:p>
        </p:txBody>
      </p:sp>
      <p:sp>
        <p:nvSpPr>
          <p:cNvPr id="1131523" name="Text Box 3"/>
          <p:cNvSpPr txBox="1">
            <a:spLocks noChangeArrowheads="1"/>
          </p:cNvSpPr>
          <p:nvPr/>
        </p:nvSpPr>
        <p:spPr bwMode="gray">
          <a:xfrm>
            <a:off x="3843338" y="3212976"/>
            <a:ext cx="24673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a:latin typeface=".VnTime" panose="020B7200000000000000" pitchFamily="34" charset="0"/>
              </a:rPr>
              <a:t>S-M-A-R-T</a:t>
            </a:r>
          </a:p>
        </p:txBody>
      </p:sp>
      <p:sp>
        <p:nvSpPr>
          <p:cNvPr id="1131524" name="Oval 4"/>
          <p:cNvSpPr>
            <a:spLocks noChangeArrowheads="1"/>
          </p:cNvSpPr>
          <p:nvPr/>
        </p:nvSpPr>
        <p:spPr bwMode="gray">
          <a:xfrm>
            <a:off x="1714500" y="2830643"/>
            <a:ext cx="1295400" cy="1301750"/>
          </a:xfrm>
          <a:prstGeom prst="ellipse">
            <a:avLst/>
          </a:prstGeom>
          <a:gradFill rotWithShape="1">
            <a:gsLst>
              <a:gs pos="0">
                <a:srgbClr val="99CC00">
                  <a:gamma/>
                  <a:tint val="33333"/>
                  <a:invGamma/>
                </a:srgbClr>
              </a:gs>
              <a:gs pos="100000">
                <a:srgbClr val="99CC00"/>
              </a:gs>
            </a:gsLst>
            <a:path path="shape">
              <a:fillToRect l="50000" t="50000" r="50000" b="50000"/>
            </a:path>
          </a:gradFill>
          <a:ln>
            <a:noFill/>
          </a:ln>
          <a:effectLst>
            <a:prstShdw prst="shdw12" dist="76200" dir="10800000">
              <a:srgbClr val="46505E">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vi-VN" b="1">
              <a:latin typeface=".VnTime" panose="020B7200000000000000" pitchFamily="34" charset="0"/>
            </a:endParaRPr>
          </a:p>
        </p:txBody>
      </p:sp>
      <p:pic>
        <p:nvPicPr>
          <p:cNvPr id="1131525"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9725" y="2830643"/>
            <a:ext cx="1003300" cy="1079500"/>
          </a:xfrm>
          <a:prstGeom prst="rect">
            <a:avLst/>
          </a:prstGeom>
          <a:noFill/>
          <a:extLst>
            <a:ext uri="{909E8E84-426E-40DD-AFC4-6F175D3DCCD1}">
              <a14:hiddenFill xmlns:a14="http://schemas.microsoft.com/office/drawing/2010/main">
                <a:solidFill>
                  <a:srgbClr val="FFFFFF"/>
                </a:solidFill>
              </a14:hiddenFill>
            </a:ext>
          </a:extLst>
        </p:spPr>
      </p:pic>
      <p:sp>
        <p:nvSpPr>
          <p:cNvPr id="1131526" name="Text Box 6"/>
          <p:cNvSpPr txBox="1">
            <a:spLocks noChangeArrowheads="1"/>
          </p:cNvSpPr>
          <p:nvPr/>
        </p:nvSpPr>
        <p:spPr bwMode="gray">
          <a:xfrm>
            <a:off x="1866900" y="3186243"/>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rotWithShape="0">
                    <a:srgbClr val="FFFFFF">
                      <a:alpha val="50000"/>
                    </a:srgbClr>
                  </a:outerShdw>
                </a:effectLst>
              </a14:hiddenEffects>
            </a:ext>
          </a:extLst>
        </p:spPr>
        <p:txBody>
          <a:bodyPr>
            <a:spAutoFit/>
          </a:bodyPr>
          <a:lstStyle/>
          <a:p>
            <a:pPr algn="ctr" eaLnBrk="0" hangingPunct="0"/>
            <a:r>
              <a:rPr lang="en-US" b="1">
                <a:latin typeface=".VnTime" panose="020B7200000000000000" pitchFamily="34" charset="0"/>
              </a:rPr>
              <a:t>Time-Bound</a:t>
            </a:r>
          </a:p>
        </p:txBody>
      </p:sp>
      <p:grpSp>
        <p:nvGrpSpPr>
          <p:cNvPr id="1131527" name="Group 7"/>
          <p:cNvGrpSpPr>
            <a:grpSpLocks/>
          </p:cNvGrpSpPr>
          <p:nvPr/>
        </p:nvGrpSpPr>
        <p:grpSpPr bwMode="auto">
          <a:xfrm>
            <a:off x="4000500" y="1522543"/>
            <a:ext cx="1447800" cy="1308100"/>
            <a:chOff x="2352" y="1096"/>
            <a:chExt cx="912" cy="824"/>
          </a:xfrm>
        </p:grpSpPr>
        <p:sp>
          <p:nvSpPr>
            <p:cNvPr id="1131528" name="Oval 8"/>
            <p:cNvSpPr>
              <a:spLocks noChangeArrowheads="1"/>
            </p:cNvSpPr>
            <p:nvPr/>
          </p:nvSpPr>
          <p:spPr bwMode="gray">
            <a:xfrm>
              <a:off x="2400" y="1100"/>
              <a:ext cx="816" cy="820"/>
            </a:xfrm>
            <a:prstGeom prst="ellipse">
              <a:avLst/>
            </a:prstGeom>
            <a:gradFill rotWithShape="1">
              <a:gsLst>
                <a:gs pos="0">
                  <a:srgbClr val="0099CC">
                    <a:gamma/>
                    <a:tint val="3137"/>
                    <a:invGamma/>
                  </a:srgbClr>
                </a:gs>
                <a:gs pos="100000">
                  <a:srgbClr val="0099CC"/>
                </a:gs>
              </a:gsLst>
              <a:path path="shape">
                <a:fillToRect l="50000" t="50000" r="50000" b="50000"/>
              </a:path>
            </a:gradFill>
            <a:ln>
              <a:noFill/>
            </a:ln>
            <a:effectLst>
              <a:prstShdw prst="shdw12" dist="12700" dir="10800000">
                <a:srgbClr val="46505E">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vi-VN" b="1">
                <a:latin typeface=".VnTime" panose="020B7200000000000000" pitchFamily="34" charset="0"/>
              </a:endParaRPr>
            </a:p>
          </p:txBody>
        </p:sp>
        <p:pic>
          <p:nvPicPr>
            <p:cNvPr id="1131529" name="Picture 9"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 y="1096"/>
              <a:ext cx="632" cy="680"/>
            </a:xfrm>
            <a:prstGeom prst="rect">
              <a:avLst/>
            </a:prstGeom>
            <a:noFill/>
            <a:extLst>
              <a:ext uri="{909E8E84-426E-40DD-AFC4-6F175D3DCCD1}">
                <a14:hiddenFill xmlns:a14="http://schemas.microsoft.com/office/drawing/2010/main">
                  <a:solidFill>
                    <a:srgbClr val="FFFFFF"/>
                  </a:solidFill>
                </a14:hiddenFill>
              </a:ext>
            </a:extLst>
          </p:spPr>
        </p:pic>
        <p:sp>
          <p:nvSpPr>
            <p:cNvPr id="1131530" name="Text Box 10"/>
            <p:cNvSpPr txBox="1">
              <a:spLocks noChangeArrowheads="1"/>
            </p:cNvSpPr>
            <p:nvPr/>
          </p:nvSpPr>
          <p:spPr bwMode="gray">
            <a:xfrm>
              <a:off x="2400" y="1388"/>
              <a:ext cx="8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rgbClr val="000000"/>
                    </a:outerShdw>
                  </a:effectLst>
                </a14:hiddenEffects>
              </a:ext>
            </a:extLst>
          </p:spPr>
          <p:txBody>
            <a:bodyPr>
              <a:spAutoFit/>
            </a:bodyPr>
            <a:lstStyle/>
            <a:p>
              <a:pPr algn="ctr" eaLnBrk="0" hangingPunct="0"/>
              <a:r>
                <a:rPr lang="en-US" sz="2000" b="1">
                  <a:latin typeface=".VnTime" panose="020B7200000000000000" pitchFamily="34" charset="0"/>
                </a:rPr>
                <a:t>Specific</a:t>
              </a:r>
            </a:p>
          </p:txBody>
        </p:sp>
      </p:grpSp>
      <p:sp>
        <p:nvSpPr>
          <p:cNvPr id="1131531" name="Oval 11"/>
          <p:cNvSpPr>
            <a:spLocks noChangeArrowheads="1"/>
          </p:cNvSpPr>
          <p:nvPr/>
        </p:nvSpPr>
        <p:spPr bwMode="gray">
          <a:xfrm>
            <a:off x="6896100" y="1840043"/>
            <a:ext cx="1219200" cy="1301750"/>
          </a:xfrm>
          <a:prstGeom prst="ellipse">
            <a:avLst/>
          </a:prstGeom>
          <a:gradFill rotWithShape="1">
            <a:gsLst>
              <a:gs pos="0">
                <a:srgbClr val="9933FF">
                  <a:gamma/>
                  <a:tint val="33333"/>
                  <a:invGamma/>
                </a:srgbClr>
              </a:gs>
              <a:gs pos="100000">
                <a:srgbClr val="9933FF"/>
              </a:gs>
            </a:gsLst>
            <a:path path="shape">
              <a:fillToRect l="50000" t="50000" r="50000" b="50000"/>
            </a:path>
          </a:gradFill>
          <a:ln>
            <a:noFill/>
          </a:ln>
          <a:effectLst>
            <a:prstShdw prst="shdw12" dist="63500" dir="10800000">
              <a:srgbClr val="46505E">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vi-VN" b="1">
              <a:latin typeface=".VnTime" panose="020B7200000000000000" pitchFamily="34" charset="0"/>
            </a:endParaRPr>
          </a:p>
        </p:txBody>
      </p:sp>
      <p:pic>
        <p:nvPicPr>
          <p:cNvPr id="1131532" name="Picture 1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1325" y="1827343"/>
            <a:ext cx="1003300" cy="1079500"/>
          </a:xfrm>
          <a:prstGeom prst="rect">
            <a:avLst/>
          </a:prstGeom>
          <a:noFill/>
          <a:extLst>
            <a:ext uri="{909E8E84-426E-40DD-AFC4-6F175D3DCCD1}">
              <a14:hiddenFill xmlns:a14="http://schemas.microsoft.com/office/drawing/2010/main">
                <a:solidFill>
                  <a:srgbClr val="FFFFFF"/>
                </a:solidFill>
              </a14:hiddenFill>
            </a:ext>
          </a:extLst>
        </p:spPr>
      </p:pic>
      <p:sp>
        <p:nvSpPr>
          <p:cNvPr id="1131533" name="Text Box 13"/>
          <p:cNvSpPr txBox="1">
            <a:spLocks noChangeArrowheads="1"/>
          </p:cNvSpPr>
          <p:nvPr/>
        </p:nvSpPr>
        <p:spPr bwMode="gray">
          <a:xfrm>
            <a:off x="6769100" y="2297243"/>
            <a:ext cx="1524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rgbClr val="000000"/>
                  </a:outerShdw>
                </a:effectLst>
              </a14:hiddenEffects>
            </a:ext>
          </a:extLst>
        </p:spPr>
        <p:txBody>
          <a:bodyPr>
            <a:spAutoFit/>
          </a:bodyPr>
          <a:lstStyle/>
          <a:p>
            <a:pPr algn="ctr" eaLnBrk="0" hangingPunct="0"/>
            <a:r>
              <a:rPr lang="en-US" sz="1700" b="1">
                <a:latin typeface=".VnTime" panose="020B7200000000000000" pitchFamily="34" charset="0"/>
              </a:rPr>
              <a:t>Measurable</a:t>
            </a:r>
          </a:p>
        </p:txBody>
      </p:sp>
      <p:grpSp>
        <p:nvGrpSpPr>
          <p:cNvPr id="1131534" name="Group 14"/>
          <p:cNvGrpSpPr>
            <a:grpSpLocks/>
          </p:cNvGrpSpPr>
          <p:nvPr/>
        </p:nvGrpSpPr>
        <p:grpSpPr bwMode="auto">
          <a:xfrm>
            <a:off x="5067300" y="4126043"/>
            <a:ext cx="1371600" cy="1295400"/>
            <a:chOff x="3024" y="2736"/>
            <a:chExt cx="864" cy="816"/>
          </a:xfrm>
        </p:grpSpPr>
        <p:sp>
          <p:nvSpPr>
            <p:cNvPr id="1131535" name="Oval 15"/>
            <p:cNvSpPr>
              <a:spLocks noChangeArrowheads="1"/>
            </p:cNvSpPr>
            <p:nvPr/>
          </p:nvSpPr>
          <p:spPr bwMode="gray">
            <a:xfrm>
              <a:off x="3072" y="2736"/>
              <a:ext cx="816" cy="816"/>
            </a:xfrm>
            <a:prstGeom prst="ellipse">
              <a:avLst/>
            </a:prstGeom>
            <a:gradFill rotWithShape="1">
              <a:gsLst>
                <a:gs pos="0">
                  <a:srgbClr val="FF9900">
                    <a:gamma/>
                    <a:tint val="27451"/>
                    <a:invGamma/>
                  </a:srgbClr>
                </a:gs>
                <a:gs pos="100000">
                  <a:srgbClr val="FF9900"/>
                </a:gs>
              </a:gsLst>
              <a:path path="shape">
                <a:fillToRect l="50000" t="50000" r="50000" b="50000"/>
              </a:path>
            </a:gradFill>
            <a:ln>
              <a:noFill/>
            </a:ln>
            <a:effectLst>
              <a:prstShdw prst="shdw12">
                <a:srgbClr val="46505E">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vi-VN" b="1">
                <a:latin typeface=".VnTime" panose="020B7200000000000000" pitchFamily="34" charset="0"/>
              </a:endParaRPr>
            </a:p>
          </p:txBody>
        </p:sp>
        <p:pic>
          <p:nvPicPr>
            <p:cNvPr id="1131536" name="Picture 1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4" y="2736"/>
              <a:ext cx="632" cy="680"/>
            </a:xfrm>
            <a:prstGeom prst="rect">
              <a:avLst/>
            </a:prstGeom>
            <a:noFill/>
            <a:extLst>
              <a:ext uri="{909E8E84-426E-40DD-AFC4-6F175D3DCCD1}">
                <a14:hiddenFill xmlns:a14="http://schemas.microsoft.com/office/drawing/2010/main">
                  <a:solidFill>
                    <a:srgbClr val="FFFFFF"/>
                  </a:solidFill>
                </a14:hiddenFill>
              </a:ext>
            </a:extLst>
          </p:spPr>
        </p:pic>
        <p:sp>
          <p:nvSpPr>
            <p:cNvPr id="1131537" name="Text Box 17"/>
            <p:cNvSpPr txBox="1">
              <a:spLocks noChangeArrowheads="1"/>
            </p:cNvSpPr>
            <p:nvPr/>
          </p:nvSpPr>
          <p:spPr bwMode="gray">
            <a:xfrm>
              <a:off x="3024" y="3030"/>
              <a:ext cx="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rgbClr val="000000"/>
                    </a:outerShdw>
                  </a:effectLst>
                </a14:hiddenEffects>
              </a:ext>
            </a:extLst>
          </p:spPr>
          <p:txBody>
            <a:bodyPr wrap="none">
              <a:spAutoFit/>
            </a:bodyPr>
            <a:lstStyle/>
            <a:p>
              <a:pPr eaLnBrk="0" hangingPunct="0"/>
              <a:r>
                <a:rPr lang="en-US" b="1">
                  <a:latin typeface=".VnTime" panose="020B7200000000000000" pitchFamily="34" charset="0"/>
                </a:rPr>
                <a:t>Achievable</a:t>
              </a:r>
            </a:p>
          </p:txBody>
        </p:sp>
      </p:grpSp>
      <p:sp>
        <p:nvSpPr>
          <p:cNvPr id="1131538" name="Oval 18"/>
          <p:cNvSpPr>
            <a:spLocks noChangeArrowheads="1"/>
          </p:cNvSpPr>
          <p:nvPr/>
        </p:nvSpPr>
        <p:spPr bwMode="gray">
          <a:xfrm>
            <a:off x="2095500" y="4735643"/>
            <a:ext cx="1295400" cy="1295400"/>
          </a:xfrm>
          <a:prstGeom prst="ellipse">
            <a:avLst/>
          </a:prstGeom>
          <a:gradFill rotWithShape="1">
            <a:gsLst>
              <a:gs pos="0">
                <a:srgbClr val="00CCFF">
                  <a:gamma/>
                  <a:tint val="48627"/>
                  <a:invGamma/>
                </a:srgbClr>
              </a:gs>
              <a:gs pos="100000">
                <a:srgbClr val="00CCFF"/>
              </a:gs>
            </a:gsLst>
            <a:path path="shape">
              <a:fillToRect l="50000" t="50000" r="50000" b="50000"/>
            </a:path>
          </a:gradFill>
          <a:ln>
            <a:noFill/>
          </a:ln>
          <a:effectLst>
            <a:prstShdw prst="shdw12">
              <a:srgbClr val="46505E">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vi-VN" b="1">
              <a:latin typeface=".VnTime" panose="020B7200000000000000" pitchFamily="34" charset="0"/>
            </a:endParaRPr>
          </a:p>
        </p:txBody>
      </p:sp>
      <p:pic>
        <p:nvPicPr>
          <p:cNvPr id="1131539" name="Picture 19"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659443"/>
            <a:ext cx="1003300" cy="1079500"/>
          </a:xfrm>
          <a:prstGeom prst="rect">
            <a:avLst/>
          </a:prstGeom>
          <a:noFill/>
          <a:extLst>
            <a:ext uri="{909E8E84-426E-40DD-AFC4-6F175D3DCCD1}">
              <a14:hiddenFill xmlns:a14="http://schemas.microsoft.com/office/drawing/2010/main">
                <a:solidFill>
                  <a:srgbClr val="FFFFFF"/>
                </a:solidFill>
              </a14:hiddenFill>
            </a:ext>
          </a:extLst>
        </p:spPr>
      </p:pic>
      <p:sp>
        <p:nvSpPr>
          <p:cNvPr id="1131540" name="Text Box 20"/>
          <p:cNvSpPr txBox="1">
            <a:spLocks noChangeArrowheads="1"/>
          </p:cNvSpPr>
          <p:nvPr/>
        </p:nvSpPr>
        <p:spPr bwMode="grayWhite">
          <a:xfrm>
            <a:off x="3162300" y="925643"/>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latin typeface="Times New Roman" panose="02020603050405020304" pitchFamily="18" charset="0"/>
              </a:rPr>
              <a:t>Cụ thể</a:t>
            </a:r>
          </a:p>
        </p:txBody>
      </p:sp>
      <p:sp>
        <p:nvSpPr>
          <p:cNvPr id="1131541" name="Text Box 21"/>
          <p:cNvSpPr txBox="1">
            <a:spLocks noChangeArrowheads="1"/>
          </p:cNvSpPr>
          <p:nvPr/>
        </p:nvSpPr>
        <p:spPr bwMode="grayWhite">
          <a:xfrm>
            <a:off x="8220075" y="1442102"/>
            <a:ext cx="1752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err="1">
                <a:latin typeface="Times New Roman" panose="02020603050405020304" pitchFamily="18" charset="0"/>
              </a:rPr>
              <a:t>Có</a:t>
            </a:r>
            <a:r>
              <a:rPr lang="en-US" sz="2800" b="1" dirty="0">
                <a:latin typeface="Times New Roman" panose="02020603050405020304" pitchFamily="18" charset="0"/>
              </a:rPr>
              <a:t> </a:t>
            </a:r>
            <a:r>
              <a:rPr lang="en-US" sz="2800" b="1" dirty="0" err="1">
                <a:latin typeface="Times New Roman" panose="02020603050405020304" pitchFamily="18" charset="0"/>
              </a:rPr>
              <a:t>thể</a:t>
            </a:r>
            <a:r>
              <a:rPr lang="en-US" sz="2800" b="1" dirty="0">
                <a:latin typeface="Times New Roman" panose="02020603050405020304" pitchFamily="18" charset="0"/>
              </a:rPr>
              <a:t> </a:t>
            </a:r>
            <a:r>
              <a:rPr lang="en-US" sz="2800" b="1" dirty="0" err="1">
                <a:latin typeface="Times New Roman" panose="02020603050405020304" pitchFamily="18" charset="0"/>
              </a:rPr>
              <a:t>đo</a:t>
            </a:r>
            <a:r>
              <a:rPr lang="en-US" sz="2800" b="1" dirty="0">
                <a:latin typeface="Times New Roman" panose="02020603050405020304" pitchFamily="18" charset="0"/>
              </a:rPr>
              <a:t> </a:t>
            </a:r>
            <a:r>
              <a:rPr lang="en-US" sz="2800" b="1" dirty="0" err="1">
                <a:latin typeface="Times New Roman" panose="02020603050405020304" pitchFamily="18" charset="0"/>
              </a:rPr>
              <a:t>lường</a:t>
            </a:r>
            <a:r>
              <a:rPr lang="en-US" sz="2800" b="1" dirty="0">
                <a:latin typeface="Times New Roman" panose="02020603050405020304" pitchFamily="18" charset="0"/>
              </a:rPr>
              <a:t> </a:t>
            </a:r>
            <a:r>
              <a:rPr lang="en-US" sz="2800" b="1" dirty="0" err="1">
                <a:latin typeface="Times New Roman" panose="02020603050405020304" pitchFamily="18" charset="0"/>
              </a:rPr>
              <a:t>được</a:t>
            </a:r>
            <a:endParaRPr lang="en-US" sz="2800" b="1" dirty="0">
              <a:latin typeface="Times New Roman" panose="02020603050405020304" pitchFamily="18" charset="0"/>
            </a:endParaRPr>
          </a:p>
        </p:txBody>
      </p:sp>
      <p:sp>
        <p:nvSpPr>
          <p:cNvPr id="1131542" name="Text Box 22"/>
          <p:cNvSpPr txBox="1">
            <a:spLocks noChangeArrowheads="1"/>
          </p:cNvSpPr>
          <p:nvPr/>
        </p:nvSpPr>
        <p:spPr bwMode="grayWhite">
          <a:xfrm>
            <a:off x="6515100" y="4735643"/>
            <a:ext cx="289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latin typeface="Times New Roman" panose="02020603050405020304" pitchFamily="18" charset="0"/>
              </a:rPr>
              <a:t>Có</a:t>
            </a:r>
            <a:r>
              <a:rPr lang="en-US" sz="3200" b="1" dirty="0">
                <a:latin typeface="Times New Roman" panose="02020603050405020304" pitchFamily="18" charset="0"/>
              </a:rPr>
              <a:t> </a:t>
            </a:r>
            <a:r>
              <a:rPr lang="en-US" sz="3200" b="1" dirty="0" err="1">
                <a:latin typeface="Times New Roman" panose="02020603050405020304" pitchFamily="18" charset="0"/>
              </a:rPr>
              <a:t>tính</a:t>
            </a:r>
            <a:r>
              <a:rPr lang="en-US" sz="3200" b="1" dirty="0">
                <a:latin typeface="Times New Roman" panose="02020603050405020304" pitchFamily="18" charset="0"/>
              </a:rPr>
              <a:t> </a:t>
            </a:r>
            <a:r>
              <a:rPr lang="en-US" sz="3200" b="1" dirty="0" err="1">
                <a:latin typeface="Times New Roman" panose="02020603050405020304" pitchFamily="18" charset="0"/>
              </a:rPr>
              <a:t>khả</a:t>
            </a:r>
            <a:r>
              <a:rPr lang="en-US" sz="3200" b="1" dirty="0">
                <a:latin typeface="Times New Roman" panose="02020603050405020304" pitchFamily="18" charset="0"/>
              </a:rPr>
              <a:t> </a:t>
            </a:r>
            <a:r>
              <a:rPr lang="en-US" sz="3200" b="1" dirty="0" err="1">
                <a:latin typeface="Times New Roman" panose="02020603050405020304" pitchFamily="18" charset="0"/>
              </a:rPr>
              <a:t>thi</a:t>
            </a:r>
            <a:r>
              <a:rPr lang="en-US" sz="3200" b="1" dirty="0">
                <a:latin typeface="Times New Roman" panose="02020603050405020304" pitchFamily="18" charset="0"/>
              </a:rPr>
              <a:t>, </a:t>
            </a:r>
            <a:r>
              <a:rPr lang="en-US" sz="3200" b="1" dirty="0" err="1">
                <a:latin typeface="Times New Roman" panose="02020603050405020304" pitchFamily="18" charset="0"/>
              </a:rPr>
              <a:t>có</a:t>
            </a:r>
            <a:r>
              <a:rPr lang="en-US" sz="3200" b="1" dirty="0">
                <a:latin typeface="Times New Roman" panose="02020603050405020304" pitchFamily="18" charset="0"/>
              </a:rPr>
              <a:t> </a:t>
            </a:r>
            <a:r>
              <a:rPr lang="en-US" sz="3200" b="1" dirty="0" err="1">
                <a:latin typeface="Times New Roman" panose="02020603050405020304" pitchFamily="18" charset="0"/>
              </a:rPr>
              <a:t>thể</a:t>
            </a:r>
            <a:r>
              <a:rPr lang="en-US" sz="3200" b="1" dirty="0">
                <a:latin typeface="Times New Roman" panose="02020603050405020304" pitchFamily="18" charset="0"/>
              </a:rPr>
              <a:t> </a:t>
            </a:r>
            <a:r>
              <a:rPr lang="en-US" sz="3200" b="1" dirty="0" err="1">
                <a:latin typeface="Times New Roman" panose="02020603050405020304" pitchFamily="18" charset="0"/>
              </a:rPr>
              <a:t>đạt</a:t>
            </a:r>
            <a:r>
              <a:rPr lang="en-US" sz="3200" b="1" dirty="0">
                <a:latin typeface="Times New Roman" panose="02020603050405020304" pitchFamily="18" charset="0"/>
              </a:rPr>
              <a:t> </a:t>
            </a:r>
            <a:r>
              <a:rPr lang="en-US" sz="3200" b="1" dirty="0" err="1">
                <a:latin typeface="Times New Roman" panose="02020603050405020304" pitchFamily="18" charset="0"/>
              </a:rPr>
              <a:t>được</a:t>
            </a:r>
            <a:endParaRPr lang="en-US" sz="3200" b="1" dirty="0">
              <a:latin typeface="Times New Roman" panose="02020603050405020304" pitchFamily="18" charset="0"/>
            </a:endParaRPr>
          </a:p>
        </p:txBody>
      </p:sp>
      <p:sp>
        <p:nvSpPr>
          <p:cNvPr id="1131543" name="Text Box 23"/>
          <p:cNvSpPr txBox="1">
            <a:spLocks noChangeArrowheads="1"/>
          </p:cNvSpPr>
          <p:nvPr/>
        </p:nvSpPr>
        <p:spPr bwMode="grayWhite">
          <a:xfrm>
            <a:off x="-176024" y="5271424"/>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latin typeface="Times New Roman" panose="02020603050405020304" pitchFamily="18" charset="0"/>
              </a:rPr>
              <a:t>Thực</a:t>
            </a:r>
            <a:r>
              <a:rPr lang="en-US" sz="3200" b="1" dirty="0">
                <a:latin typeface="Times New Roman" panose="02020603050405020304" pitchFamily="18" charset="0"/>
              </a:rPr>
              <a:t> </a:t>
            </a:r>
            <a:r>
              <a:rPr lang="en-US" sz="3200" b="1" dirty="0" err="1">
                <a:latin typeface="Times New Roman" panose="02020603050405020304" pitchFamily="18" charset="0"/>
              </a:rPr>
              <a:t>tế</a:t>
            </a:r>
            <a:endParaRPr lang="en-US" sz="3200" b="1" dirty="0">
              <a:latin typeface="Times New Roman" panose="02020603050405020304" pitchFamily="18" charset="0"/>
            </a:endParaRPr>
          </a:p>
        </p:txBody>
      </p:sp>
      <p:sp>
        <p:nvSpPr>
          <p:cNvPr id="1131544" name="Text Box 24"/>
          <p:cNvSpPr txBox="1">
            <a:spLocks noChangeArrowheads="1"/>
          </p:cNvSpPr>
          <p:nvPr/>
        </p:nvSpPr>
        <p:spPr bwMode="grayWhite">
          <a:xfrm>
            <a:off x="266700" y="1687643"/>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latin typeface="Times New Roman" panose="02020603050405020304" pitchFamily="18" charset="0"/>
              </a:rPr>
              <a:t>Có xem xét về thời gian</a:t>
            </a:r>
          </a:p>
        </p:txBody>
      </p:sp>
      <p:sp>
        <p:nvSpPr>
          <p:cNvPr id="1131545" name="Text Box 25"/>
          <p:cNvSpPr txBox="1">
            <a:spLocks noChangeArrowheads="1"/>
          </p:cNvSpPr>
          <p:nvPr/>
        </p:nvSpPr>
        <p:spPr bwMode="grayWhite">
          <a:xfrm>
            <a:off x="762000" y="2286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vi-VN" sz="2400" b="1">
              <a:latin typeface=".VnTime" panose="020B7200000000000000" pitchFamily="34" charset="0"/>
            </a:endParaRPr>
          </a:p>
        </p:txBody>
      </p:sp>
      <p:sp>
        <p:nvSpPr>
          <p:cNvPr id="1131546" name="Rectangle 26"/>
          <p:cNvSpPr>
            <a:spLocks noGrp="1" noChangeArrowheads="1"/>
          </p:cNvSpPr>
          <p:nvPr>
            <p:ph type="title"/>
          </p:nvPr>
        </p:nvSpPr>
        <p:spPr>
          <a:xfrm>
            <a:off x="609600" y="188640"/>
            <a:ext cx="8915400" cy="563563"/>
          </a:xfrm>
          <a:noFill/>
          <a:ln/>
        </p:spPr>
        <p:txBody>
          <a:bodyPr>
            <a:noAutofit/>
          </a:bodyPr>
          <a:lstStyle/>
          <a:p>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YÊU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CẦU</a:t>
            </a:r>
            <a:r>
              <a:rPr lang="en-US" b="1" dirty="0">
                <a:solidFill>
                  <a:srgbClr val="C00000"/>
                </a:solidFill>
                <a:latin typeface="Arial" panose="020B0604020202020204" pitchFamily="34" charset="0"/>
                <a:cs typeface="Arial" panose="020B0604020202020204" pitchFamily="34" charset="0"/>
              </a:rPr>
              <a:t> </a:t>
            </a:r>
          </a:p>
        </p:txBody>
      </p:sp>
      <p:sp>
        <p:nvSpPr>
          <p:cNvPr id="1131547" name="Text Box 27"/>
          <p:cNvSpPr txBox="1">
            <a:spLocks noChangeArrowheads="1"/>
          </p:cNvSpPr>
          <p:nvPr/>
        </p:nvSpPr>
        <p:spPr bwMode="gray">
          <a:xfrm>
            <a:off x="2190750" y="5016631"/>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rgbClr val="000000"/>
                  </a:outerShdw>
                </a:effectLst>
              </a14:hiddenEffects>
            </a:ext>
          </a:extLst>
        </p:spPr>
        <p:txBody>
          <a:bodyPr wrap="none">
            <a:spAutoFit/>
          </a:bodyPr>
          <a:lstStyle/>
          <a:p>
            <a:pPr eaLnBrk="0" hangingPunct="0"/>
            <a:r>
              <a:rPr lang="en-US" b="1">
                <a:latin typeface=".VnTime" panose="020B7200000000000000" pitchFamily="34" charset="0"/>
              </a:rPr>
              <a:t>Realistic</a:t>
            </a:r>
          </a:p>
        </p:txBody>
      </p:sp>
    </p:spTree>
    <p:extLst>
      <p:ext uri="{BB962C8B-B14F-4D97-AF65-F5344CB8AC3E}">
        <p14:creationId xmlns:p14="http://schemas.microsoft.com/office/powerpoint/2010/main" val="3544200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31527"/>
                                        </p:tgtEl>
                                        <p:attrNameLst>
                                          <p:attrName>style.visibility</p:attrName>
                                        </p:attrNameLst>
                                      </p:cBhvr>
                                      <p:to>
                                        <p:strVal val="visible"/>
                                      </p:to>
                                    </p:set>
                                    <p:animEffect transition="in" filter="box(in)">
                                      <p:cBhvr>
                                        <p:cTn id="7" dur="500"/>
                                        <p:tgtEl>
                                          <p:spTgt spid="11315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1540"/>
                                        </p:tgtEl>
                                        <p:attrNameLst>
                                          <p:attrName>style.visibility</p:attrName>
                                        </p:attrNameLst>
                                      </p:cBhvr>
                                      <p:to>
                                        <p:strVal val="visible"/>
                                      </p:to>
                                    </p:set>
                                    <p:animEffect transition="in" filter="blinds(horizontal)">
                                      <p:cBhvr>
                                        <p:cTn id="12" dur="500"/>
                                        <p:tgtEl>
                                          <p:spTgt spid="11315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31531"/>
                                        </p:tgtEl>
                                        <p:attrNameLst>
                                          <p:attrName>style.visibility</p:attrName>
                                        </p:attrNameLst>
                                      </p:cBhvr>
                                      <p:to>
                                        <p:strVal val="visible"/>
                                      </p:to>
                                    </p:set>
                                    <p:animEffect transition="in" filter="box(in)">
                                      <p:cBhvr>
                                        <p:cTn id="17" dur="1000"/>
                                        <p:tgtEl>
                                          <p:spTgt spid="113153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131533"/>
                                        </p:tgtEl>
                                        <p:attrNameLst>
                                          <p:attrName>style.visibility</p:attrName>
                                        </p:attrNameLst>
                                      </p:cBhvr>
                                      <p:to>
                                        <p:strVal val="visible"/>
                                      </p:to>
                                    </p:set>
                                    <p:animEffect transition="in" filter="box(in)">
                                      <p:cBhvr>
                                        <p:cTn id="20" dur="1000"/>
                                        <p:tgtEl>
                                          <p:spTgt spid="11315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31541"/>
                                        </p:tgtEl>
                                        <p:attrNameLst>
                                          <p:attrName>style.visibility</p:attrName>
                                        </p:attrNameLst>
                                      </p:cBhvr>
                                      <p:to>
                                        <p:strVal val="visible"/>
                                      </p:to>
                                    </p:set>
                                    <p:animEffect transition="in" filter="blinds(horizontal)">
                                      <p:cBhvr>
                                        <p:cTn id="25" dur="500"/>
                                        <p:tgtEl>
                                          <p:spTgt spid="113154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131534"/>
                                        </p:tgtEl>
                                        <p:attrNameLst>
                                          <p:attrName>style.visibility</p:attrName>
                                        </p:attrNameLst>
                                      </p:cBhvr>
                                      <p:to>
                                        <p:strVal val="visible"/>
                                      </p:to>
                                    </p:set>
                                    <p:animEffect transition="in" filter="box(in)">
                                      <p:cBhvr>
                                        <p:cTn id="30" dur="500"/>
                                        <p:tgtEl>
                                          <p:spTgt spid="11315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31542"/>
                                        </p:tgtEl>
                                        <p:attrNameLst>
                                          <p:attrName>style.visibility</p:attrName>
                                        </p:attrNameLst>
                                      </p:cBhvr>
                                      <p:to>
                                        <p:strVal val="visible"/>
                                      </p:to>
                                    </p:set>
                                    <p:animEffect transition="in" filter="blinds(horizontal)">
                                      <p:cBhvr>
                                        <p:cTn id="35" dur="500"/>
                                        <p:tgtEl>
                                          <p:spTgt spid="113154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131538"/>
                                        </p:tgtEl>
                                        <p:attrNameLst>
                                          <p:attrName>style.visibility</p:attrName>
                                        </p:attrNameLst>
                                      </p:cBhvr>
                                      <p:to>
                                        <p:strVal val="visible"/>
                                      </p:to>
                                    </p:set>
                                    <p:animEffect transition="in" filter="box(in)">
                                      <p:cBhvr>
                                        <p:cTn id="40" dur="1000"/>
                                        <p:tgtEl>
                                          <p:spTgt spid="1131538"/>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131547"/>
                                        </p:tgtEl>
                                        <p:attrNameLst>
                                          <p:attrName>style.visibility</p:attrName>
                                        </p:attrNameLst>
                                      </p:cBhvr>
                                      <p:to>
                                        <p:strVal val="visible"/>
                                      </p:to>
                                    </p:set>
                                    <p:animEffect transition="in" filter="box(in)">
                                      <p:cBhvr>
                                        <p:cTn id="43" dur="1000"/>
                                        <p:tgtEl>
                                          <p:spTgt spid="113154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31543"/>
                                        </p:tgtEl>
                                        <p:attrNameLst>
                                          <p:attrName>style.visibility</p:attrName>
                                        </p:attrNameLst>
                                      </p:cBhvr>
                                      <p:to>
                                        <p:strVal val="visible"/>
                                      </p:to>
                                    </p:set>
                                    <p:animEffect transition="in" filter="blinds(horizontal)">
                                      <p:cBhvr>
                                        <p:cTn id="48" dur="500"/>
                                        <p:tgtEl>
                                          <p:spTgt spid="113154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131524"/>
                                        </p:tgtEl>
                                        <p:attrNameLst>
                                          <p:attrName>style.visibility</p:attrName>
                                        </p:attrNameLst>
                                      </p:cBhvr>
                                      <p:to>
                                        <p:strVal val="visible"/>
                                      </p:to>
                                    </p:set>
                                    <p:animEffect transition="in" filter="box(in)">
                                      <p:cBhvr>
                                        <p:cTn id="53" dur="500"/>
                                        <p:tgtEl>
                                          <p:spTgt spid="1131524"/>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131526"/>
                                        </p:tgtEl>
                                        <p:attrNameLst>
                                          <p:attrName>style.visibility</p:attrName>
                                        </p:attrNameLst>
                                      </p:cBhvr>
                                      <p:to>
                                        <p:strVal val="visible"/>
                                      </p:to>
                                    </p:set>
                                    <p:animEffect transition="in" filter="box(in)">
                                      <p:cBhvr>
                                        <p:cTn id="56" dur="500"/>
                                        <p:tgtEl>
                                          <p:spTgt spid="11315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131544"/>
                                        </p:tgtEl>
                                        <p:attrNameLst>
                                          <p:attrName>style.visibility</p:attrName>
                                        </p:attrNameLst>
                                      </p:cBhvr>
                                      <p:to>
                                        <p:strVal val="visible"/>
                                      </p:to>
                                    </p:set>
                                    <p:animEffect transition="in" filter="blinds(horizontal)">
                                      <p:cBhvr>
                                        <p:cTn id="61" dur="500"/>
                                        <p:tgtEl>
                                          <p:spTgt spid="1131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4" grpId="0" animBg="1"/>
      <p:bldP spid="1131526" grpId="0"/>
      <p:bldP spid="1131531" grpId="0" animBg="1"/>
      <p:bldP spid="1131533" grpId="0"/>
      <p:bldP spid="1131538" grpId="0" animBg="1"/>
      <p:bldP spid="1131540" grpId="0"/>
      <p:bldP spid="1131541" grpId="0"/>
      <p:bldP spid="1131542" grpId="0"/>
      <p:bldP spid="1131543" grpId="0"/>
      <p:bldP spid="1131544" grpId="0"/>
      <p:bldP spid="113154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56456" y="188640"/>
            <a:ext cx="10154344" cy="563562"/>
          </a:xfrm>
        </p:spPr>
        <p:txBody>
          <a:bodyPr>
            <a:noAutofit/>
          </a:bodyPr>
          <a:lstStyle/>
          <a:p>
            <a:pPr algn="ctr"/>
            <a:r>
              <a:rPr lang="en-US" b="1" dirty="0" err="1">
                <a:solidFill>
                  <a:srgbClr val="C00000"/>
                </a:solidFill>
                <a:latin typeface="Arial" panose="020B0604020202020204" pitchFamily="34" charset="0"/>
                <a:cs typeface="Arial" panose="020B0604020202020204" pitchFamily="34" charset="0"/>
              </a:rPr>
              <a:t>MỤC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TIÊU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KIẾN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THỨC</a:t>
            </a:r>
            <a:endParaRPr lang="en-US" b="1" dirty="0">
              <a:solidFill>
                <a:srgbClr val="C00000"/>
              </a:solidFill>
              <a:latin typeface="Arial" panose="020B0604020202020204" pitchFamily="34" charset="0"/>
              <a:cs typeface="Arial" panose="020B0604020202020204" pitchFamily="34" charset="0"/>
            </a:endParaRPr>
          </a:p>
        </p:txBody>
      </p:sp>
      <p:sp>
        <p:nvSpPr>
          <p:cNvPr id="1130500" name="Freeform 4"/>
          <p:cNvSpPr>
            <a:spLocks/>
          </p:cNvSpPr>
          <p:nvPr/>
        </p:nvSpPr>
        <p:spPr bwMode="gray">
          <a:xfrm>
            <a:off x="3603625" y="317976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4" name="Curved Up Arrow 3"/>
          <p:cNvSpPr/>
          <p:nvPr/>
        </p:nvSpPr>
        <p:spPr>
          <a:xfrm>
            <a:off x="4552951" y="2991169"/>
            <a:ext cx="45719"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2" name="Group 7"/>
          <p:cNvGraphicFramePr>
            <a:graphicFrameLocks noGrp="1"/>
          </p:cNvGraphicFramePr>
          <p:nvPr/>
        </p:nvGraphicFramePr>
        <p:xfrm>
          <a:off x="128464" y="908720"/>
          <a:ext cx="9721080" cy="5055649"/>
        </p:xfrm>
        <a:graphic>
          <a:graphicData uri="http://schemas.openxmlformats.org/drawingml/2006/table">
            <a:tbl>
              <a:tblPr/>
              <a:tblGrid>
                <a:gridCol w="1440160">
                  <a:extLst>
                    <a:ext uri="{9D8B030D-6E8A-4147-A177-3AD203B41FA5}">
                      <a16:colId xmlns:a16="http://schemas.microsoft.com/office/drawing/2014/main" xmlns="" val="20000"/>
                    </a:ext>
                  </a:extLst>
                </a:gridCol>
                <a:gridCol w="8280920">
                  <a:extLst>
                    <a:ext uri="{9D8B030D-6E8A-4147-A177-3AD203B41FA5}">
                      <a16:colId xmlns:a16="http://schemas.microsoft.com/office/drawing/2014/main" xmlns="" val="20001"/>
                    </a:ext>
                  </a:extLst>
                </a:gridCol>
              </a:tblGrid>
              <a:tr h="792088">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defRPr/>
                      </a:pPr>
                      <a:endParaRPr kumimoji="0" lang="vi-VN"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92088">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defRPr/>
                      </a:pPr>
                      <a:endParaRPr kumimoji="0" lang="vi-VN"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08112">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vi-VN"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vi-VN"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20080">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vi-VN"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vi-VN"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20080">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vi-VN"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vi-VN"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023201">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accent2"/>
                        </a:buClr>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vi-VN" sz="16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pSp>
        <p:nvGrpSpPr>
          <p:cNvPr id="3" name="Group 2"/>
          <p:cNvGrpSpPr/>
          <p:nvPr/>
        </p:nvGrpSpPr>
        <p:grpSpPr>
          <a:xfrm>
            <a:off x="192619" y="1187460"/>
            <a:ext cx="1628018" cy="4635514"/>
            <a:chOff x="192619" y="1187460"/>
            <a:chExt cx="1628018" cy="4635514"/>
          </a:xfrm>
        </p:grpSpPr>
        <p:sp>
          <p:nvSpPr>
            <p:cNvPr id="2" name="TextBox 1"/>
            <p:cNvSpPr txBox="1"/>
            <p:nvPr/>
          </p:nvSpPr>
          <p:spPr>
            <a:xfrm>
              <a:off x="200472" y="1187460"/>
              <a:ext cx="1584176"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1. </a:t>
              </a:r>
              <a:r>
                <a:rPr lang="en-US" sz="2000" b="1" dirty="0" err="1">
                  <a:latin typeface="Arial" panose="020B0604020202020204" pitchFamily="34" charset="0"/>
                  <a:cs typeface="Arial" panose="020B0604020202020204" pitchFamily="34" charset="0"/>
                </a:rPr>
                <a:t>BIẾT</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192619" y="1944675"/>
              <a:ext cx="1584176"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2. </a:t>
              </a:r>
              <a:r>
                <a:rPr lang="en-US" sz="2000" b="1" dirty="0" err="1">
                  <a:latin typeface="Arial" panose="020B0604020202020204" pitchFamily="34" charset="0"/>
                  <a:cs typeface="Arial" panose="020B0604020202020204" pitchFamily="34" charset="0"/>
                </a:rPr>
                <a:t>HIỂU</a:t>
              </a:r>
              <a:endParaRPr lang="en-US" sz="2000" b="1" dirty="0">
                <a:latin typeface="Arial" panose="020B0604020202020204" pitchFamily="34" charset="0"/>
                <a:cs typeface="Arial" panose="020B0604020202020204" pitchFamily="34" charset="0"/>
              </a:endParaRPr>
            </a:p>
          </p:txBody>
        </p:sp>
        <p:sp>
          <p:nvSpPr>
            <p:cNvPr id="8" name="TextBox 7"/>
            <p:cNvSpPr txBox="1"/>
            <p:nvPr/>
          </p:nvSpPr>
          <p:spPr>
            <a:xfrm>
              <a:off x="236461" y="2514062"/>
              <a:ext cx="1584176"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3. </a:t>
              </a:r>
              <a:r>
                <a:rPr lang="en-US" sz="2000" b="1" dirty="0" err="1">
                  <a:latin typeface="Arial" panose="020B0604020202020204" pitchFamily="34" charset="0"/>
                  <a:cs typeface="Arial" panose="020B0604020202020204" pitchFamily="34" charset="0"/>
                </a:rPr>
                <a:t>ÁP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DỤNG</a:t>
              </a:r>
              <a:endParaRPr lang="en-US" sz="2000" b="1" dirty="0">
                <a:latin typeface="Arial" panose="020B0604020202020204" pitchFamily="34" charset="0"/>
                <a:cs typeface="Arial" panose="020B0604020202020204" pitchFamily="34" charset="0"/>
              </a:endParaRPr>
            </a:p>
          </p:txBody>
        </p:sp>
        <p:sp>
          <p:nvSpPr>
            <p:cNvPr id="9" name="TextBox 8"/>
            <p:cNvSpPr txBox="1"/>
            <p:nvPr/>
          </p:nvSpPr>
          <p:spPr>
            <a:xfrm>
              <a:off x="219676" y="3513202"/>
              <a:ext cx="1584176"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4. </a:t>
              </a:r>
              <a:r>
                <a:rPr lang="en-US" sz="2000" b="1" dirty="0" err="1">
                  <a:latin typeface="Arial" panose="020B0604020202020204" pitchFamily="34" charset="0"/>
                  <a:cs typeface="Arial" panose="020B0604020202020204" pitchFamily="34" charset="0"/>
                </a:rPr>
                <a:t>PHÂN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TÍCH</a:t>
              </a:r>
              <a:endParaRPr lang="en-US" sz="2000" b="1" dirty="0">
                <a:latin typeface="Arial" panose="020B0604020202020204" pitchFamily="34" charset="0"/>
                <a:cs typeface="Arial" panose="020B0604020202020204" pitchFamily="34" charset="0"/>
              </a:endParaRPr>
            </a:p>
          </p:txBody>
        </p:sp>
        <p:sp>
          <p:nvSpPr>
            <p:cNvPr id="10" name="TextBox 9"/>
            <p:cNvSpPr txBox="1"/>
            <p:nvPr/>
          </p:nvSpPr>
          <p:spPr>
            <a:xfrm>
              <a:off x="200472" y="4304598"/>
              <a:ext cx="1584176"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5. </a:t>
              </a:r>
              <a:r>
                <a:rPr lang="en-US" sz="2000" b="1" dirty="0" err="1">
                  <a:latin typeface="Arial" panose="020B0604020202020204" pitchFamily="34" charset="0"/>
                  <a:cs typeface="Arial" panose="020B0604020202020204" pitchFamily="34" charset="0"/>
                </a:rPr>
                <a:t>TỔNG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HỢP</a:t>
              </a:r>
              <a:endParaRPr lang="en-US" sz="2000" b="1" dirty="0">
                <a:latin typeface="Arial" panose="020B0604020202020204" pitchFamily="34" charset="0"/>
                <a:cs typeface="Arial" panose="020B0604020202020204" pitchFamily="34" charset="0"/>
              </a:endParaRPr>
            </a:p>
          </p:txBody>
        </p:sp>
        <p:sp>
          <p:nvSpPr>
            <p:cNvPr id="11" name="TextBox 10"/>
            <p:cNvSpPr txBox="1"/>
            <p:nvPr/>
          </p:nvSpPr>
          <p:spPr>
            <a:xfrm>
              <a:off x="223768" y="5115088"/>
              <a:ext cx="1584176"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6. </a:t>
              </a:r>
              <a:r>
                <a:rPr lang="en-US" sz="2000" b="1" dirty="0" err="1">
                  <a:latin typeface="Arial" panose="020B0604020202020204" pitchFamily="34" charset="0"/>
                  <a:cs typeface="Arial" panose="020B0604020202020204" pitchFamily="34" charset="0"/>
                </a:rPr>
                <a:t>ĐÁNH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GIÁ</a:t>
              </a:r>
              <a:endParaRPr lang="en-US" sz="2000" b="1" dirty="0">
                <a:latin typeface="Arial" panose="020B0604020202020204" pitchFamily="34" charset="0"/>
                <a:cs typeface="Arial" panose="020B0604020202020204" pitchFamily="34" charset="0"/>
              </a:endParaRPr>
            </a:p>
          </p:txBody>
        </p:sp>
      </p:grpSp>
      <p:sp>
        <p:nvSpPr>
          <p:cNvPr id="6" name="TextBox 5"/>
          <p:cNvSpPr txBox="1"/>
          <p:nvPr/>
        </p:nvSpPr>
        <p:spPr>
          <a:xfrm>
            <a:off x="1650445" y="857978"/>
            <a:ext cx="8265368" cy="923330"/>
          </a:xfrm>
          <a:prstGeom prst="rect">
            <a:avLst/>
          </a:prstGeom>
          <a:noFill/>
        </p:spPr>
        <p:txBody>
          <a:bodyPr wrap="square" rtlCol="0">
            <a:spAutoFit/>
          </a:bodyPr>
          <a:lstStyle/>
          <a:p>
            <a:pPr lvl="0"/>
            <a:r>
              <a:rPr lang="pt-BR" dirty="0">
                <a:latin typeface="Arial" panose="020B0604020202020204" pitchFamily="34" charset="0"/>
                <a:cs typeface="Arial" panose="020B0604020202020204" pitchFamily="34" charset="0"/>
              </a:rPr>
              <a:t>Ghi nhớ các sự kiện, thuật ngữ và các nguyên lý ...đôi khi không có tính hệ thống;</a:t>
            </a:r>
            <a:r>
              <a:rPr lang="vi-VN" sz="1600" b="1" dirty="0">
                <a:solidFill>
                  <a:srgbClr val="FF0000"/>
                </a:solidFill>
                <a:latin typeface="Arial" panose="020B0604020202020204" pitchFamily="34" charset="0"/>
                <a:cs typeface="Arial" panose="020B0604020202020204" pitchFamily="34" charset="0"/>
              </a:rPr>
              <a:t>(GỌI TÊN, T</a:t>
            </a:r>
            <a:r>
              <a:rPr lang="en-US" sz="1600" b="1" dirty="0" err="1">
                <a:solidFill>
                  <a:srgbClr val="FF0000"/>
                </a:solidFill>
                <a:latin typeface="Arial" panose="020B0604020202020204" pitchFamily="34" charset="0"/>
                <a:cs typeface="Arial" panose="020B0604020202020204" pitchFamily="34" charset="0"/>
              </a:rPr>
              <a:t>ÌM</a:t>
            </a:r>
            <a:r>
              <a:rPr lang="vi-VN" sz="1600" b="1" dirty="0">
                <a:solidFill>
                  <a:srgbClr val="FF0000"/>
                </a:solidFill>
                <a:latin typeface="Arial" panose="020B0604020202020204" pitchFamily="34" charset="0"/>
                <a:cs typeface="Arial" panose="020B0604020202020204" pitchFamily="34" charset="0"/>
              </a:rPr>
              <a:t> TƯƠNG  ỨNG,LIỆT KÊ, KỂ LẠI, MÔ TẢ, NHẮC LẠI,PHÁT BIỂU, ĐỊNH NGHĨA…)</a:t>
            </a:r>
          </a:p>
        </p:txBody>
      </p:sp>
      <p:sp>
        <p:nvSpPr>
          <p:cNvPr id="12" name="TextBox 11"/>
          <p:cNvSpPr txBox="1"/>
          <p:nvPr/>
        </p:nvSpPr>
        <p:spPr>
          <a:xfrm>
            <a:off x="1650445" y="1719752"/>
            <a:ext cx="8127091" cy="923330"/>
          </a:xfrm>
          <a:prstGeom prst="rect">
            <a:avLst/>
          </a:prstGeom>
          <a:noFill/>
        </p:spPr>
        <p:txBody>
          <a:bodyPr wrap="square" rtlCol="0">
            <a:spAutoFit/>
          </a:bodyPr>
          <a:lstStyle/>
          <a:p>
            <a:pPr lvl="0"/>
            <a:r>
              <a:rPr lang="pt-BR" dirty="0">
                <a:latin typeface="Arial" panose="020B0604020202020204" pitchFamily="34" charset="0"/>
                <a:cs typeface="Arial" panose="020B0604020202020204" pitchFamily="34" charset="0"/>
              </a:rPr>
              <a:t>Hiểu và biết diễn giải, mô tả, tóm tắt thông tin về đối tượng mà mình đã thu lượm </a:t>
            </a:r>
            <a:r>
              <a:rPr lang="vi-VN" sz="1600" b="1" dirty="0">
                <a:solidFill>
                  <a:srgbClr val="FF0000"/>
                </a:solidFill>
                <a:latin typeface="Arial" panose="020B0604020202020204" pitchFamily="34" charset="0"/>
                <a:cs typeface="Arial" panose="020B0604020202020204" pitchFamily="34" charset="0"/>
              </a:rPr>
              <a:t>( PHÂN BIỆT,GIẢI THÍCH, XÁC ĐỊNH,HINH THÀNH, CHO VÍ DỤ, SO SÁNH)</a:t>
            </a:r>
            <a:endParaRPr lang="vi-VN" b="1" dirty="0">
              <a:solidFill>
                <a:srgbClr val="FF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1568624" y="2514062"/>
            <a:ext cx="8337376" cy="1200329"/>
          </a:xfrm>
          <a:prstGeom prst="rect">
            <a:avLst/>
          </a:prstGeom>
          <a:noFill/>
        </p:spPr>
        <p:txBody>
          <a:bodyPr wrap="square" rtlCol="0">
            <a:spAutoFit/>
          </a:bodyPr>
          <a:lstStyle/>
          <a:p>
            <a:pPr lvl="0"/>
            <a:r>
              <a:rPr lang="pt-BR" dirty="0">
                <a:latin typeface="Arial" panose="020B0604020202020204" pitchFamily="34" charset="0"/>
                <a:cs typeface="Arial" panose="020B0604020202020204" pitchFamily="34" charset="0"/>
              </a:rPr>
              <a:t>Dùng các khái niệm và các nguyên lý đã biết để tiến hành giải quyết các tình huống thực tiễn</a:t>
            </a:r>
            <a:r>
              <a:rPr lang="vi-VN" sz="1600" b="1" dirty="0">
                <a:solidFill>
                  <a:srgbClr val="FF0000"/>
                </a:solidFill>
                <a:latin typeface="Arial" panose="020B0604020202020204" pitchFamily="34" charset="0"/>
                <a:cs typeface="Arial" panose="020B0604020202020204" pitchFamily="34" charset="0"/>
              </a:rPr>
              <a:t>( VẬN DỤNG, LIÊN HỆ, CHỨNG MINH,XÂY DỰNG, BỔ XUNG, GIẢI QUYẾT…)</a:t>
            </a:r>
          </a:p>
          <a:p>
            <a:endParaRPr lang="en-US" dirty="0">
              <a:latin typeface="Arial" panose="020B0604020202020204" pitchFamily="34" charset="0"/>
              <a:cs typeface="Arial" panose="020B0604020202020204" pitchFamily="34" charset="0"/>
            </a:endParaRPr>
          </a:p>
        </p:txBody>
      </p:sp>
      <p:sp>
        <p:nvSpPr>
          <p:cNvPr id="14" name="TextBox 13"/>
          <p:cNvSpPr txBox="1"/>
          <p:nvPr/>
        </p:nvSpPr>
        <p:spPr>
          <a:xfrm>
            <a:off x="1650445" y="3513782"/>
            <a:ext cx="8127091" cy="923330"/>
          </a:xfrm>
          <a:prstGeom prst="rect">
            <a:avLst/>
          </a:prstGeom>
          <a:noFill/>
        </p:spPr>
        <p:txBody>
          <a:bodyPr wrap="square" rtlCol="0">
            <a:spAutoFit/>
          </a:bodyPr>
          <a:lstStyle/>
          <a:p>
            <a:pPr lvl="0"/>
            <a:r>
              <a:rPr lang="pt-BR" dirty="0">
                <a:latin typeface="Arial" panose="020B0604020202020204" pitchFamily="34" charset="0"/>
                <a:cs typeface="Arial" panose="020B0604020202020204" pitchFamily="34" charset="0"/>
              </a:rPr>
              <a:t>Nhận ra các KL không được trình bày, các sai lầm về mặt logic đang tồn tại </a:t>
            </a:r>
            <a:r>
              <a:rPr lang="vi-VN" sz="1600" b="1" dirty="0">
                <a:solidFill>
                  <a:srgbClr val="FF0000"/>
                </a:solidFill>
                <a:latin typeface="Arial" panose="020B0604020202020204" pitchFamily="34" charset="0"/>
                <a:cs typeface="Arial" panose="020B0604020202020204" pitchFamily="34" charset="0"/>
              </a:rPr>
              <a:t>(SO SÁNH, LẬP SƠ ĐỒ, LIÊN HÊ, PHÂN CHIA,PHÂN TÍCH…) </a:t>
            </a:r>
          </a:p>
          <a:p>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1650445" y="4293542"/>
            <a:ext cx="8055083" cy="923330"/>
          </a:xfrm>
          <a:prstGeom prst="rect">
            <a:avLst/>
          </a:prstGeom>
          <a:noFill/>
        </p:spPr>
        <p:txBody>
          <a:bodyPr wrap="square" rtlCol="0">
            <a:spAutoFit/>
          </a:bodyPr>
          <a:lstStyle/>
          <a:p>
            <a:pPr lvl="0" fontAlgn="base">
              <a:spcBef>
                <a:spcPct val="20000"/>
              </a:spcBef>
              <a:spcAft>
                <a:spcPct val="0"/>
              </a:spcAft>
              <a:buClr>
                <a:srgbClr val="44546A"/>
              </a:buClr>
            </a:pPr>
            <a:r>
              <a:rPr lang="pt-BR" dirty="0">
                <a:solidFill>
                  <a:prstClr val="black"/>
                </a:solidFill>
                <a:latin typeface="Arial" panose="020B0604020202020204" pitchFamily="34" charset="0"/>
                <a:cs typeface="Arial" panose="020B0604020202020204" pitchFamily="34" charset="0"/>
              </a:rPr>
              <a:t>Kết hợp các bộ phận thành tổng thể mới</a:t>
            </a:r>
            <a:r>
              <a:rPr lang="vi-VN" sz="1600" b="1" dirty="0">
                <a:solidFill>
                  <a:srgbClr val="FF0000"/>
                </a:solidFill>
                <a:latin typeface="Arial" panose="020B0604020202020204" pitchFamily="34" charset="0"/>
                <a:cs typeface="Arial" panose="020B0604020202020204" pitchFamily="34" charset="0"/>
              </a:rPr>
              <a:t>( TẠO RA, KẾT HỢP, LẮP RÁP, THIẾT LẬP, DỰ ĐOÁN, ĐỀ XUẤT…)</a:t>
            </a:r>
          </a:p>
          <a:p>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1650445" y="5074039"/>
            <a:ext cx="8127091" cy="1138773"/>
          </a:xfrm>
          <a:prstGeom prst="rect">
            <a:avLst/>
          </a:prstGeom>
          <a:noFill/>
        </p:spPr>
        <p:txBody>
          <a:bodyPr wrap="square" rtlCol="0">
            <a:spAutoFit/>
          </a:bodyPr>
          <a:lstStyle/>
          <a:p>
            <a:pPr lvl="0"/>
            <a:r>
              <a:rPr lang="pt-BR" dirty="0">
                <a:latin typeface="Arial" panose="020B0604020202020204" pitchFamily="34" charset="0"/>
                <a:cs typeface="Arial" panose="020B0604020202020204" pitchFamily="34" charset="0"/>
              </a:rPr>
              <a:t>So sánh, phê phán, chọn lọc, đưa ra các quyết định</a:t>
            </a:r>
            <a:r>
              <a:rPr lang="vi-VN" sz="1600" b="1" dirty="0">
                <a:solidFill>
                  <a:srgbClr val="FF0000"/>
                </a:solidFill>
                <a:latin typeface="Arial" panose="020B0604020202020204" pitchFamily="34" charset="0"/>
                <a:cs typeface="Arial" panose="020B0604020202020204" pitchFamily="34" charset="0"/>
              </a:rPr>
              <a:t>( PHÊ PHÁN, QUYẾT ĐỊNH, ĐÁNH GIÁ, XÉT ĐOÁN, TRANH LUẬN, KẾT LUẬN, ỦNG HỘ, BẢO VỆ, KHẲNG ĐỊNH…)</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790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05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00" grpId="0" animBg="1"/>
      <p:bldP spid="4" grpId="0" animBg="1"/>
      <p:bldP spid="6" grpId="0"/>
      <p:bldP spid="12" grpId="0"/>
      <p:bldP spid="13" grpId="0"/>
      <p:bldP spid="14" grpId="0"/>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56456" y="188640"/>
            <a:ext cx="10154344" cy="563562"/>
          </a:xfrm>
        </p:spPr>
        <p:txBody>
          <a:bodyPr>
            <a:noAutofit/>
          </a:bodyPr>
          <a:lstStyle/>
          <a:p>
            <a:pPr algn="ctr"/>
            <a:r>
              <a:rPr lang="en-US" b="1" dirty="0" err="1">
                <a:solidFill>
                  <a:srgbClr val="C00000"/>
                </a:solidFill>
                <a:latin typeface="Arial" panose="020B0604020202020204" pitchFamily="34" charset="0"/>
                <a:cs typeface="Arial" panose="020B0604020202020204" pitchFamily="34" charset="0"/>
              </a:rPr>
              <a:t>MỤC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TIÊU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KIẾN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THỨC</a:t>
            </a:r>
            <a:endParaRPr lang="en-US" b="1" dirty="0">
              <a:solidFill>
                <a:srgbClr val="C00000"/>
              </a:solidFill>
              <a:latin typeface="Arial" panose="020B0604020202020204" pitchFamily="34" charset="0"/>
              <a:cs typeface="Arial" panose="020B0604020202020204" pitchFamily="34" charset="0"/>
            </a:endParaRPr>
          </a:p>
        </p:txBody>
      </p:sp>
      <p:sp>
        <p:nvSpPr>
          <p:cNvPr id="1130500" name="Freeform 4"/>
          <p:cNvSpPr>
            <a:spLocks/>
          </p:cNvSpPr>
          <p:nvPr/>
        </p:nvSpPr>
        <p:spPr bwMode="gray">
          <a:xfrm>
            <a:off x="3603625" y="317976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4" name="Curved Up Arrow 3"/>
          <p:cNvSpPr/>
          <p:nvPr/>
        </p:nvSpPr>
        <p:spPr>
          <a:xfrm>
            <a:off x="4552951" y="2991169"/>
            <a:ext cx="45719"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388268" y="1588864"/>
            <a:ext cx="9273480" cy="1696120"/>
            <a:chOff x="388268" y="1035252"/>
            <a:chExt cx="9273480" cy="1696120"/>
          </a:xfrm>
        </p:grpSpPr>
        <p:sp>
          <p:nvSpPr>
            <p:cNvPr id="2" name="TextBox 1"/>
            <p:cNvSpPr txBox="1"/>
            <p:nvPr/>
          </p:nvSpPr>
          <p:spPr>
            <a:xfrm>
              <a:off x="560512" y="1340768"/>
              <a:ext cx="8928992"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ĐỘNG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ĐƯỢC</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NỘI</a:t>
              </a:r>
              <a:r>
                <a:rPr lang="en-US" sz="4000" b="1" dirty="0">
                  <a:latin typeface="Arial" panose="020B0604020202020204" pitchFamily="34" charset="0"/>
                  <a:cs typeface="Arial" panose="020B0604020202020204" pitchFamily="34" charset="0"/>
                </a:rPr>
                <a:t> DUNG </a:t>
              </a:r>
            </a:p>
          </p:txBody>
        </p:sp>
        <p:sp>
          <p:nvSpPr>
            <p:cNvPr id="3" name="Cloud 2"/>
            <p:cNvSpPr/>
            <p:nvPr/>
          </p:nvSpPr>
          <p:spPr>
            <a:xfrm>
              <a:off x="388268" y="1035252"/>
              <a:ext cx="9273480" cy="1696120"/>
            </a:xfrm>
            <a:prstGeom prst="cloud">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60512" y="3501008"/>
            <a:ext cx="8928992" cy="1300099"/>
          </a:xfrm>
          <a:prstGeom prst="rect">
            <a:avLst/>
          </a:prstGeom>
          <a:noFill/>
        </p:spPr>
        <p:txBody>
          <a:bodyPr wrap="square" rtlCol="0">
            <a:spAutoFit/>
          </a:bodyPr>
          <a:lstStyle/>
          <a:p>
            <a:pPr>
              <a:lnSpc>
                <a:spcPct val="112000"/>
              </a:lnSpc>
              <a:spcAft>
                <a:spcPts val="600"/>
              </a:spcAft>
            </a:pPr>
            <a:r>
              <a:rPr lang="en-US" sz="3600" b="1" dirty="0" smtClean="0">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Mô</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tả</a:t>
            </a:r>
            <a:r>
              <a:rPr lang="en-US" sz="3600" b="1" dirty="0">
                <a:solidFill>
                  <a:srgbClr val="FF0000"/>
                </a:solidFill>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được</a:t>
            </a:r>
            <a:r>
              <a:rPr lang="en-US" sz="3600" b="1" dirty="0">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tiêu</a:t>
            </a:r>
            <a:r>
              <a:rPr lang="en-US" sz="3600" b="1" dirty="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chuẩn</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cây</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xà</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lách</a:t>
            </a:r>
            <a:r>
              <a:rPr lang="en-US" sz="3600" b="1" dirty="0">
                <a:solidFill>
                  <a:srgbClr val="0070C0"/>
                </a:solidFill>
                <a:latin typeface="Arial" panose="020B0604020202020204" pitchFamily="34" charset="0"/>
                <a:cs typeface="Arial" panose="020B0604020202020204" pitchFamily="34" charset="0"/>
              </a:rPr>
              <a:t> con </a:t>
            </a:r>
            <a:r>
              <a:rPr lang="en-US" sz="3600" b="1" dirty="0" err="1">
                <a:solidFill>
                  <a:srgbClr val="0070C0"/>
                </a:solidFill>
                <a:latin typeface="Arial" panose="020B0604020202020204" pitchFamily="34" charset="0"/>
                <a:cs typeface="Arial" panose="020B0604020202020204" pitchFamily="34" charset="0"/>
              </a:rPr>
              <a:t>trồng</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thủy</a:t>
            </a:r>
            <a:r>
              <a:rPr lang="en-US" sz="3600" b="1" dirty="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canh</a:t>
            </a:r>
            <a:endParaRPr lang="en-US"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5260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0500"/>
                                        </p:tgtEl>
                                        <p:attrNameLst>
                                          <p:attrName>style.visibility</p:attrName>
                                        </p:attrNameLst>
                                      </p:cBhvr>
                                      <p:to>
                                        <p:strVal val="visible"/>
                                      </p:to>
                                    </p:set>
                                    <p:animEffect transition="in" filter="checkerboard(across)">
                                      <p:cBhvr>
                                        <p:cTn id="7" dur="500"/>
                                        <p:tgtEl>
                                          <p:spTgt spid="11305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00"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60512" y="2101638"/>
            <a:ext cx="2376264" cy="1152128"/>
            <a:chOff x="560512" y="2996952"/>
            <a:chExt cx="2376264" cy="1152128"/>
          </a:xfrm>
        </p:grpSpPr>
        <p:sp>
          <p:nvSpPr>
            <p:cNvPr id="4" name="Cloud Callout 3"/>
            <p:cNvSpPr/>
            <p:nvPr/>
          </p:nvSpPr>
          <p:spPr>
            <a:xfrm>
              <a:off x="560512" y="2996952"/>
              <a:ext cx="2376264" cy="1152128"/>
            </a:xfrm>
            <a:prstGeom prst="cloudCallout">
              <a:avLst>
                <a:gd name="adj1" fmla="val 66761"/>
                <a:gd name="adj2" fmla="val 40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520" y="3140968"/>
              <a:ext cx="1959191" cy="626518"/>
            </a:xfrm>
            <a:prstGeom prst="rect">
              <a:avLst/>
            </a:prstGeom>
          </p:spPr>
          <p:txBody>
            <a:bodyPr wrap="none">
              <a:spAutoFit/>
            </a:bodyPr>
            <a:lstStyle/>
            <a:p>
              <a:pPr>
                <a:lnSpc>
                  <a:spcPct val="140000"/>
                </a:lnSpc>
              </a:pPr>
              <a:r>
                <a:rPr lang="pl-PL" sz="2800" b="1" i="1" dirty="0">
                  <a:solidFill>
                    <a:srgbClr val="FF0000"/>
                  </a:solidFill>
                  <a:latin typeface="Arial" panose="020B0604020202020204" pitchFamily="34" charset="0"/>
                  <a:cs typeface="Arial" panose="020B0604020202020204" pitchFamily="34" charset="0"/>
                </a:rPr>
                <a:t> Giọng nói</a:t>
              </a:r>
              <a:endParaRPr lang="en-US" sz="2800" b="1" dirty="0">
                <a:solidFill>
                  <a:srgbClr val="FF0000"/>
                </a:solidFill>
                <a:latin typeface="Arial" panose="020B0604020202020204" pitchFamily="34" charset="0"/>
                <a:cs typeface="Arial" panose="020B0604020202020204" pitchFamily="34" charset="0"/>
              </a:endParaRPr>
            </a:p>
          </p:txBody>
        </p:sp>
      </p:grpSp>
      <p:grpSp>
        <p:nvGrpSpPr>
          <p:cNvPr id="13" name="Group 12"/>
          <p:cNvGrpSpPr/>
          <p:nvPr/>
        </p:nvGrpSpPr>
        <p:grpSpPr>
          <a:xfrm>
            <a:off x="3224808" y="1124744"/>
            <a:ext cx="5817096" cy="3105915"/>
            <a:chOff x="3224808" y="2020058"/>
            <a:chExt cx="5817096" cy="3105915"/>
          </a:xfrm>
        </p:grpSpPr>
        <p:sp>
          <p:nvSpPr>
            <p:cNvPr id="9" name="Left Brace 8"/>
            <p:cNvSpPr/>
            <p:nvPr/>
          </p:nvSpPr>
          <p:spPr>
            <a:xfrm>
              <a:off x="3224808" y="2348880"/>
              <a:ext cx="864096" cy="259228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4088904" y="2020058"/>
              <a:ext cx="4953000" cy="3105915"/>
            </a:xfrm>
            <a:prstGeom prst="rect">
              <a:avLst/>
            </a:prstGeom>
          </p:spPr>
          <p:txBody>
            <a:bodyPr>
              <a:spAutoFit/>
            </a:bodyPr>
            <a:lstStyle/>
            <a:p>
              <a:pPr marL="457200" indent="-457200">
                <a:lnSpc>
                  <a:spcPct val="140000"/>
                </a:lnSpc>
                <a:buClr>
                  <a:srgbClr val="FF0000"/>
                </a:buClr>
                <a:buFont typeface="Wingdings" panose="05000000000000000000" pitchFamily="2" charset="2"/>
                <a:buChar char="Ø"/>
              </a:pPr>
              <a:r>
                <a:rPr lang="pl-PL" sz="3600" dirty="0">
                  <a:latin typeface="Arial" panose="020B0604020202020204" pitchFamily="34" charset="0"/>
                  <a:cs typeface="Arial" panose="020B0604020202020204" pitchFamily="34" charset="0"/>
                </a:rPr>
                <a:t>Âm lượng</a:t>
              </a:r>
              <a:r>
                <a:rPr lang="en-US" sz="3600" dirty="0">
                  <a:latin typeface="Arial" panose="020B0604020202020204" pitchFamily="34" charset="0"/>
                  <a:cs typeface="Arial" panose="020B0604020202020204" pitchFamily="34" charset="0"/>
                </a:rPr>
                <a:t> </a:t>
              </a:r>
            </a:p>
            <a:p>
              <a:pPr marL="457200" indent="-457200">
                <a:lnSpc>
                  <a:spcPct val="140000"/>
                </a:lnSpc>
                <a:buClr>
                  <a:srgbClr val="FF0000"/>
                </a:buClr>
                <a:buFont typeface="Wingdings" panose="05000000000000000000" pitchFamily="2" charset="2"/>
                <a:buChar char="Ø"/>
              </a:pPr>
              <a:r>
                <a:rPr lang="en-US" sz="3600" dirty="0" err="1">
                  <a:latin typeface="Arial" panose="020B0604020202020204" pitchFamily="34" charset="0"/>
                  <a:cs typeface="Arial" panose="020B0604020202020204" pitchFamily="34" charset="0"/>
                </a:rPr>
                <a:t>Âm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vực</a:t>
              </a:r>
              <a:endParaRPr lang="en-US" sz="3600" dirty="0">
                <a:latin typeface="Arial" panose="020B0604020202020204" pitchFamily="34" charset="0"/>
                <a:cs typeface="Arial" panose="020B0604020202020204" pitchFamily="34" charset="0"/>
              </a:endParaRPr>
            </a:p>
            <a:p>
              <a:pPr marL="457200" indent="-457200">
                <a:lnSpc>
                  <a:spcPct val="140000"/>
                </a:lnSpc>
                <a:buClr>
                  <a:srgbClr val="FF0000"/>
                </a:buClr>
                <a:buFont typeface="Wingdings" panose="05000000000000000000" pitchFamily="2" charset="2"/>
                <a:buChar char="Ø"/>
              </a:pPr>
              <a:r>
                <a:rPr lang="pl-PL" sz="3600" dirty="0">
                  <a:latin typeface="Arial" panose="020B0604020202020204" pitchFamily="34" charset="0"/>
                  <a:cs typeface="Arial" panose="020B0604020202020204" pitchFamily="34" charset="0"/>
                </a:rPr>
                <a:t>Tốc độ</a:t>
              </a:r>
              <a:r>
                <a:rPr lang="en-US" sz="3600" dirty="0">
                  <a:latin typeface="Arial" panose="020B0604020202020204" pitchFamily="34" charset="0"/>
                  <a:cs typeface="Arial" panose="020B0604020202020204" pitchFamily="34" charset="0"/>
                </a:rPr>
                <a:t> </a:t>
              </a:r>
            </a:p>
            <a:p>
              <a:pPr marL="457200" indent="-457200">
                <a:lnSpc>
                  <a:spcPct val="140000"/>
                </a:lnSpc>
                <a:buClr>
                  <a:srgbClr val="FF0000"/>
                </a:buClr>
                <a:buFont typeface="Wingdings" panose="05000000000000000000" pitchFamily="2" charset="2"/>
                <a:buChar char="Ø"/>
              </a:pPr>
              <a:r>
                <a:rPr lang="pl-PL" sz="3600" dirty="0">
                  <a:latin typeface="Arial" panose="020B0604020202020204" pitchFamily="34" charset="0"/>
                  <a:cs typeface="Arial" panose="020B0604020202020204" pitchFamily="34" charset="0"/>
                </a:rPr>
                <a:t>Ngắt giọng</a:t>
              </a:r>
              <a:r>
                <a:rPr lang="en-US" sz="3600" dirty="0">
                  <a:latin typeface="Arial" panose="020B0604020202020204" pitchFamily="34" charset="0"/>
                  <a:cs typeface="Arial" panose="020B0604020202020204" pitchFamily="34" charset="0"/>
                </a:rPr>
                <a:t> </a:t>
              </a:r>
            </a:p>
          </p:txBody>
        </p:sp>
      </p:grpSp>
      <p:sp>
        <p:nvSpPr>
          <p:cNvPr id="11" name="Title 1">
            <a:extLst>
              <a:ext uri="{FF2B5EF4-FFF2-40B4-BE49-F238E27FC236}">
                <a16:creationId xmlns:a16="http://schemas.microsoft.com/office/drawing/2014/main" xmlns="" id="{6E24244B-154A-37A7-E10B-47CBCBF2DF05}"/>
              </a:ext>
            </a:extLst>
          </p:cNvPr>
          <p:cNvSpPr txBox="1">
            <a:spLocks/>
          </p:cNvSpPr>
          <p:nvPr/>
        </p:nvSpPr>
        <p:spPr>
          <a:xfrm>
            <a:off x="659861" y="-17265"/>
            <a:ext cx="9102241" cy="104072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rgbClr val="0070C0"/>
                </a:solidFill>
                <a:latin typeface="Tahoma" panose="020B0604030504040204" pitchFamily="34" charset="0"/>
                <a:ea typeface="Tahoma" panose="020B0604030504040204" pitchFamily="34" charset="0"/>
                <a:cs typeface="Tahoma" panose="020B0604030504040204" pitchFamily="34" charset="0"/>
              </a:defRPr>
            </a:lvl1pPr>
          </a:lstStyle>
          <a:p>
            <a:r>
              <a:rPr lang="en-US" b="1">
                <a:latin typeface="Arial" panose="020B0604020202020204" pitchFamily="34" charset="0"/>
                <a:cs typeface="Arial" panose="020B0604020202020204" pitchFamily="34" charset="0"/>
              </a:rPr>
              <a:t>1.1 PHƯƠNG PHÁP THUYẾT TRÌNH</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60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56456" y="188640"/>
            <a:ext cx="10154344" cy="563562"/>
          </a:xfrm>
        </p:spPr>
        <p:txBody>
          <a:bodyPr>
            <a:noAutofit/>
          </a:bodyPr>
          <a:lstStyle/>
          <a:p>
            <a:pPr algn="ctr"/>
            <a:r>
              <a:rPr lang="en-US" b="1" dirty="0" err="1">
                <a:solidFill>
                  <a:srgbClr val="C00000"/>
                </a:solidFill>
                <a:latin typeface="Arial" panose="020B0604020202020204" pitchFamily="34" charset="0"/>
                <a:cs typeface="Arial" panose="020B0604020202020204" pitchFamily="34" charset="0"/>
              </a:rPr>
              <a:t>MỤC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TIÊU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KỸ</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NĂNG</a:t>
            </a:r>
            <a:endParaRPr lang="en-US" b="1" dirty="0">
              <a:solidFill>
                <a:srgbClr val="C00000"/>
              </a:solidFill>
              <a:latin typeface="Arial" panose="020B0604020202020204" pitchFamily="34" charset="0"/>
              <a:cs typeface="Arial" panose="020B0604020202020204" pitchFamily="34" charset="0"/>
            </a:endParaRPr>
          </a:p>
        </p:txBody>
      </p:sp>
      <p:sp>
        <p:nvSpPr>
          <p:cNvPr id="1130500" name="Freeform 4"/>
          <p:cNvSpPr>
            <a:spLocks/>
          </p:cNvSpPr>
          <p:nvPr/>
        </p:nvSpPr>
        <p:spPr bwMode="gray">
          <a:xfrm>
            <a:off x="3603625" y="317976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4" name="Curved Up Arrow 3"/>
          <p:cNvSpPr/>
          <p:nvPr/>
        </p:nvSpPr>
        <p:spPr>
          <a:xfrm>
            <a:off x="4552951" y="2991169"/>
            <a:ext cx="45719"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6" name="Group 5"/>
          <p:cNvGraphicFramePr>
            <a:graphicFrameLocks noGrp="1"/>
          </p:cNvGraphicFramePr>
          <p:nvPr/>
        </p:nvGraphicFramePr>
        <p:xfrm>
          <a:off x="56456" y="908720"/>
          <a:ext cx="9849544" cy="4662463"/>
        </p:xfrm>
        <a:graphic>
          <a:graphicData uri="http://schemas.openxmlformats.org/drawingml/2006/table">
            <a:tbl>
              <a:tblPr/>
              <a:tblGrid>
                <a:gridCol w="2267521">
                  <a:extLst>
                    <a:ext uri="{9D8B030D-6E8A-4147-A177-3AD203B41FA5}">
                      <a16:colId xmlns:a16="http://schemas.microsoft.com/office/drawing/2014/main" xmlns="" val="20000"/>
                    </a:ext>
                  </a:extLst>
                </a:gridCol>
                <a:gridCol w="7582023">
                  <a:extLst>
                    <a:ext uri="{9D8B030D-6E8A-4147-A177-3AD203B41FA5}">
                      <a16:colId xmlns:a16="http://schemas.microsoft.com/office/drawing/2014/main" xmlns="" val="20001"/>
                    </a:ext>
                  </a:extLst>
                </a:gridCol>
              </a:tblGrid>
              <a:tr h="866962">
                <a:tc>
                  <a:txBody>
                    <a:bodyPr/>
                    <a:lstStyle>
                      <a:lvl1pPr>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tx1"/>
                        </a:buClr>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mj-lt"/>
                        <a:buAutoNum type="arabicPeriod"/>
                        <a:tabLst/>
                      </a:pPr>
                      <a:endParaRPr kumimoji="0" lang="vi-VN" sz="19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tx1"/>
                        </a:buClr>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mj-lt"/>
                        <a:buAutoNum type="arabicPeriod"/>
                        <a:tabLst/>
                        <a:defRPr/>
                      </a:pPr>
                      <a:endParaRPr lang="en-US" sz="1900" b="0" kern="1200" dirty="0">
                        <a:solidFill>
                          <a:schemeClr val="tx1"/>
                        </a:solidFill>
                        <a:effectLst/>
                        <a:latin typeface="Arial" panose="020B0604020202020204" pitchFamily="34" charset="0"/>
                        <a:ea typeface="+mn-ea"/>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33238">
                <a:tc>
                  <a:txBody>
                    <a:bodyPr/>
                    <a:lstStyle>
                      <a:lvl1pPr>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tx1"/>
                        </a:buClr>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mj-lt"/>
                        <a:buAutoNum type="arabicPeriod"/>
                        <a:tabLst/>
                      </a:pPr>
                      <a:endParaRPr kumimoji="0" lang="vi-VN" sz="19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tx1"/>
                        </a:buClr>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mj-lt"/>
                        <a:buAutoNum type="arabicPeriod"/>
                        <a:tabLst/>
                        <a:defRPr/>
                      </a:pPr>
                      <a:endParaRPr lang="en-US" sz="1900" b="0" kern="1200" dirty="0">
                        <a:solidFill>
                          <a:schemeClr val="tx1"/>
                        </a:solidFill>
                        <a:effectLst/>
                        <a:latin typeface="Arial" panose="020B0604020202020204" pitchFamily="34" charset="0"/>
                        <a:ea typeface="+mn-ea"/>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35025">
                <a:tc>
                  <a:txBody>
                    <a:bodyPr/>
                    <a:lstStyle>
                      <a:lvl1pPr>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tx1"/>
                        </a:buClr>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mj-lt"/>
                        <a:buAutoNum type="arabicPeriod"/>
                        <a:tabLst/>
                      </a:pPr>
                      <a:endParaRPr kumimoji="0" lang="vi-VN" sz="19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tx1"/>
                        </a:buClr>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mj-lt"/>
                        <a:buAutoNum type="arabicPeriod"/>
                        <a:tabLst/>
                        <a:defRPr/>
                      </a:pPr>
                      <a:endParaRPr lang="en-US" sz="1900" b="0" kern="1200" dirty="0">
                        <a:solidFill>
                          <a:schemeClr val="tx1"/>
                        </a:solidFill>
                        <a:effectLst/>
                        <a:latin typeface="Arial" panose="020B0604020202020204" pitchFamily="34" charset="0"/>
                        <a:ea typeface="+mn-ea"/>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35025">
                <a:tc>
                  <a:txBody>
                    <a:bodyPr/>
                    <a:lstStyle>
                      <a:lvl1pPr>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tx1"/>
                        </a:buClr>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mj-lt"/>
                        <a:buAutoNum type="arabicPeriod"/>
                        <a:tabLst/>
                      </a:pPr>
                      <a:endParaRPr kumimoji="0" lang="vi-VN" sz="19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tx1"/>
                        </a:buClr>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mj-lt"/>
                        <a:buAutoNum type="arabicPeriod"/>
                        <a:tabLst/>
                      </a:pPr>
                      <a:endParaRPr kumimoji="0" lang="vi-VN" sz="1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92213">
                <a:tc>
                  <a:txBody>
                    <a:bodyPr/>
                    <a:lstStyle>
                      <a:lvl1pPr>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tx1"/>
                        </a:buClr>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mj-lt"/>
                        <a:buAutoNum type="arabicPeriod"/>
                        <a:tabLst/>
                      </a:pPr>
                      <a:endParaRPr kumimoji="0" lang="vi-VN" sz="19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400" b="1">
                          <a:solidFill>
                            <a:schemeClr val="tx1"/>
                          </a:solidFill>
                          <a:latin typeface="Verdana" panose="020B0604030504040204" pitchFamily="34" charset="0"/>
                        </a:defRPr>
                      </a:lvl1pPr>
                      <a:lvl2pPr>
                        <a:spcBef>
                          <a:spcPct val="20000"/>
                        </a:spcBef>
                        <a:buClr>
                          <a:schemeClr val="accent1"/>
                        </a:buClr>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tx1"/>
                        </a:buClr>
                        <a:defRPr sz="2000">
                          <a:solidFill>
                            <a:schemeClr val="tx2"/>
                          </a:solidFill>
                          <a:latin typeface="Arial" panose="020B0604020202020204" pitchFamily="34" charset="0"/>
                        </a:defRPr>
                      </a:lvl3pPr>
                      <a:lvl4pPr>
                        <a:spcBef>
                          <a:spcPct val="20000"/>
                        </a:spcBef>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457200" marR="0" lvl="0" indent="-457200" algn="l" defTabSz="914400" rtl="0" eaLnBrk="1" fontAlgn="base" latinLnBrk="0" hangingPunct="1">
                        <a:lnSpc>
                          <a:spcPct val="100000"/>
                        </a:lnSpc>
                        <a:spcBef>
                          <a:spcPct val="20000"/>
                        </a:spcBef>
                        <a:spcAft>
                          <a:spcPct val="0"/>
                        </a:spcAft>
                        <a:buClr>
                          <a:schemeClr val="hlink"/>
                        </a:buClr>
                        <a:buSzTx/>
                        <a:buFont typeface="+mj-lt"/>
                        <a:buAutoNum type="arabicPeriod"/>
                        <a:tabLst/>
                      </a:pPr>
                      <a:endParaRPr kumimoji="0" lang="vi-VN" sz="1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pSp>
        <p:nvGrpSpPr>
          <p:cNvPr id="14" name="Group 13"/>
          <p:cNvGrpSpPr/>
          <p:nvPr/>
        </p:nvGrpSpPr>
        <p:grpSpPr>
          <a:xfrm>
            <a:off x="56456" y="1052736"/>
            <a:ext cx="2277557" cy="4175591"/>
            <a:chOff x="56456" y="1052736"/>
            <a:chExt cx="2277557" cy="4175591"/>
          </a:xfrm>
        </p:grpSpPr>
        <p:sp>
          <p:nvSpPr>
            <p:cNvPr id="2" name="TextBox 1"/>
            <p:cNvSpPr txBox="1"/>
            <p:nvPr/>
          </p:nvSpPr>
          <p:spPr>
            <a:xfrm>
              <a:off x="56456" y="1052736"/>
              <a:ext cx="2232248" cy="369332"/>
            </a:xfrm>
            <a:prstGeom prst="rect">
              <a:avLst/>
            </a:prstGeom>
            <a:noFill/>
          </p:spPr>
          <p:txBody>
            <a:bodyPr wrap="square" rtlCol="0">
              <a:spAutoFit/>
            </a:bodyPr>
            <a:lstStyle/>
            <a:p>
              <a:pPr lvl="0" fontAlgn="base">
                <a:spcBef>
                  <a:spcPct val="20000"/>
                </a:spcBef>
                <a:spcAft>
                  <a:spcPct val="0"/>
                </a:spcAft>
                <a:buClr>
                  <a:schemeClr val="hlink"/>
                </a:buClr>
              </a:pPr>
              <a:r>
                <a:rPr lang="vi-VN" b="1" dirty="0">
                  <a:solidFill>
                    <a:srgbClr val="0000CC"/>
                  </a:solidFill>
                  <a:cs typeface="Arial" panose="020B0604020202020204" pitchFamily="34" charset="0"/>
                </a:rPr>
                <a:t>1. BẮT CHƯỚC</a:t>
              </a:r>
            </a:p>
          </p:txBody>
        </p:sp>
        <p:sp>
          <p:nvSpPr>
            <p:cNvPr id="3" name="TextBox 2"/>
            <p:cNvSpPr txBox="1"/>
            <p:nvPr/>
          </p:nvSpPr>
          <p:spPr>
            <a:xfrm>
              <a:off x="118111" y="1870193"/>
              <a:ext cx="2160240" cy="954107"/>
            </a:xfrm>
            <a:prstGeom prst="rect">
              <a:avLst/>
            </a:prstGeom>
            <a:noFill/>
          </p:spPr>
          <p:txBody>
            <a:bodyPr wrap="square" rtlCol="0">
              <a:spAutoFit/>
            </a:bodyPr>
            <a:lstStyle/>
            <a:p>
              <a:pPr lvl="0"/>
              <a:r>
                <a:rPr lang="vi-VN" b="1" dirty="0">
                  <a:solidFill>
                    <a:srgbClr val="0000CC"/>
                  </a:solidFill>
                  <a:cs typeface="Arial" panose="020B0604020202020204" pitchFamily="34" charset="0"/>
                </a:rPr>
                <a:t>2. LÀM (THỰC HIỆN) ĐƯỢC</a:t>
              </a:r>
            </a:p>
            <a:p>
              <a:endParaRPr lang="en-US" b="1" dirty="0">
                <a:solidFill>
                  <a:srgbClr val="0000CC"/>
                </a:solidFill>
              </a:endParaRPr>
            </a:p>
          </p:txBody>
        </p:sp>
        <p:sp>
          <p:nvSpPr>
            <p:cNvPr id="8" name="TextBox 7"/>
            <p:cNvSpPr txBox="1"/>
            <p:nvPr/>
          </p:nvSpPr>
          <p:spPr>
            <a:xfrm>
              <a:off x="118191" y="2906941"/>
              <a:ext cx="2160240" cy="954107"/>
            </a:xfrm>
            <a:prstGeom prst="rect">
              <a:avLst/>
            </a:prstGeom>
            <a:noFill/>
          </p:spPr>
          <p:txBody>
            <a:bodyPr wrap="square" rtlCol="0">
              <a:spAutoFit/>
            </a:bodyPr>
            <a:lstStyle/>
            <a:p>
              <a:pPr lvl="0" fontAlgn="base">
                <a:spcBef>
                  <a:spcPct val="20000"/>
                </a:spcBef>
                <a:spcAft>
                  <a:spcPct val="0"/>
                </a:spcAft>
                <a:buClr>
                  <a:schemeClr val="hlink"/>
                </a:buClr>
              </a:pPr>
              <a:r>
                <a:rPr lang="vi-VN" b="1" dirty="0">
                  <a:solidFill>
                    <a:srgbClr val="0000CC"/>
                  </a:solidFill>
                  <a:cs typeface="Arial" panose="020B0604020202020204" pitchFamily="34" charset="0"/>
                </a:rPr>
                <a:t>3.  LÀM CHÍNH XÁC</a:t>
              </a:r>
            </a:p>
            <a:p>
              <a:endParaRPr lang="en-US" b="1" dirty="0">
                <a:solidFill>
                  <a:srgbClr val="0000CC"/>
                </a:solidFill>
              </a:endParaRPr>
            </a:p>
          </p:txBody>
        </p:sp>
        <p:sp>
          <p:nvSpPr>
            <p:cNvPr id="9" name="TextBox 8"/>
            <p:cNvSpPr txBox="1"/>
            <p:nvPr/>
          </p:nvSpPr>
          <p:spPr>
            <a:xfrm>
              <a:off x="92460" y="3699029"/>
              <a:ext cx="2160240" cy="954107"/>
            </a:xfrm>
            <a:prstGeom prst="rect">
              <a:avLst/>
            </a:prstGeom>
            <a:noFill/>
          </p:spPr>
          <p:txBody>
            <a:bodyPr wrap="square" rtlCol="0">
              <a:spAutoFit/>
            </a:bodyPr>
            <a:lstStyle/>
            <a:p>
              <a:pPr lvl="0" fontAlgn="base">
                <a:spcBef>
                  <a:spcPct val="20000"/>
                </a:spcBef>
                <a:spcAft>
                  <a:spcPct val="0"/>
                </a:spcAft>
                <a:buClr>
                  <a:schemeClr val="hlink"/>
                </a:buClr>
              </a:pPr>
              <a:r>
                <a:rPr lang="vi-VN" b="1" dirty="0">
                  <a:solidFill>
                    <a:srgbClr val="0000CC"/>
                  </a:solidFill>
                  <a:cs typeface="Arial" panose="020B0604020202020204" pitchFamily="34" charset="0"/>
                </a:rPr>
                <a:t>4. LÀM </a:t>
              </a:r>
              <a:r>
                <a:rPr lang="en-US" b="1" dirty="0" err="1">
                  <a:solidFill>
                    <a:srgbClr val="0000CC"/>
                  </a:solidFill>
                  <a:latin typeface="Arial" panose="020B0604020202020204" pitchFamily="34" charset="0"/>
                  <a:cs typeface="Arial" panose="020B0604020202020204" pitchFamily="34" charset="0"/>
                </a:rPr>
                <a:t>TỰ</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ĐỘNG</a:t>
              </a:r>
              <a:r>
                <a:rPr lang="en-US" b="1" dirty="0">
                  <a:solidFill>
                    <a:srgbClr val="0000CC"/>
                  </a:solidFill>
                  <a:latin typeface="Arial" panose="020B0604020202020204" pitchFamily="34" charset="0"/>
                  <a:cs typeface="Arial" panose="020B0604020202020204" pitchFamily="34" charset="0"/>
                </a:rPr>
                <a:t> </a:t>
              </a:r>
              <a:r>
                <a:rPr lang="vi-VN" b="1" dirty="0">
                  <a:solidFill>
                    <a:srgbClr val="0000CC"/>
                  </a:solidFill>
                  <a:cs typeface="Arial" panose="020B0604020202020204" pitchFamily="34" charset="0"/>
                </a:rPr>
                <a:t>HÓA</a:t>
              </a:r>
            </a:p>
            <a:p>
              <a:endParaRPr lang="en-US" b="1" dirty="0">
                <a:solidFill>
                  <a:srgbClr val="0000CC"/>
                </a:solidFill>
              </a:endParaRPr>
            </a:p>
          </p:txBody>
        </p:sp>
        <p:sp>
          <p:nvSpPr>
            <p:cNvPr id="10" name="TextBox 9"/>
            <p:cNvSpPr txBox="1"/>
            <p:nvPr/>
          </p:nvSpPr>
          <p:spPr>
            <a:xfrm>
              <a:off x="173773" y="4581996"/>
              <a:ext cx="2160240" cy="646331"/>
            </a:xfrm>
            <a:prstGeom prst="rect">
              <a:avLst/>
            </a:prstGeom>
            <a:noFill/>
          </p:spPr>
          <p:txBody>
            <a:bodyPr wrap="square" rtlCol="0">
              <a:spAutoFit/>
            </a:bodyPr>
            <a:lstStyle/>
            <a:p>
              <a:pPr lvl="0" fontAlgn="base">
                <a:spcBef>
                  <a:spcPct val="20000"/>
                </a:spcBef>
                <a:spcAft>
                  <a:spcPct val="0"/>
                </a:spcAft>
                <a:buClr>
                  <a:schemeClr val="hlink"/>
                </a:buClr>
              </a:pPr>
              <a:r>
                <a:rPr lang="vi-VN" b="1" dirty="0">
                  <a:solidFill>
                    <a:srgbClr val="0000CC"/>
                  </a:solidFill>
                  <a:cs typeface="Arial" panose="020B0604020202020204" pitchFamily="34" charset="0"/>
                </a:rPr>
                <a:t>5. LÀM </a:t>
              </a:r>
              <a:r>
                <a:rPr lang="en-US" b="1" dirty="0" err="1">
                  <a:solidFill>
                    <a:srgbClr val="0000CC"/>
                  </a:solidFill>
                  <a:latin typeface="Arial" panose="020B0604020202020204" pitchFamily="34" charset="0"/>
                  <a:cs typeface="Arial" panose="020B0604020202020204" pitchFamily="34" charset="0"/>
                </a:rPr>
                <a:t>BIẾN</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HÓA</a:t>
              </a:r>
              <a:endParaRPr lang="vi-VN" b="1" dirty="0">
                <a:solidFill>
                  <a:srgbClr val="0000CC"/>
                </a:solidFill>
                <a:cs typeface="Arial" panose="020B0604020202020204" pitchFamily="34" charset="0"/>
              </a:endParaRPr>
            </a:p>
            <a:p>
              <a:endParaRPr lang="en-US" b="1" dirty="0">
                <a:solidFill>
                  <a:srgbClr val="0000CC"/>
                </a:solidFill>
              </a:endParaRPr>
            </a:p>
          </p:txBody>
        </p:sp>
      </p:grpSp>
      <p:sp>
        <p:nvSpPr>
          <p:cNvPr id="5" name="TextBox 4"/>
          <p:cNvSpPr txBox="1"/>
          <p:nvPr/>
        </p:nvSpPr>
        <p:spPr>
          <a:xfrm>
            <a:off x="2360712" y="908720"/>
            <a:ext cx="7488832" cy="923330"/>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Thực hiện hành động theo mẫu có sẵn. Khi điều kiện làm việc có sự thay đổi thì họ có thể còn gặp sai sót hoặc không hoàn thành được công việc</a:t>
            </a:r>
            <a:endParaRPr lang="en-US" dirty="0"/>
          </a:p>
        </p:txBody>
      </p:sp>
      <p:sp>
        <p:nvSpPr>
          <p:cNvPr id="7" name="TextBox 6"/>
          <p:cNvSpPr txBox="1"/>
          <p:nvPr/>
        </p:nvSpPr>
        <p:spPr>
          <a:xfrm>
            <a:off x="2360712" y="1772816"/>
            <a:ext cx="7545288" cy="1246495"/>
          </a:xfrm>
          <a:prstGeom prst="rect">
            <a:avLst/>
          </a:prstGeom>
          <a:noFill/>
        </p:spPr>
        <p:txBody>
          <a:bodyPr wrap="square" rtlCol="0">
            <a:spAutoFit/>
          </a:bodyPr>
          <a:lstStyle/>
          <a:p>
            <a:pPr lvl="0"/>
            <a:r>
              <a:rPr lang="pt-BR" dirty="0">
                <a:latin typeface="Arial" panose="020B0604020202020204" pitchFamily="34" charset="0"/>
                <a:cs typeface="Arial" panose="020B0604020202020204" pitchFamily="34" charset="0"/>
              </a:rPr>
              <a:t>Hiểu rõ nhiệm vụ,quy trình nhưng khi tiến hành thao tác họ còn có những sai sót, thời gian hoàn thành công việc bị chậm và đôi khi còn cần có sự chỉ dẫn</a:t>
            </a:r>
            <a:endParaRPr lang="en-US" dirty="0">
              <a:latin typeface="Arial" panose="020B0604020202020204" pitchFamily="34" charset="0"/>
              <a:cs typeface="Arial" panose="020B0604020202020204" pitchFamily="34" charset="0"/>
            </a:endParaRPr>
          </a:p>
          <a:p>
            <a:endParaRPr lang="en-US" dirty="0"/>
          </a:p>
        </p:txBody>
      </p:sp>
      <p:sp>
        <p:nvSpPr>
          <p:cNvPr id="11" name="TextBox 10"/>
          <p:cNvSpPr txBox="1"/>
          <p:nvPr/>
        </p:nvSpPr>
        <p:spPr>
          <a:xfrm>
            <a:off x="2360712" y="2780928"/>
            <a:ext cx="7401272" cy="954107"/>
          </a:xfrm>
          <a:prstGeom prst="rect">
            <a:avLst/>
          </a:prstGeom>
          <a:noFill/>
        </p:spPr>
        <p:txBody>
          <a:bodyPr wrap="square" rtlCol="0">
            <a:spAutoFit/>
          </a:bodyPr>
          <a:lstStyle/>
          <a:p>
            <a:pPr lvl="0"/>
            <a:r>
              <a:rPr lang="pt-BR" dirty="0">
                <a:latin typeface="Arial" panose="020B0604020202020204" pitchFamily="34" charset="0"/>
                <a:cs typeface="Arial" panose="020B0604020202020204" pitchFamily="34" charset="0"/>
              </a:rPr>
              <a:t>Làm việc theo quy trình, thực hiện thao tác chính xác và hoàn thành công việc một cách nhanh chóng.</a:t>
            </a:r>
            <a:endParaRPr lang="en-US" dirty="0">
              <a:latin typeface="Arial" panose="020B0604020202020204" pitchFamily="34" charset="0"/>
              <a:cs typeface="Arial" panose="020B0604020202020204" pitchFamily="34" charset="0"/>
            </a:endParaRPr>
          </a:p>
          <a:p>
            <a:endParaRPr lang="en-US" dirty="0"/>
          </a:p>
        </p:txBody>
      </p:sp>
      <p:sp>
        <p:nvSpPr>
          <p:cNvPr id="12" name="TextBox 11"/>
          <p:cNvSpPr txBox="1"/>
          <p:nvPr/>
        </p:nvSpPr>
        <p:spPr>
          <a:xfrm>
            <a:off x="2360712" y="3573016"/>
            <a:ext cx="7488832" cy="646331"/>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Kỹ xảo được hình thành đã có tác dụng làm cơ sở tâm lý cho việc phát triển các kỹ năng khác cao hơn</a:t>
            </a:r>
            <a:endParaRPr lang="en-US" dirty="0"/>
          </a:p>
        </p:txBody>
      </p:sp>
      <p:sp>
        <p:nvSpPr>
          <p:cNvPr id="13" name="TextBox 12"/>
          <p:cNvSpPr txBox="1"/>
          <p:nvPr/>
        </p:nvSpPr>
        <p:spPr>
          <a:xfrm>
            <a:off x="2360712" y="4399944"/>
            <a:ext cx="7545288" cy="1477328"/>
          </a:xfrm>
          <a:prstGeom prst="rect">
            <a:avLst/>
          </a:prstGeom>
          <a:noFill/>
        </p:spPr>
        <p:txBody>
          <a:bodyPr wrap="square" rtlCol="0">
            <a:spAutoFit/>
          </a:bodyPr>
          <a:lstStyle/>
          <a:p>
            <a:pPr lvl="0"/>
            <a:r>
              <a:rPr lang="pt-BR" dirty="0">
                <a:latin typeface="Arial" panose="020B0604020202020204" pitchFamily="34" charset="0"/>
                <a:cs typeface="Arial" panose="020B0604020202020204" pitchFamily="34" charset="0"/>
              </a:rPr>
              <a:t>Có khả năng di chuyển các kỹ năng đã có sang tìm kiếm phương thức giải quyết các tình huống mới hoặc hình thành được các kỹ năng phức tạp để có thể độc lập, sáng tạo trong khi thực hiện hệ thống các thao - động tác và cử động lao động.</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06625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05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00" grpId="0" animBg="1"/>
      <p:bldP spid="4" grpId="0" animBg="1"/>
      <p:bldP spid="5" grpId="0"/>
      <p:bldP spid="7" grpId="0"/>
      <p:bldP spid="11" grpId="0"/>
      <p:bldP spid="1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56456" y="188640"/>
            <a:ext cx="10154344" cy="563562"/>
          </a:xfrm>
        </p:spPr>
        <p:txBody>
          <a:bodyPr>
            <a:noAutofit/>
          </a:bodyPr>
          <a:lstStyle/>
          <a:p>
            <a:pPr algn="ctr"/>
            <a:r>
              <a:rPr lang="en-US" b="1" dirty="0" err="1">
                <a:solidFill>
                  <a:srgbClr val="C00000"/>
                </a:solidFill>
                <a:latin typeface="Arial" panose="020B0604020202020204" pitchFamily="34" charset="0"/>
                <a:cs typeface="Arial" panose="020B0604020202020204" pitchFamily="34" charset="0"/>
              </a:rPr>
              <a:t>MỤC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TIÊU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KỸ</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NĂNG</a:t>
            </a:r>
            <a:endParaRPr lang="en-US" b="1" dirty="0">
              <a:solidFill>
                <a:srgbClr val="C00000"/>
              </a:solidFill>
              <a:latin typeface="Arial" panose="020B0604020202020204" pitchFamily="34" charset="0"/>
              <a:cs typeface="Arial" panose="020B0604020202020204" pitchFamily="34" charset="0"/>
            </a:endParaRPr>
          </a:p>
        </p:txBody>
      </p:sp>
      <p:sp>
        <p:nvSpPr>
          <p:cNvPr id="1130500" name="Freeform 4"/>
          <p:cNvSpPr>
            <a:spLocks/>
          </p:cNvSpPr>
          <p:nvPr/>
        </p:nvSpPr>
        <p:spPr bwMode="gray">
          <a:xfrm>
            <a:off x="3603625" y="317976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4" name="Curved Up Arrow 3"/>
          <p:cNvSpPr/>
          <p:nvPr/>
        </p:nvSpPr>
        <p:spPr>
          <a:xfrm>
            <a:off x="4552951" y="2991169"/>
            <a:ext cx="45719"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388268" y="1052736"/>
            <a:ext cx="9273480" cy="2232248"/>
            <a:chOff x="388268" y="752062"/>
            <a:chExt cx="9273480" cy="2051317"/>
          </a:xfrm>
        </p:grpSpPr>
        <p:sp>
          <p:nvSpPr>
            <p:cNvPr id="2" name="TextBox 1"/>
            <p:cNvSpPr txBox="1"/>
            <p:nvPr/>
          </p:nvSpPr>
          <p:spPr>
            <a:xfrm>
              <a:off x="560512" y="1369483"/>
              <a:ext cx="8928992" cy="1103038"/>
            </a:xfrm>
            <a:prstGeom prst="rect">
              <a:avLst/>
            </a:prstGeom>
            <a:noFill/>
          </p:spPr>
          <p:txBody>
            <a:bodyPr wrap="square" rtlCol="0">
              <a:spAutoFit/>
            </a:bodyPr>
            <a:lstStyle/>
            <a:p>
              <a:pPr algn="ctr"/>
              <a:r>
                <a:rPr lang="en-US" sz="3600" b="1" dirty="0" err="1">
                  <a:latin typeface="Arial" panose="020B0604020202020204" pitchFamily="34" charset="0"/>
                  <a:cs typeface="Arial" panose="020B0604020202020204" pitchFamily="34" charset="0"/>
                </a:rPr>
                <a:t>HÀNH</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ĐỘNG</a:t>
              </a:r>
              <a:r>
                <a:rPr lang="en-US" sz="3600" b="1" dirty="0">
                  <a:latin typeface="Arial" panose="020B0604020202020204" pitchFamily="34" charset="0"/>
                  <a:cs typeface="Arial" panose="020B0604020202020204" pitchFamily="34" charset="0"/>
                </a:rPr>
                <a:t> + </a:t>
              </a:r>
              <a:r>
                <a:rPr lang="en-US" sz="3600" b="1" dirty="0" err="1">
                  <a:latin typeface="Arial" panose="020B0604020202020204" pitchFamily="34" charset="0"/>
                  <a:cs typeface="Arial" panose="020B0604020202020204" pitchFamily="34" charset="0"/>
                </a:rPr>
                <a:t>TIÊU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CHÍ</a:t>
              </a:r>
              <a:r>
                <a:rPr lang="en-US" sz="3600" b="1" dirty="0">
                  <a:latin typeface="Arial" panose="020B0604020202020204" pitchFamily="34" charset="0"/>
                  <a:cs typeface="Arial" panose="020B0604020202020204" pitchFamily="34" charset="0"/>
                </a:rPr>
                <a:t> + </a:t>
              </a:r>
              <a:r>
                <a:rPr lang="en-US" sz="3600" b="1" dirty="0" err="1">
                  <a:latin typeface="Arial" panose="020B0604020202020204" pitchFamily="34" charset="0"/>
                  <a:cs typeface="Arial" panose="020B0604020202020204" pitchFamily="34" charset="0"/>
                </a:rPr>
                <a:t>ĐIỀU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KIỆN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THỰC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HIỆN</a:t>
              </a:r>
              <a:endParaRPr lang="en-US" sz="3600" b="1" dirty="0">
                <a:latin typeface="Arial" panose="020B0604020202020204" pitchFamily="34" charset="0"/>
                <a:cs typeface="Arial" panose="020B0604020202020204" pitchFamily="34" charset="0"/>
              </a:endParaRPr>
            </a:p>
          </p:txBody>
        </p:sp>
        <p:sp>
          <p:nvSpPr>
            <p:cNvPr id="3" name="Cloud 2"/>
            <p:cNvSpPr/>
            <p:nvPr/>
          </p:nvSpPr>
          <p:spPr>
            <a:xfrm>
              <a:off x="388268" y="752062"/>
              <a:ext cx="9273480" cy="2051317"/>
            </a:xfrm>
            <a:prstGeom prst="cloud">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60512" y="3800476"/>
            <a:ext cx="8928992" cy="1126462"/>
          </a:xfrm>
          <a:prstGeom prst="rect">
            <a:avLst/>
          </a:prstGeom>
          <a:noFill/>
        </p:spPr>
        <p:txBody>
          <a:bodyPr wrap="square" rtlCol="0">
            <a:spAutoFit/>
          </a:bodyPr>
          <a:lstStyle/>
          <a:p>
            <a:pPr lvl="0">
              <a:lnSpc>
                <a:spcPct val="120000"/>
              </a:lnSpc>
              <a:spcAft>
                <a:spcPts val="600"/>
              </a:spcAft>
            </a:pPr>
            <a:r>
              <a:rPr lang="en-US" sz="2800" dirty="0" err="1">
                <a:solidFill>
                  <a:srgbClr val="FF0000"/>
                </a:solidFill>
                <a:latin typeface="Arial" panose="020B0604020202020204" pitchFamily="34" charset="0"/>
                <a:cs typeface="Arial" panose="020B0604020202020204" pitchFamily="34" charset="0"/>
              </a:rPr>
              <a:t>Trồng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được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cây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xà</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lách</a:t>
            </a:r>
            <a:r>
              <a:rPr lang="en-US" sz="2800" dirty="0">
                <a:solidFill>
                  <a:srgbClr val="FF0000"/>
                </a:solidFill>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thủy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lưu</a:t>
            </a:r>
            <a:r>
              <a:rPr lang="en-US" sz="2800" dirty="0">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 </a:t>
            </a:r>
            <a:r>
              <a:rPr lang="en-US" sz="2800" dirty="0" err="1" smtClean="0">
                <a:solidFill>
                  <a:srgbClr val="0070C0"/>
                </a:solidFill>
                <a:latin typeface="Arial" panose="020B0604020202020204" pitchFamily="34" charset="0"/>
                <a:cs typeface="Arial" panose="020B0604020202020204" pitchFamily="34" charset="0"/>
              </a:rPr>
              <a:t>đảm</a:t>
            </a:r>
            <a:r>
              <a:rPr lang="en-US" sz="2800" dirty="0" smtClean="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bảo</a:t>
            </a:r>
            <a:r>
              <a:rPr lang="en-US" sz="2800" dirty="0">
                <a:solidFill>
                  <a:srgbClr val="0070C0"/>
                </a:solidFill>
                <a:latin typeface="Arial" panose="020B0604020202020204" pitchFamily="34" charset="0"/>
                <a:cs typeface="Arial" panose="020B0604020202020204" pitchFamily="34" charset="0"/>
              </a:rPr>
              <a:t> </a:t>
            </a:r>
            <a:r>
              <a:rPr lang="en-US" sz="2800" dirty="0" err="1" smtClean="0">
                <a:solidFill>
                  <a:srgbClr val="0070C0"/>
                </a:solidFill>
                <a:latin typeface="Arial" panose="020B0604020202020204" pitchFamily="34" charset="0"/>
                <a:cs typeface="Arial" panose="020B0604020202020204" pitchFamily="34" charset="0"/>
              </a:rPr>
              <a:t>cây</a:t>
            </a:r>
            <a:r>
              <a:rPr lang="en-US" sz="2800" dirty="0" smtClean="0">
                <a:solidFill>
                  <a:srgbClr val="0070C0"/>
                </a:solidFill>
                <a:latin typeface="Arial" panose="020B0604020202020204" pitchFamily="34" charset="0"/>
                <a:cs typeface="Arial" panose="020B0604020202020204" pitchFamily="34" charset="0"/>
              </a:rPr>
              <a:t> </a:t>
            </a:r>
            <a:r>
              <a:rPr lang="en-US" sz="2800" dirty="0" err="1" smtClean="0">
                <a:solidFill>
                  <a:srgbClr val="0070C0"/>
                </a:solidFill>
                <a:latin typeface="Arial" panose="020B0604020202020204" pitchFamily="34" charset="0"/>
                <a:cs typeface="Arial" panose="020B0604020202020204" pitchFamily="34" charset="0"/>
              </a:rPr>
              <a:t>không</a:t>
            </a:r>
            <a:r>
              <a:rPr lang="en-US" sz="2800" dirty="0" smtClean="0">
                <a:solidFill>
                  <a:srgbClr val="0070C0"/>
                </a:solidFill>
                <a:latin typeface="Arial" panose="020B0604020202020204" pitchFamily="34" charset="0"/>
                <a:cs typeface="Arial" panose="020B0604020202020204" pitchFamily="34" charset="0"/>
              </a:rPr>
              <a:t> </a:t>
            </a:r>
            <a:r>
              <a:rPr lang="en-US" sz="2800" dirty="0" err="1" smtClean="0">
                <a:solidFill>
                  <a:srgbClr val="0070C0"/>
                </a:solidFill>
                <a:latin typeface="Arial" panose="020B0604020202020204" pitchFamily="34" charset="0"/>
                <a:cs typeface="Arial" panose="020B0604020202020204" pitchFamily="34" charset="0"/>
              </a:rPr>
              <a:t>dập</a:t>
            </a:r>
            <a:r>
              <a:rPr lang="en-US" sz="2800" dirty="0" smtClean="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trong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thời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gian</a:t>
            </a:r>
            <a:r>
              <a:rPr lang="en-US" sz="2800" dirty="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10 </a:t>
            </a:r>
            <a:r>
              <a:rPr lang="en-US" sz="2800" dirty="0" err="1" smtClean="0">
                <a:solidFill>
                  <a:srgbClr val="0070C0"/>
                </a:solidFill>
                <a:latin typeface="Arial" panose="020B0604020202020204" pitchFamily="34" charset="0"/>
                <a:cs typeface="Arial" panose="020B0604020202020204" pitchFamily="34" charset="0"/>
              </a:rPr>
              <a:t>phút</a:t>
            </a:r>
            <a:endParaRPr lang="en-US"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803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30500"/>
                                        </p:tgtEl>
                                        <p:attrNameLst>
                                          <p:attrName>style.visibility</p:attrName>
                                        </p:attrNameLst>
                                      </p:cBhvr>
                                      <p:to>
                                        <p:strVal val="visible"/>
                                      </p:to>
                                    </p:set>
                                    <p:animEffect transition="in" filter="checkerboard(across)">
                                      <p:cBhvr>
                                        <p:cTn id="7" dur="500"/>
                                        <p:tgtEl>
                                          <p:spTgt spid="11305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00" grpId="0" animBg="1" autoUpdateAnimBg="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56456" y="188640"/>
            <a:ext cx="10154344" cy="563562"/>
          </a:xfrm>
        </p:spPr>
        <p:txBody>
          <a:bodyPr>
            <a:noAutofit/>
          </a:bodyPr>
          <a:lstStyle/>
          <a:p>
            <a:pPr algn="ctr"/>
            <a:r>
              <a:rPr lang="en-US" sz="3200" b="1" dirty="0" err="1">
                <a:solidFill>
                  <a:srgbClr val="C00000"/>
                </a:solidFill>
                <a:latin typeface="Arial" panose="020B0604020202020204" pitchFamily="34" charset="0"/>
                <a:cs typeface="Arial" panose="020B0604020202020204" pitchFamily="34" charset="0"/>
              </a:rPr>
              <a:t>NĂNG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LỰC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TỰ</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CHỦ</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VÀ</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CHỊU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TRÁCH</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NHIỆM</a:t>
            </a:r>
            <a:endParaRPr lang="en-US" sz="3200" b="1" dirty="0">
              <a:solidFill>
                <a:srgbClr val="C00000"/>
              </a:solidFill>
              <a:latin typeface="Arial" panose="020B0604020202020204" pitchFamily="34" charset="0"/>
              <a:cs typeface="Arial" panose="020B0604020202020204" pitchFamily="34" charset="0"/>
            </a:endParaRPr>
          </a:p>
        </p:txBody>
      </p:sp>
      <p:sp>
        <p:nvSpPr>
          <p:cNvPr id="1130500" name="Freeform 4"/>
          <p:cNvSpPr>
            <a:spLocks/>
          </p:cNvSpPr>
          <p:nvPr/>
        </p:nvSpPr>
        <p:spPr bwMode="gray">
          <a:xfrm>
            <a:off x="3603625" y="317976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4" name="Curved Up Arrow 3"/>
          <p:cNvSpPr/>
          <p:nvPr/>
        </p:nvSpPr>
        <p:spPr>
          <a:xfrm>
            <a:off x="4552951" y="2991169"/>
            <a:ext cx="45719"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344488" y="980728"/>
            <a:ext cx="9361040" cy="2677656"/>
          </a:xfrm>
          <a:prstGeom prst="rect">
            <a:avLst/>
          </a:prstGeom>
        </p:spPr>
        <p:txBody>
          <a:bodyPr wrap="square">
            <a:spAutoFit/>
          </a:bodyPr>
          <a:lstStyle/>
          <a:p>
            <a:pPr>
              <a:lnSpc>
                <a:spcPct val="150000"/>
              </a:lnSpc>
            </a:pPr>
            <a:r>
              <a:rPr lang="nb-NO" sz="2800" dirty="0">
                <a:latin typeface="Arial" panose="020B0604020202020204" pitchFamily="34" charset="0"/>
                <a:ea typeface="Times New Roman" panose="02020603050405020304" pitchFamily="18" charset="0"/>
                <a:cs typeface="Arial" panose="020B0604020202020204" pitchFamily="34" charset="0"/>
              </a:rPr>
              <a:t>Thể hiện ở tính chủ động, tính sáng tạo, mức độ độc lập, năng lực quản lý... như thế nào khi áp dụng kiến thức, kỹ năng để thực hiện nhiệm vụ công việc chuyên môn của nghề trong bối cảnh cụ thể,</a:t>
            </a:r>
            <a:endParaRPr lang="en-US" sz="2800" dirty="0">
              <a:latin typeface="Arial" panose="020B0604020202020204" pitchFamily="34" charset="0"/>
              <a:cs typeface="Arial" panose="020B0604020202020204" pitchFamily="34" charset="0"/>
            </a:endParaRPr>
          </a:p>
        </p:txBody>
      </p:sp>
      <p:sp>
        <p:nvSpPr>
          <p:cNvPr id="10" name="TextBox 9"/>
          <p:cNvSpPr txBox="1"/>
          <p:nvPr/>
        </p:nvSpPr>
        <p:spPr>
          <a:xfrm>
            <a:off x="344488" y="3658384"/>
            <a:ext cx="9561512" cy="2308324"/>
          </a:xfrm>
          <a:prstGeom prst="rect">
            <a:avLst/>
          </a:prstGeom>
          <a:noFill/>
          <a:ln w="38100">
            <a:solidFill>
              <a:schemeClr val="tx1"/>
            </a:solidFill>
          </a:ln>
        </p:spPr>
        <p:txBody>
          <a:bodyPr wrap="square" rtlCol="0">
            <a:spAutoFit/>
          </a:bodyPr>
          <a:lstStyle/>
          <a:p>
            <a:pPr marL="0" lvl="1">
              <a:lnSpc>
                <a:spcPct val="150000"/>
              </a:lnSpc>
            </a:pPr>
            <a:r>
              <a:rPr lang="en-US" sz="3200" dirty="0" err="1">
                <a:solidFill>
                  <a:srgbClr val="0070C0"/>
                </a:solidFill>
              </a:rPr>
              <a:t>Chủ</a:t>
            </a:r>
            <a:r>
              <a:rPr lang="en-US" sz="3200" dirty="0">
                <a:solidFill>
                  <a:srgbClr val="0070C0"/>
                </a:solidFill>
              </a:rPr>
              <a:t> </a:t>
            </a:r>
            <a:r>
              <a:rPr lang="en-US" sz="3200" dirty="0" err="1">
                <a:solidFill>
                  <a:srgbClr val="0070C0"/>
                </a:solidFill>
              </a:rPr>
              <a:t>động</a:t>
            </a:r>
            <a:r>
              <a:rPr lang="en-US" sz="3200" dirty="0">
                <a:solidFill>
                  <a:srgbClr val="0070C0"/>
                </a:solidFill>
              </a:rPr>
              <a:t>, </a:t>
            </a:r>
            <a:r>
              <a:rPr lang="en-US" sz="3200" dirty="0" err="1">
                <a:solidFill>
                  <a:srgbClr val="0070C0"/>
                </a:solidFill>
              </a:rPr>
              <a:t>tích</a:t>
            </a:r>
            <a:r>
              <a:rPr lang="en-US" sz="3200" dirty="0">
                <a:solidFill>
                  <a:srgbClr val="0070C0"/>
                </a:solidFill>
              </a:rPr>
              <a:t> </a:t>
            </a:r>
            <a:r>
              <a:rPr lang="en-US" sz="3200" dirty="0" err="1">
                <a:solidFill>
                  <a:srgbClr val="0070C0"/>
                </a:solidFill>
              </a:rPr>
              <a:t>cực</a:t>
            </a:r>
            <a:r>
              <a:rPr lang="en-US" sz="3200" dirty="0">
                <a:solidFill>
                  <a:srgbClr val="0070C0"/>
                </a:solidFill>
              </a:rPr>
              <a:t> </a:t>
            </a:r>
            <a:r>
              <a:rPr lang="en-US" sz="3200" dirty="0" err="1">
                <a:solidFill>
                  <a:srgbClr val="0070C0"/>
                </a:solidFill>
              </a:rPr>
              <a:t>vận</a:t>
            </a:r>
            <a:r>
              <a:rPr lang="en-US" sz="3200" dirty="0">
                <a:solidFill>
                  <a:srgbClr val="0070C0"/>
                </a:solidFill>
              </a:rPr>
              <a:t> </a:t>
            </a:r>
            <a:r>
              <a:rPr lang="en-US" sz="3200" dirty="0" err="1">
                <a:solidFill>
                  <a:srgbClr val="0070C0"/>
                </a:solidFill>
              </a:rPr>
              <a:t>dụng</a:t>
            </a:r>
            <a:r>
              <a:rPr lang="en-US" sz="3200" dirty="0">
                <a:solidFill>
                  <a:srgbClr val="0070C0"/>
                </a:solidFill>
              </a:rPr>
              <a:t> </a:t>
            </a:r>
            <a:r>
              <a:rPr lang="en-US" sz="3200" dirty="0" err="1">
                <a:solidFill>
                  <a:srgbClr val="0070C0"/>
                </a:solidFill>
              </a:rPr>
              <a:t>những</a:t>
            </a:r>
            <a:r>
              <a:rPr lang="en-US" sz="3200" dirty="0">
                <a:solidFill>
                  <a:srgbClr val="0070C0"/>
                </a:solidFill>
              </a:rPr>
              <a:t> </a:t>
            </a:r>
            <a:r>
              <a:rPr lang="en-US" sz="3200" dirty="0" err="1">
                <a:solidFill>
                  <a:srgbClr val="0070C0"/>
                </a:solidFill>
              </a:rPr>
              <a:t>kiến</a:t>
            </a:r>
            <a:r>
              <a:rPr lang="en-US" sz="3200" dirty="0">
                <a:solidFill>
                  <a:srgbClr val="0070C0"/>
                </a:solidFill>
              </a:rPr>
              <a:t> </a:t>
            </a:r>
            <a:r>
              <a:rPr lang="en-US" sz="3200" dirty="0" err="1">
                <a:solidFill>
                  <a:srgbClr val="0070C0"/>
                </a:solidFill>
              </a:rPr>
              <a:t>thức</a:t>
            </a:r>
            <a:r>
              <a:rPr lang="en-US" sz="3200" dirty="0">
                <a:solidFill>
                  <a:srgbClr val="0070C0"/>
                </a:solidFill>
              </a:rPr>
              <a:t>, </a:t>
            </a:r>
            <a:r>
              <a:rPr lang="en-US" sz="3200" dirty="0" err="1">
                <a:solidFill>
                  <a:srgbClr val="0070C0"/>
                </a:solidFill>
              </a:rPr>
              <a:t>kỹ</a:t>
            </a:r>
            <a:r>
              <a:rPr lang="en-US" sz="3200" dirty="0">
                <a:solidFill>
                  <a:srgbClr val="0070C0"/>
                </a:solidFill>
              </a:rPr>
              <a:t> </a:t>
            </a:r>
            <a:r>
              <a:rPr lang="en-US" sz="3200" dirty="0" err="1">
                <a:solidFill>
                  <a:srgbClr val="0070C0"/>
                </a:solidFill>
              </a:rPr>
              <a:t>năng</a:t>
            </a:r>
            <a:r>
              <a:rPr lang="en-US" sz="3200" dirty="0">
                <a:solidFill>
                  <a:srgbClr val="0070C0"/>
                </a:solidFill>
              </a:rPr>
              <a:t> </a:t>
            </a:r>
            <a:r>
              <a:rPr lang="en-US" sz="3200" dirty="0" err="1">
                <a:solidFill>
                  <a:srgbClr val="0070C0"/>
                </a:solidFill>
              </a:rPr>
              <a:t>đã</a:t>
            </a:r>
            <a:r>
              <a:rPr lang="en-US" sz="3200" dirty="0">
                <a:solidFill>
                  <a:srgbClr val="0070C0"/>
                </a:solidFill>
              </a:rPr>
              <a:t> </a:t>
            </a:r>
            <a:r>
              <a:rPr lang="en-US" sz="3200" dirty="0" err="1">
                <a:solidFill>
                  <a:srgbClr val="0070C0"/>
                </a:solidFill>
              </a:rPr>
              <a:t>học</a:t>
            </a:r>
            <a:r>
              <a:rPr lang="en-US" sz="3200" dirty="0">
                <a:solidFill>
                  <a:srgbClr val="0070C0"/>
                </a:solidFill>
              </a:rPr>
              <a:t> </a:t>
            </a:r>
            <a:r>
              <a:rPr lang="en-US" sz="3200" dirty="0" err="1">
                <a:solidFill>
                  <a:srgbClr val="0070C0"/>
                </a:solidFill>
              </a:rPr>
              <a:t>vào</a:t>
            </a:r>
            <a:r>
              <a:rPr lang="en-US" sz="3200" dirty="0">
                <a:solidFill>
                  <a:srgbClr val="0070C0"/>
                </a:solidFill>
              </a:rPr>
              <a:t> </a:t>
            </a:r>
            <a:r>
              <a:rPr lang="en-US" sz="3200" dirty="0" err="1">
                <a:solidFill>
                  <a:srgbClr val="0070C0"/>
                </a:solidFill>
              </a:rPr>
              <a:t>việc</a:t>
            </a:r>
            <a:r>
              <a:rPr lang="en-US" sz="3200" dirty="0">
                <a:solidFill>
                  <a:srgbClr val="0070C0"/>
                </a:solidFill>
              </a:rPr>
              <a:t> </a:t>
            </a:r>
            <a:r>
              <a:rPr lang="en-US" sz="3200" dirty="0" err="1">
                <a:solidFill>
                  <a:srgbClr val="0070C0"/>
                </a:solidFill>
              </a:rPr>
              <a:t>trồng</a:t>
            </a:r>
            <a:r>
              <a:rPr lang="en-US" sz="3200" dirty="0">
                <a:solidFill>
                  <a:srgbClr val="0070C0"/>
                </a:solidFill>
              </a:rPr>
              <a:t> </a:t>
            </a:r>
            <a:r>
              <a:rPr lang="en-US" sz="3200" dirty="0" err="1">
                <a:solidFill>
                  <a:srgbClr val="0070C0"/>
                </a:solidFill>
              </a:rPr>
              <a:t>cây</a:t>
            </a:r>
            <a:r>
              <a:rPr lang="en-US" sz="3200" dirty="0">
                <a:solidFill>
                  <a:srgbClr val="0070C0"/>
                </a:solidFill>
              </a:rPr>
              <a:t> </a:t>
            </a:r>
            <a:r>
              <a:rPr lang="en-US" sz="3200" dirty="0" err="1">
                <a:solidFill>
                  <a:srgbClr val="0070C0"/>
                </a:solidFill>
              </a:rPr>
              <a:t>xà</a:t>
            </a:r>
            <a:r>
              <a:rPr lang="en-US" sz="3200" dirty="0">
                <a:solidFill>
                  <a:srgbClr val="0070C0"/>
                </a:solidFill>
              </a:rPr>
              <a:t> </a:t>
            </a:r>
            <a:r>
              <a:rPr lang="en-US" sz="3200" dirty="0" err="1">
                <a:solidFill>
                  <a:srgbClr val="0070C0"/>
                </a:solidFill>
              </a:rPr>
              <a:t>lách</a:t>
            </a:r>
            <a:r>
              <a:rPr lang="en-US" sz="3200" dirty="0">
                <a:solidFill>
                  <a:srgbClr val="0070C0"/>
                </a:solidFill>
              </a:rPr>
              <a:t> con </a:t>
            </a:r>
            <a:r>
              <a:rPr lang="en-US" sz="3200" dirty="0" err="1">
                <a:solidFill>
                  <a:srgbClr val="0070C0"/>
                </a:solidFill>
              </a:rPr>
              <a:t>vào</a:t>
            </a:r>
            <a:r>
              <a:rPr lang="en-US" sz="3200" dirty="0">
                <a:solidFill>
                  <a:srgbClr val="0070C0"/>
                </a:solidFill>
              </a:rPr>
              <a:t> </a:t>
            </a:r>
            <a:r>
              <a:rPr lang="en-US" sz="3200" dirty="0" err="1">
                <a:solidFill>
                  <a:srgbClr val="0070C0"/>
                </a:solidFill>
              </a:rPr>
              <a:t>giàn</a:t>
            </a:r>
            <a:r>
              <a:rPr lang="en-US" sz="3200" dirty="0">
                <a:solidFill>
                  <a:srgbClr val="0070C0"/>
                </a:solidFill>
              </a:rPr>
              <a:t> </a:t>
            </a:r>
            <a:r>
              <a:rPr lang="en-US" sz="3200" dirty="0" err="1">
                <a:solidFill>
                  <a:srgbClr val="0070C0"/>
                </a:solidFill>
              </a:rPr>
              <a:t>thủy</a:t>
            </a:r>
            <a:r>
              <a:rPr lang="en-US" sz="3200" dirty="0">
                <a:solidFill>
                  <a:srgbClr val="0070C0"/>
                </a:solidFill>
              </a:rPr>
              <a:t> </a:t>
            </a:r>
            <a:r>
              <a:rPr lang="en-US" sz="3200" dirty="0" err="1">
                <a:solidFill>
                  <a:srgbClr val="0070C0"/>
                </a:solidFill>
              </a:rPr>
              <a:t>canh</a:t>
            </a:r>
            <a:r>
              <a:rPr lang="en-US" sz="3200" dirty="0">
                <a:solidFill>
                  <a:srgbClr val="0070C0"/>
                </a:solidFill>
              </a:rPr>
              <a:t> </a:t>
            </a:r>
            <a:r>
              <a:rPr lang="en-US" sz="3200" dirty="0" err="1">
                <a:solidFill>
                  <a:srgbClr val="0070C0"/>
                </a:solidFill>
              </a:rPr>
              <a:t>đảm</a:t>
            </a:r>
            <a:r>
              <a:rPr lang="en-US" sz="3200" dirty="0">
                <a:solidFill>
                  <a:srgbClr val="0070C0"/>
                </a:solidFill>
              </a:rPr>
              <a:t> </a:t>
            </a:r>
            <a:r>
              <a:rPr lang="en-US" sz="3200" dirty="0" err="1" smtClean="0">
                <a:solidFill>
                  <a:srgbClr val="0070C0"/>
                </a:solidFill>
              </a:rPr>
              <a:t>bảo</a:t>
            </a:r>
            <a:r>
              <a:rPr lang="en-US" sz="3200" dirty="0" smtClean="0">
                <a:solidFill>
                  <a:srgbClr val="0070C0"/>
                </a:solidFill>
              </a:rPr>
              <a:t> </a:t>
            </a:r>
            <a:r>
              <a:rPr lang="en-US" sz="3200" dirty="0">
                <a:solidFill>
                  <a:srgbClr val="0070C0"/>
                </a:solidFill>
              </a:rPr>
              <a:t>an </a:t>
            </a:r>
            <a:r>
              <a:rPr lang="en-US" sz="3200" dirty="0" err="1">
                <a:solidFill>
                  <a:srgbClr val="0070C0"/>
                </a:solidFill>
              </a:rPr>
              <a:t>toàn</a:t>
            </a:r>
            <a:r>
              <a:rPr lang="en-US" sz="3200" dirty="0">
                <a:solidFill>
                  <a:srgbClr val="0070C0"/>
                </a:solidFill>
              </a:rPr>
              <a:t> </a:t>
            </a:r>
            <a:r>
              <a:rPr lang="en-US" sz="3200" dirty="0" err="1">
                <a:solidFill>
                  <a:srgbClr val="0070C0"/>
                </a:solidFill>
              </a:rPr>
              <a:t>thực</a:t>
            </a:r>
            <a:r>
              <a:rPr lang="en-US" sz="3200" dirty="0">
                <a:solidFill>
                  <a:srgbClr val="0070C0"/>
                </a:solidFill>
              </a:rPr>
              <a:t> </a:t>
            </a:r>
            <a:r>
              <a:rPr lang="en-US" sz="3200" dirty="0" err="1">
                <a:solidFill>
                  <a:srgbClr val="0070C0"/>
                </a:solidFill>
              </a:rPr>
              <a:t>phẩm</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giữ</a:t>
            </a:r>
            <a:r>
              <a:rPr lang="en-US" sz="3200" dirty="0">
                <a:solidFill>
                  <a:srgbClr val="0070C0"/>
                </a:solidFill>
              </a:rPr>
              <a:t> </a:t>
            </a:r>
            <a:r>
              <a:rPr lang="en-US" sz="3200" dirty="0" err="1">
                <a:solidFill>
                  <a:srgbClr val="0070C0"/>
                </a:solidFill>
              </a:rPr>
              <a:t>vệ</a:t>
            </a:r>
            <a:r>
              <a:rPr lang="en-US" sz="3200" dirty="0">
                <a:solidFill>
                  <a:srgbClr val="0070C0"/>
                </a:solidFill>
              </a:rPr>
              <a:t> </a:t>
            </a:r>
            <a:r>
              <a:rPr lang="en-US" sz="3200" dirty="0" err="1">
                <a:solidFill>
                  <a:srgbClr val="0070C0"/>
                </a:solidFill>
              </a:rPr>
              <a:t>sinh</a:t>
            </a:r>
            <a:r>
              <a:rPr lang="en-US" sz="3200" dirty="0">
                <a:solidFill>
                  <a:srgbClr val="0070C0"/>
                </a:solidFill>
              </a:rPr>
              <a:t> </a:t>
            </a:r>
            <a:r>
              <a:rPr lang="en-US" sz="3200" dirty="0" err="1">
                <a:solidFill>
                  <a:srgbClr val="0070C0"/>
                </a:solidFill>
              </a:rPr>
              <a:t>môi</a:t>
            </a:r>
            <a:r>
              <a:rPr lang="en-US" sz="3200" dirty="0">
                <a:solidFill>
                  <a:srgbClr val="0070C0"/>
                </a:solidFill>
              </a:rPr>
              <a:t> </a:t>
            </a:r>
            <a:r>
              <a:rPr lang="en-US" sz="3200" dirty="0" err="1">
                <a:solidFill>
                  <a:srgbClr val="0070C0"/>
                </a:solidFill>
              </a:rPr>
              <a:t>trường</a:t>
            </a:r>
            <a:r>
              <a:rPr lang="en-US" sz="3200" dirty="0">
                <a:solidFill>
                  <a:srgbClr val="0070C0"/>
                </a:solidFill>
              </a:rPr>
              <a:t>. </a:t>
            </a:r>
            <a:endParaRPr lang="en-US" sz="3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289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endPar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fontAlgn="base">
                <a:spcBef>
                  <a:spcPct val="0"/>
                </a:spcBef>
                <a:spcAft>
                  <a:spcPct val="0"/>
                </a:spcAft>
                <a:defRPr/>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2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kế</a:t>
              </a:r>
              <a:r>
                <a:rPr lang="en-US" sz="2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mục</a:t>
              </a:r>
              <a:r>
                <a:rPr lang="en-US" sz="2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tiêu</a:t>
              </a: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2</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 name="Rectangle 1"/>
          <p:cNvSpPr/>
          <p:nvPr/>
        </p:nvSpPr>
        <p:spPr>
          <a:xfrm>
            <a:off x="416496" y="1008112"/>
            <a:ext cx="9001000" cy="6370975"/>
          </a:xfrm>
          <a:prstGeom prst="rect">
            <a:avLst/>
          </a:prstGeom>
        </p:spPr>
        <p:txBody>
          <a:bodyPr wrap="square">
            <a:spAutoFit/>
          </a:bodyPr>
          <a:lstStyle/>
          <a:p>
            <a:pPr>
              <a:spcAft>
                <a:spcPts val="0"/>
              </a:spcAft>
            </a:pPr>
            <a:r>
              <a:rPr lang="pt-BR" sz="2400" b="1" kern="1400" dirty="0">
                <a:solidFill>
                  <a:srgbClr val="0070C0"/>
                </a:solidFill>
                <a:latin typeface="Arial" panose="020B0604020202020204" pitchFamily="34" charset="0"/>
                <a:ea typeface="Times New Roman" panose="02020603050405020304" pitchFamily="18" charset="0"/>
                <a:cs typeface="Arial" panose="020B0604020202020204" pitchFamily="34" charset="0"/>
              </a:rPr>
              <a:t>MỤC TIÊU</a:t>
            </a:r>
            <a:endParaRPr lang="en-US" sz="2400" kern="14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2400" kern="14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endParaRPr lang="en-US" sz="2400" kern="14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2400" kern="1400" dirty="0">
                <a:latin typeface="Arial" panose="020B0604020202020204" pitchFamily="34" charset="0"/>
                <a:ea typeface="Times New Roman" panose="02020603050405020304" pitchFamily="18" charset="0"/>
                <a:cs typeface="Arial" panose="020B0604020202020204" pitchFamily="34" charset="0"/>
              </a:rPr>
              <a:t> </a:t>
            </a:r>
            <a:endParaRPr lang="en-US" sz="2400" kern="1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2400" kern="1400" dirty="0">
                <a:latin typeface="Arial" panose="020B0604020202020204" pitchFamily="34" charset="0"/>
                <a:ea typeface="Times New Roman" panose="02020603050405020304" pitchFamily="18" charset="0"/>
                <a:cs typeface="Arial" panose="020B0604020202020204" pitchFamily="34" charset="0"/>
              </a:rPr>
              <a:t>  </a:t>
            </a:r>
            <a:endParaRPr lang="en-US" sz="2400" kern="1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2400" b="1" kern="14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ĐỒ </a:t>
            </a:r>
            <a:r>
              <a:rPr lang="pt-BR" sz="2400" b="1" kern="1400" dirty="0">
                <a:solidFill>
                  <a:srgbClr val="0070C0"/>
                </a:solidFill>
                <a:latin typeface="Arial" panose="020B0604020202020204" pitchFamily="34" charset="0"/>
                <a:ea typeface="Times New Roman" panose="02020603050405020304" pitchFamily="18" charset="0"/>
                <a:cs typeface="Arial" panose="020B0604020202020204" pitchFamily="34" charset="0"/>
              </a:rPr>
              <a:t>DÙNG VÀ TRANG THIẾT BỊ DẠY </a:t>
            </a:r>
            <a:r>
              <a:rPr lang="pt-BR" sz="2400" b="1" kern="14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HỌC</a:t>
            </a:r>
          </a:p>
          <a:p>
            <a:pPr>
              <a:spcAft>
                <a:spcPts val="0"/>
              </a:spcAft>
            </a:pPr>
            <a:r>
              <a:rPr lang="pt-BR" sz="2400" b="1" kern="1400" dirty="0" smtClean="0">
                <a:latin typeface="Arial" panose="020B0604020202020204" pitchFamily="34" charset="0"/>
                <a:ea typeface="Times New Roman" panose="02020603050405020304" pitchFamily="18" charset="0"/>
                <a:cs typeface="Arial" panose="020B0604020202020204" pitchFamily="34" charset="0"/>
              </a:rPr>
              <a:t>   Trang thiết bị dạy học</a:t>
            </a:r>
            <a:endParaRPr lang="en-US" sz="2400" kern="1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2400" kern="1400" dirty="0">
                <a:latin typeface="Arial" panose="020B0604020202020204" pitchFamily="34" charset="0"/>
                <a:ea typeface="Times New Roman" panose="02020603050405020304" pitchFamily="18" charset="0"/>
                <a:cs typeface="Arial" panose="020B0604020202020204" pitchFamily="34" charset="0"/>
              </a:rPr>
              <a:t>  </a:t>
            </a:r>
            <a:r>
              <a:rPr lang="pt-BR" sz="2400" kern="1400" dirty="0" smtClean="0">
                <a:latin typeface="Arial" panose="020B0604020202020204" pitchFamily="34" charset="0"/>
                <a:ea typeface="Times New Roman" panose="02020603050405020304" pitchFamily="18" charset="0"/>
                <a:cs typeface="Arial" panose="020B0604020202020204" pitchFamily="34" charset="0"/>
              </a:rPr>
              <a:t> Dụng cụ, thiết bị, vật tư</a:t>
            </a:r>
            <a:endParaRPr lang="en-US" sz="2400" kern="1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2400" kern="1400" dirty="0">
                <a:latin typeface="Arial" panose="020B0604020202020204" pitchFamily="34" charset="0"/>
                <a:ea typeface="Times New Roman" panose="02020603050405020304" pitchFamily="18" charset="0"/>
                <a:cs typeface="Arial" panose="020B0604020202020204" pitchFamily="34" charset="0"/>
              </a:rPr>
              <a:t> </a:t>
            </a:r>
            <a:endParaRPr lang="en-US" sz="2400" kern="1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2400" kern="1400" dirty="0">
                <a:latin typeface="Arial" panose="020B0604020202020204" pitchFamily="34" charset="0"/>
                <a:ea typeface="Times New Roman" panose="02020603050405020304" pitchFamily="18" charset="0"/>
                <a:cs typeface="Arial" panose="020B0604020202020204" pitchFamily="34" charset="0"/>
              </a:rPr>
              <a:t> </a:t>
            </a:r>
            <a:endParaRPr lang="en-US" sz="2400" kern="1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2400" b="1" kern="1400" dirty="0">
                <a:solidFill>
                  <a:srgbClr val="0070C0"/>
                </a:solidFill>
                <a:latin typeface="Arial" panose="020B0604020202020204" pitchFamily="34" charset="0"/>
                <a:ea typeface="Times New Roman" panose="02020603050405020304" pitchFamily="18" charset="0"/>
                <a:cs typeface="Arial" panose="020B0604020202020204" pitchFamily="34" charset="0"/>
              </a:rPr>
              <a:t>HÌNH THỨC TỔ CHỨC DẠY </a:t>
            </a:r>
            <a:r>
              <a:rPr lang="pt-BR" sz="2400" b="1" kern="1400"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HỌC</a:t>
            </a:r>
            <a:endParaRPr lang="pt-BR" sz="2400" kern="1400" dirty="0" smtClean="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lvl="0"/>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Giới </a:t>
            </a:r>
            <a:r>
              <a:rPr lang="vi-VN" sz="2400" dirty="0">
                <a:latin typeface="Arial" panose="020B0604020202020204" pitchFamily="34" charset="0"/>
                <a:cs typeface="Arial" panose="020B0604020202020204" pitchFamily="34" charset="0"/>
              </a:rPr>
              <a:t>thiệu chủ đề: tập trung</a:t>
            </a:r>
            <a:endParaRPr lang="en-US" sz="2400" dirty="0">
              <a:latin typeface="Arial" panose="020B0604020202020204" pitchFamily="34" charset="0"/>
              <a:cs typeface="Arial" panose="020B0604020202020204" pitchFamily="34" charset="0"/>
            </a:endParaRPr>
          </a:p>
          <a:p>
            <a:pPr lvl="0"/>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a:t>
            </a:r>
            <a:r>
              <a:rPr lang="vi-VN" sz="2400" dirty="0">
                <a:latin typeface="Arial" panose="020B0604020202020204" pitchFamily="34" charset="0"/>
                <a:cs typeface="Arial" panose="020B0604020202020204" pitchFamily="34" charset="0"/>
              </a:rPr>
              <a:t>ải quyết vấn đề:</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Lý thuyết, hướng dẫn kỹ năng: tập trung</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Th</a:t>
            </a:r>
            <a:r>
              <a:rPr lang="vi-VN" sz="2400" dirty="0">
                <a:latin typeface="Arial" panose="020B0604020202020204" pitchFamily="34" charset="0"/>
                <a:cs typeface="Arial" panose="020B0604020202020204" pitchFamily="34" charset="0"/>
              </a:rPr>
              <a:t>ực h</a:t>
            </a:r>
            <a:r>
              <a:rPr lang="en-US" sz="2400" dirty="0" err="1">
                <a:latin typeface="Arial" panose="020B0604020202020204" pitchFamily="34" charset="0"/>
                <a:cs typeface="Arial" panose="020B0604020202020204" pitchFamily="34" charset="0"/>
              </a:rPr>
              <a:t>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endParaRPr lang="en-US" sz="2400" dirty="0">
              <a:latin typeface="Arial" panose="020B0604020202020204" pitchFamily="34" charset="0"/>
              <a:cs typeface="Arial" panose="020B0604020202020204" pitchFamily="34" charset="0"/>
            </a:endParaRPr>
          </a:p>
          <a:p>
            <a:pPr lvl="0"/>
            <a:r>
              <a:rPr lang="en-US" sz="2400" dirty="0" smtClean="0">
                <a:latin typeface="Arial" panose="020B0604020202020204" pitchFamily="34" charset="0"/>
                <a:cs typeface="Arial" panose="020B0604020202020204" pitchFamily="34" charset="0"/>
              </a:rPr>
              <a:t>                      K</a:t>
            </a:r>
            <a:r>
              <a:rPr lang="vi-VN" sz="2400" dirty="0">
                <a:latin typeface="Arial" panose="020B0604020202020204" pitchFamily="34" charset="0"/>
                <a:cs typeface="Arial" panose="020B0604020202020204" pitchFamily="34" charset="0"/>
              </a:rPr>
              <a:t>ết th</a:t>
            </a:r>
            <a:r>
              <a:rPr lang="en-US" sz="2400" dirty="0" err="1">
                <a:latin typeface="Arial" panose="020B0604020202020204" pitchFamily="34" charset="0"/>
                <a:cs typeface="Arial" panose="020B0604020202020204" pitchFamily="34" charset="0"/>
              </a:rPr>
              <a:t>úc</a:t>
            </a:r>
            <a:r>
              <a:rPr lang="en-US" sz="2400" dirty="0">
                <a:latin typeface="Arial" panose="020B0604020202020204" pitchFamily="34" charset="0"/>
                <a:cs typeface="Arial" panose="020B0604020202020204" pitchFamily="34" charset="0"/>
              </a:rPr>
              <a:t> v</a:t>
            </a:r>
            <a:r>
              <a:rPr lang="vi-VN" sz="2400" dirty="0">
                <a:latin typeface="Arial" panose="020B0604020202020204" pitchFamily="34" charset="0"/>
                <a:cs typeface="Arial" panose="020B0604020202020204" pitchFamily="34" charset="0"/>
              </a:rPr>
              <a:t>ấn đề: tập trung</a:t>
            </a:r>
            <a:endParaRPr lang="en-US" sz="2400" dirty="0">
              <a:latin typeface="Arial" panose="020B0604020202020204" pitchFamily="34" charset="0"/>
              <a:cs typeface="Arial" panose="020B0604020202020204" pitchFamily="34" charset="0"/>
            </a:endParaRPr>
          </a:p>
          <a:p>
            <a:pPr>
              <a:spcAft>
                <a:spcPts val="0"/>
              </a:spcAft>
            </a:pPr>
            <a:endParaRPr lang="en-US" sz="2400" kern="14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pt-BR" sz="2400" kern="1400" dirty="0">
                <a:latin typeface="Arial" panose="020B0604020202020204" pitchFamily="34" charset="0"/>
                <a:ea typeface="Times New Roman" panose="02020603050405020304" pitchFamily="18" charset="0"/>
                <a:cs typeface="Arial" panose="020B0604020202020204" pitchFamily="34" charset="0"/>
              </a:rPr>
              <a:t> 	 </a:t>
            </a:r>
            <a:endParaRPr lang="en-US" sz="2400" kern="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06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400" b="1" kern="0" dirty="0" err="1" smtClean="0">
                  <a:solidFill>
                    <a:srgbClr val="0070C0"/>
                  </a:solidFill>
                  <a:latin typeface="Arial" panose="020B0604020202020204" pitchFamily="34" charset="0"/>
                  <a:cs typeface="Arial" panose="020B0604020202020204" pitchFamily="34" charset="0"/>
                </a:rPr>
                <a:t>Thiết</a:t>
              </a:r>
              <a:r>
                <a:rPr lang="en-US" sz="2400" b="1" kern="0" dirty="0" smtClean="0">
                  <a:solidFill>
                    <a:srgbClr val="0070C0"/>
                  </a:solidFill>
                  <a:latin typeface="Arial" panose="020B0604020202020204" pitchFamily="34" charset="0"/>
                  <a:cs typeface="Arial" panose="020B0604020202020204" pitchFamily="34" charset="0"/>
                </a:rPr>
                <a:t> </a:t>
              </a:r>
              <a:r>
                <a:rPr lang="en-US" sz="2400" b="1" kern="0" dirty="0" err="1" smtClean="0">
                  <a:solidFill>
                    <a:srgbClr val="0070C0"/>
                  </a:solidFill>
                  <a:latin typeface="Arial" panose="020B0604020202020204" pitchFamily="34" charset="0"/>
                  <a:cs typeface="Arial" panose="020B0604020202020204" pitchFamily="34" charset="0"/>
                </a:rPr>
                <a:t>kế</a:t>
              </a:r>
              <a:r>
                <a:rPr lang="en-US" sz="2400" b="1" kern="0" dirty="0" smtClean="0">
                  <a:solidFill>
                    <a:srgbClr val="0070C0"/>
                  </a:solidFill>
                  <a:latin typeface="Arial" panose="020B0604020202020204" pitchFamily="34" charset="0"/>
                  <a:cs typeface="Arial" panose="020B0604020202020204" pitchFamily="34" charset="0"/>
                </a:rPr>
                <a:t> </a:t>
              </a:r>
              <a:r>
                <a:rPr lang="en-US" sz="2400" b="1" kern="0" dirty="0" err="1" smtClean="0">
                  <a:solidFill>
                    <a:srgbClr val="0070C0"/>
                  </a:solidFill>
                  <a:latin typeface="Arial" panose="020B0604020202020204" pitchFamily="34" charset="0"/>
                  <a:cs typeface="Arial" panose="020B0604020202020204" pitchFamily="34" charset="0"/>
                </a:rPr>
                <a:t>dẫn</a:t>
              </a:r>
              <a:r>
                <a:rPr lang="en-US" sz="2400" b="1" kern="0" dirty="0" smtClean="0">
                  <a:solidFill>
                    <a:srgbClr val="0070C0"/>
                  </a:solidFill>
                  <a:latin typeface="Arial" panose="020B0604020202020204" pitchFamily="34" charset="0"/>
                  <a:cs typeface="Arial" panose="020B0604020202020204" pitchFamily="34" charset="0"/>
                </a:rPr>
                <a:t> </a:t>
              </a:r>
              <a:r>
                <a:rPr lang="en-US" sz="2400" b="1" kern="0" dirty="0" err="1" smtClean="0">
                  <a:solidFill>
                    <a:srgbClr val="0070C0"/>
                  </a:solidFill>
                  <a:latin typeface="Arial" panose="020B0604020202020204" pitchFamily="34" charset="0"/>
                  <a:cs typeface="Arial" panose="020B0604020202020204" pitchFamily="34" charset="0"/>
                </a:rPr>
                <a:t>nhập</a:t>
              </a:r>
              <a:endPar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9" name="Group 2"/>
          <p:cNvGrpSpPr>
            <a:grpSpLocks/>
          </p:cNvGrpSpPr>
          <p:nvPr/>
        </p:nvGrpSpPr>
        <p:grpSpPr bwMode="auto">
          <a:xfrm>
            <a:off x="55235" y="4762203"/>
            <a:ext cx="2740171" cy="914400"/>
            <a:chOff x="144" y="1200"/>
            <a:chExt cx="2431" cy="576"/>
          </a:xfrm>
        </p:grpSpPr>
        <p:sp>
          <p:nvSpPr>
            <p:cNvPr id="10" name="AutoShape 3"/>
            <p:cNvSpPr>
              <a:spLocks noChangeArrowheads="1"/>
            </p:cNvSpPr>
            <p:nvPr/>
          </p:nvSpPr>
          <p:spPr bwMode="gray">
            <a:xfrm>
              <a:off x="655" y="1227"/>
              <a:ext cx="19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err="1" smtClean="0">
                  <a:ln>
                    <a:noFill/>
                  </a:ln>
                  <a:solidFill>
                    <a:srgbClr val="0070C0"/>
                  </a:solidFill>
                  <a:effectLst/>
                  <a:uLnTx/>
                  <a:uFillTx/>
                  <a:latin typeface="Arial" panose="020B0604020202020204" pitchFamily="34" charset="0"/>
                </a:rPr>
                <a:t>Dẫn</a:t>
              </a:r>
              <a:r>
                <a:rPr kumimoji="0" lang="en-US" sz="2800" b="1" i="0" u="none" strike="noStrike" kern="0" cap="none" spc="0" normalizeH="0" noProof="0" dirty="0" smtClean="0">
                  <a:ln>
                    <a:noFill/>
                  </a:ln>
                  <a:solidFill>
                    <a:srgbClr val="0070C0"/>
                  </a:solidFill>
                  <a:effectLst/>
                  <a:uLnTx/>
                  <a:uFillTx/>
                  <a:latin typeface="Arial" panose="020B0604020202020204" pitchFamily="34" charset="0"/>
                </a:rPr>
                <a:t> </a:t>
              </a:r>
              <a:r>
                <a:rPr kumimoji="0" lang="en-US" sz="2800" b="1" i="0" u="none" strike="noStrike" kern="0" cap="none" spc="0" normalizeH="0" noProof="0" dirty="0" err="1" smtClean="0">
                  <a:ln>
                    <a:noFill/>
                  </a:ln>
                  <a:solidFill>
                    <a:srgbClr val="0070C0"/>
                  </a:solidFill>
                  <a:effectLst/>
                  <a:uLnTx/>
                  <a:uFillTx/>
                  <a:latin typeface="Arial" panose="020B0604020202020204" pitchFamily="34" charset="0"/>
                </a:rPr>
                <a:t>nhập</a:t>
              </a:r>
              <a:endParaRPr kumimoji="0" lang="en-US" sz="2800" b="1" i="0" u="none" strike="noStrike" kern="0" cap="none" spc="0" normalizeH="0" baseline="0" noProof="0" dirty="0" smtClean="0">
                <a:ln>
                  <a:noFill/>
                </a:ln>
                <a:solidFill>
                  <a:srgbClr val="0070C0"/>
                </a:solidFill>
                <a:effectLst/>
                <a:uLnTx/>
                <a:uFillTx/>
                <a:latin typeface="Arial" panose="020B0604020202020204" pitchFamily="34" charset="0"/>
              </a:endParaRPr>
            </a:p>
          </p:txBody>
        </p:sp>
        <p:sp>
          <p:nvSpPr>
            <p:cNvPr id="11" name="AutoShape 4"/>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FFFFFF"/>
                </a:solidFill>
                <a:effectLst/>
                <a:uLnTx/>
                <a:uFillTx/>
                <a:latin typeface="Arial" panose="020B0604020202020204" pitchFamily="34" charset="0"/>
              </a:endParaRPr>
            </a:p>
          </p:txBody>
        </p:sp>
      </p:grpSp>
      <p:grpSp>
        <p:nvGrpSpPr>
          <p:cNvPr id="12" name="Group 11"/>
          <p:cNvGrpSpPr/>
          <p:nvPr/>
        </p:nvGrpSpPr>
        <p:grpSpPr>
          <a:xfrm>
            <a:off x="3020812" y="3429000"/>
            <a:ext cx="6015387" cy="2960811"/>
            <a:chOff x="3618133" y="1219200"/>
            <a:chExt cx="6015387" cy="2960811"/>
          </a:xfrm>
        </p:grpSpPr>
        <p:sp>
          <p:nvSpPr>
            <p:cNvPr id="13" name="Text Box 11"/>
            <p:cNvSpPr txBox="1">
              <a:spLocks noChangeArrowheads="1"/>
            </p:cNvSpPr>
            <p:nvPr/>
          </p:nvSpPr>
          <p:spPr bwMode="auto">
            <a:xfrm>
              <a:off x="4928170" y="1219200"/>
              <a:ext cx="4705350" cy="296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ts val="600"/>
                </a:spcBef>
                <a:spcAft>
                  <a:spcPts val="600"/>
                </a:spcAft>
              </a:pPr>
              <a:r>
                <a:rPr lang="nb-NO" sz="2000" dirty="0" smtClean="0"/>
                <a:t>-  </a:t>
              </a:r>
              <a:r>
                <a:rPr lang="nb-NO" sz="3200" dirty="0">
                  <a:latin typeface="Arial" panose="020B0604020202020204" pitchFamily="34" charset="0"/>
                  <a:cs typeface="Arial" panose="020B0604020202020204" pitchFamily="34" charset="0"/>
                </a:rPr>
                <a:t>Kiểm tra bài cũ</a:t>
              </a:r>
              <a:endParaRPr lang="en-US" sz="3200" dirty="0">
                <a:latin typeface="Arial" panose="020B0604020202020204" pitchFamily="34" charset="0"/>
                <a:cs typeface="Arial" panose="020B0604020202020204" pitchFamily="34" charset="0"/>
              </a:endParaRPr>
            </a:p>
            <a:p>
              <a:pPr>
                <a:lnSpc>
                  <a:spcPct val="130000"/>
                </a:lnSpc>
                <a:spcBef>
                  <a:spcPts val="600"/>
                </a:spcBef>
                <a:spcAft>
                  <a:spcPts val="600"/>
                </a:spcAft>
              </a:pPr>
              <a:r>
                <a:rPr lang="nb-NO"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Đưa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huống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liên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quan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mới</a:t>
              </a:r>
              <a:endParaRPr lang="en-US" sz="3200" dirty="0">
                <a:latin typeface="Arial" panose="020B0604020202020204" pitchFamily="34" charset="0"/>
                <a:cs typeface="Arial" panose="020B0604020202020204" pitchFamily="34" charset="0"/>
              </a:endParaRPr>
            </a:p>
            <a:p>
              <a:pPr>
                <a:lnSpc>
                  <a:spcPct val="130000"/>
                </a:lnSpc>
                <a:spcBef>
                  <a:spcPts val="600"/>
                </a:spcBef>
                <a:spcAft>
                  <a:spcPts val="600"/>
                </a:spcAft>
              </a:pPr>
              <a:r>
                <a:rPr lang="da-DK" sz="3200" dirty="0">
                  <a:latin typeface="Arial" panose="020B0604020202020204" pitchFamily="34" charset="0"/>
                  <a:cs typeface="Arial" panose="020B0604020202020204" pitchFamily="34" charset="0"/>
                </a:rPr>
                <a:t>- </a:t>
              </a:r>
              <a:r>
                <a:rPr lang="nb-NO" sz="3200" dirty="0" smtClean="0">
                  <a:latin typeface="Arial" panose="020B0604020202020204" pitchFamily="34" charset="0"/>
                  <a:cs typeface="Arial" panose="020B0604020202020204" pitchFamily="34" charset="0"/>
                </a:rPr>
                <a:t>Ứng dụng trong thực tế</a:t>
              </a:r>
              <a:endParaRPr lang="en-US" sz="3200" dirty="0">
                <a:latin typeface="Arial" panose="020B0604020202020204" pitchFamily="34" charset="0"/>
                <a:cs typeface="Arial" panose="020B0604020202020204" pitchFamily="34" charset="0"/>
              </a:endParaRPr>
            </a:p>
          </p:txBody>
        </p:sp>
        <p:sp>
          <p:nvSpPr>
            <p:cNvPr id="14" name="AutoShape 15"/>
            <p:cNvSpPr>
              <a:spLocks noChangeArrowheads="1"/>
            </p:cNvSpPr>
            <p:nvPr/>
          </p:nvSpPr>
          <p:spPr bwMode="auto">
            <a:xfrm>
              <a:off x="3618133" y="2734224"/>
              <a:ext cx="902819" cy="550759"/>
            </a:xfrm>
            <a:prstGeom prst="rightArrow">
              <a:avLst>
                <a:gd name="adj1" fmla="val 50000"/>
                <a:gd name="adj2" fmla="val 38021"/>
              </a:avLst>
            </a:prstGeom>
            <a:solidFill>
              <a:srgbClr val="00008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panose="020B0604020202020204" pitchFamily="34" charset="0"/>
              </a:endParaRPr>
            </a:p>
          </p:txBody>
        </p:sp>
        <p:sp>
          <p:nvSpPr>
            <p:cNvPr id="15" name="AutoShape 18"/>
            <p:cNvSpPr>
              <a:spLocks/>
            </p:cNvSpPr>
            <p:nvPr/>
          </p:nvSpPr>
          <p:spPr bwMode="auto">
            <a:xfrm>
              <a:off x="4729732" y="1371600"/>
              <a:ext cx="198438" cy="2655912"/>
            </a:xfrm>
            <a:prstGeom prst="leftBrace">
              <a:avLst>
                <a:gd name="adj1" fmla="val 54400"/>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mtClean="0">
                <a:solidFill>
                  <a:srgbClr val="FFFFFF"/>
                </a:solidFill>
                <a:latin typeface="Arial" panose="020B0604020202020204" pitchFamily="34" charset="0"/>
              </a:endParaRPr>
            </a:p>
          </p:txBody>
        </p:sp>
      </p:grpSp>
      <p:grpSp>
        <p:nvGrpSpPr>
          <p:cNvPr id="16" name="Group 2"/>
          <p:cNvGrpSpPr>
            <a:grpSpLocks/>
          </p:cNvGrpSpPr>
          <p:nvPr/>
        </p:nvGrpSpPr>
        <p:grpSpPr bwMode="auto">
          <a:xfrm>
            <a:off x="168461" y="1473870"/>
            <a:ext cx="3303760" cy="914400"/>
            <a:chOff x="144" y="1200"/>
            <a:chExt cx="2931" cy="576"/>
          </a:xfrm>
        </p:grpSpPr>
        <p:sp>
          <p:nvSpPr>
            <p:cNvPr id="17" name="AutoShape 3"/>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0" noProof="0" dirty="0" err="1" smtClean="0">
                  <a:solidFill>
                    <a:srgbClr val="0070C0"/>
                  </a:solidFill>
                  <a:latin typeface="Arial" panose="020B0604020202020204" pitchFamily="34" charset="0"/>
                </a:rPr>
                <a:t>Ổn</a:t>
              </a:r>
              <a:r>
                <a:rPr lang="en-US" sz="2800" b="1" kern="0" noProof="0" dirty="0" smtClean="0">
                  <a:solidFill>
                    <a:srgbClr val="0070C0"/>
                  </a:solidFill>
                  <a:latin typeface="Arial" panose="020B0604020202020204" pitchFamily="34" charset="0"/>
                </a:rPr>
                <a:t> </a:t>
              </a:r>
              <a:r>
                <a:rPr lang="en-US" sz="2800" b="1" kern="0" noProof="0" dirty="0" err="1" smtClean="0">
                  <a:solidFill>
                    <a:srgbClr val="0070C0"/>
                  </a:solidFill>
                  <a:latin typeface="Arial" panose="020B0604020202020204" pitchFamily="34" charset="0"/>
                </a:rPr>
                <a:t>định</a:t>
              </a:r>
              <a:r>
                <a:rPr lang="en-US" sz="2800" b="1" kern="0" noProof="0" dirty="0" smtClean="0">
                  <a:solidFill>
                    <a:srgbClr val="0070C0"/>
                  </a:solidFill>
                  <a:latin typeface="Arial" panose="020B0604020202020204" pitchFamily="34" charset="0"/>
                </a:rPr>
                <a:t> </a:t>
              </a:r>
              <a:r>
                <a:rPr lang="en-US" sz="2800" b="1" kern="0" noProof="0" dirty="0" err="1" smtClean="0">
                  <a:solidFill>
                    <a:srgbClr val="0070C0"/>
                  </a:solidFill>
                  <a:latin typeface="Arial" panose="020B0604020202020204" pitchFamily="34" charset="0"/>
                </a:rPr>
                <a:t>lớp</a:t>
              </a:r>
              <a:endParaRPr kumimoji="0" lang="en-US" sz="2800" b="1" i="0" u="none" strike="noStrike" kern="0" cap="none" spc="0" normalizeH="0" baseline="0" noProof="0" dirty="0" smtClean="0">
                <a:ln>
                  <a:noFill/>
                </a:ln>
                <a:solidFill>
                  <a:srgbClr val="0070C0"/>
                </a:solidFill>
                <a:effectLst/>
                <a:uLnTx/>
                <a:uFillTx/>
                <a:latin typeface="Arial" panose="020B0604020202020204" pitchFamily="34" charset="0"/>
              </a:endParaRPr>
            </a:p>
          </p:txBody>
        </p:sp>
        <p:sp>
          <p:nvSpPr>
            <p:cNvPr id="18" name="AutoShape 4"/>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FFFFFF"/>
                </a:solidFill>
                <a:effectLst/>
                <a:uLnTx/>
                <a:uFillTx/>
                <a:latin typeface="Arial" panose="020B0604020202020204" pitchFamily="34" charset="0"/>
              </a:endParaRPr>
            </a:p>
          </p:txBody>
        </p:sp>
      </p:grpSp>
      <p:grpSp>
        <p:nvGrpSpPr>
          <p:cNvPr id="3" name="Group 2"/>
          <p:cNvGrpSpPr/>
          <p:nvPr/>
        </p:nvGrpSpPr>
        <p:grpSpPr>
          <a:xfrm>
            <a:off x="3653453" y="1008112"/>
            <a:ext cx="5833592" cy="2960811"/>
            <a:chOff x="3653453" y="1008112"/>
            <a:chExt cx="5833592" cy="2960811"/>
          </a:xfrm>
        </p:grpSpPr>
        <p:sp>
          <p:nvSpPr>
            <p:cNvPr id="27" name="Text Box 11"/>
            <p:cNvSpPr txBox="1">
              <a:spLocks noChangeArrowheads="1"/>
            </p:cNvSpPr>
            <p:nvPr/>
          </p:nvSpPr>
          <p:spPr bwMode="auto">
            <a:xfrm>
              <a:off x="4781695" y="1008112"/>
              <a:ext cx="4705350" cy="296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ts val="600"/>
                </a:spcBef>
                <a:spcAft>
                  <a:spcPts val="600"/>
                </a:spcAft>
              </a:pPr>
              <a:r>
                <a:rPr lang="nb-NO" sz="2000" dirty="0" smtClean="0"/>
                <a:t>-  </a:t>
              </a:r>
              <a:r>
                <a:rPr lang="nb-NO" sz="3200" dirty="0">
                  <a:latin typeface="Arial" panose="020B0604020202020204" pitchFamily="34" charset="0"/>
                  <a:cs typeface="Arial" panose="020B0604020202020204" pitchFamily="34" charset="0"/>
                </a:rPr>
                <a:t>Kiểm tra </a:t>
              </a:r>
              <a:r>
                <a:rPr lang="en-US" sz="3200" dirty="0" err="1" smtClean="0">
                  <a:latin typeface="Arial" panose="020B0604020202020204" pitchFamily="34" charset="0"/>
                  <a:cs typeface="Arial" panose="020B0604020202020204" pitchFamily="34" charset="0"/>
                </a:rPr>
                <a:t>sĩ</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a:t>
              </a:r>
              <a:endParaRPr lang="en-US" sz="3200" dirty="0">
                <a:latin typeface="Arial" panose="020B0604020202020204" pitchFamily="34" charset="0"/>
                <a:cs typeface="Arial" panose="020B0604020202020204" pitchFamily="34" charset="0"/>
              </a:endParaRPr>
            </a:p>
            <a:p>
              <a:pPr>
                <a:lnSpc>
                  <a:spcPct val="130000"/>
                </a:lnSpc>
                <a:spcBef>
                  <a:spcPts val="600"/>
                </a:spcBef>
                <a:spcAft>
                  <a:spcPts val="600"/>
                </a:spcAft>
              </a:pPr>
              <a:r>
                <a:rPr lang="nb-NO"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Nhắc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nhở</a:t>
              </a:r>
              <a:r>
                <a:rPr lang="en-US" sz="3200" dirty="0" smtClean="0">
                  <a:latin typeface="Arial" panose="020B0604020202020204" pitchFamily="34" charset="0"/>
                  <a:cs typeface="Arial" panose="020B0604020202020204" pitchFamily="34" charset="0"/>
                </a:rPr>
                <a:t> an </a:t>
              </a:r>
              <a:r>
                <a:rPr lang="en-US" sz="3200" dirty="0" err="1" smtClean="0">
                  <a:latin typeface="Arial" panose="020B0604020202020204" pitchFamily="34" charset="0"/>
                  <a:cs typeface="Arial" panose="020B0604020202020204" pitchFamily="34" charset="0"/>
                </a:rPr>
                <a:t>toàn,bảo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hộ</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lao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động</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a:lnSpc>
                  <a:spcPct val="130000"/>
                </a:lnSpc>
                <a:spcBef>
                  <a:spcPts val="600"/>
                </a:spcBef>
                <a:spcAft>
                  <a:spcPts val="600"/>
                </a:spcAft>
              </a:pPr>
              <a:r>
                <a:rPr lang="en-US" sz="3200" dirty="0" smtClean="0">
                  <a:latin typeface="Arial" panose="020B0604020202020204" pitchFamily="34" charset="0"/>
                  <a:cs typeface="Arial" panose="020B0604020202020204" pitchFamily="34" charset="0"/>
                </a:rPr>
                <a:t> </a:t>
              </a:r>
              <a:r>
                <a:rPr lang="nb-NO"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28" name="AutoShape 15"/>
            <p:cNvSpPr>
              <a:spLocks noChangeArrowheads="1"/>
            </p:cNvSpPr>
            <p:nvPr/>
          </p:nvSpPr>
          <p:spPr bwMode="auto">
            <a:xfrm>
              <a:off x="3653453" y="1743996"/>
              <a:ext cx="902819" cy="550759"/>
            </a:xfrm>
            <a:prstGeom prst="rightArrow">
              <a:avLst>
                <a:gd name="adj1" fmla="val 50000"/>
                <a:gd name="adj2" fmla="val 38021"/>
              </a:avLst>
            </a:prstGeom>
            <a:solidFill>
              <a:srgbClr val="00008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panose="020B0604020202020204" pitchFamily="34" charset="0"/>
              </a:endParaRPr>
            </a:p>
          </p:txBody>
        </p:sp>
        <p:sp>
          <p:nvSpPr>
            <p:cNvPr id="29" name="AutoShape 18"/>
            <p:cNvSpPr>
              <a:spLocks/>
            </p:cNvSpPr>
            <p:nvPr/>
          </p:nvSpPr>
          <p:spPr bwMode="auto">
            <a:xfrm>
              <a:off x="4583257" y="1160512"/>
              <a:ext cx="198438" cy="1913383"/>
            </a:xfrm>
            <a:prstGeom prst="leftBrace">
              <a:avLst>
                <a:gd name="adj1" fmla="val 54400"/>
                <a:gd name="adj2" fmla="val 50000"/>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smtClean="0">
                <a:solidFill>
                  <a:srgbClr val="FFFFFF"/>
                </a:solidFill>
                <a:latin typeface="Arial" panose="020B0604020202020204" pitchFamily="34" charset="0"/>
              </a:endParaRPr>
            </a:p>
          </p:txBody>
        </p:sp>
      </p:grpSp>
    </p:spTree>
    <p:extLst>
      <p:ext uri="{BB962C8B-B14F-4D97-AF65-F5344CB8AC3E}">
        <p14:creationId xmlns:p14="http://schemas.microsoft.com/office/powerpoint/2010/main" val="378455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400" b="1" kern="0" dirty="0" err="1" smtClean="0">
                  <a:solidFill>
                    <a:srgbClr val="0070C0"/>
                  </a:solidFill>
                  <a:latin typeface="Arial" panose="020B0604020202020204" pitchFamily="34" charset="0"/>
                  <a:cs typeface="Arial" panose="020B0604020202020204" pitchFamily="34" charset="0"/>
                </a:rPr>
                <a:t>Thiết</a:t>
              </a:r>
              <a:r>
                <a:rPr lang="en-US" sz="2400" b="1" kern="0" dirty="0" smtClean="0">
                  <a:solidFill>
                    <a:srgbClr val="0070C0"/>
                  </a:solidFill>
                  <a:latin typeface="Arial" panose="020B0604020202020204" pitchFamily="34" charset="0"/>
                  <a:cs typeface="Arial" panose="020B0604020202020204" pitchFamily="34" charset="0"/>
                </a:rPr>
                <a:t> </a:t>
              </a:r>
              <a:r>
                <a:rPr lang="en-US" sz="2400" b="1" kern="0" dirty="0" err="1" smtClean="0">
                  <a:solidFill>
                    <a:srgbClr val="0070C0"/>
                  </a:solidFill>
                  <a:latin typeface="Arial" panose="020B0604020202020204" pitchFamily="34" charset="0"/>
                  <a:cs typeface="Arial" panose="020B0604020202020204" pitchFamily="34" charset="0"/>
                </a:rPr>
                <a:t>kế</a:t>
              </a:r>
              <a:r>
                <a:rPr lang="en-US" sz="2400" b="1" kern="0" dirty="0" smtClean="0">
                  <a:solidFill>
                    <a:srgbClr val="0070C0"/>
                  </a:solidFill>
                  <a:latin typeface="Arial" panose="020B0604020202020204" pitchFamily="34" charset="0"/>
                  <a:cs typeface="Arial" panose="020B0604020202020204" pitchFamily="34" charset="0"/>
                </a:rPr>
                <a:t> </a:t>
              </a:r>
              <a:r>
                <a:rPr lang="en-US" sz="2400" b="1" kern="0" dirty="0" err="1" smtClean="0">
                  <a:solidFill>
                    <a:srgbClr val="0070C0"/>
                  </a:solidFill>
                  <a:latin typeface="Arial" panose="020B0604020202020204" pitchFamily="34" charset="0"/>
                  <a:cs typeface="Arial" panose="020B0604020202020204" pitchFamily="34" charset="0"/>
                </a:rPr>
                <a:t>dẫn</a:t>
              </a:r>
              <a:r>
                <a:rPr lang="en-US" sz="2400" b="1" kern="0" dirty="0" smtClean="0">
                  <a:solidFill>
                    <a:srgbClr val="0070C0"/>
                  </a:solidFill>
                  <a:latin typeface="Arial" panose="020B0604020202020204" pitchFamily="34" charset="0"/>
                  <a:cs typeface="Arial" panose="020B0604020202020204" pitchFamily="34" charset="0"/>
                </a:rPr>
                <a:t> </a:t>
              </a:r>
              <a:r>
                <a:rPr lang="en-US" sz="2400" b="1" kern="0" dirty="0" err="1" smtClean="0">
                  <a:solidFill>
                    <a:srgbClr val="0070C0"/>
                  </a:solidFill>
                  <a:latin typeface="Arial" panose="020B0604020202020204" pitchFamily="34" charset="0"/>
                  <a:cs typeface="Arial" panose="020B0604020202020204" pitchFamily="34" charset="0"/>
                </a:rPr>
                <a:t>nhập</a:t>
              </a:r>
              <a:endPar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1483632143"/>
              </p:ext>
            </p:extLst>
          </p:nvPr>
        </p:nvGraphicFramePr>
        <p:xfrm>
          <a:off x="200472" y="1340768"/>
          <a:ext cx="9505056" cy="5035349"/>
        </p:xfrm>
        <a:graphic>
          <a:graphicData uri="http://schemas.openxmlformats.org/drawingml/2006/table">
            <a:tbl>
              <a:tblPr>
                <a:tableStyleId>{5C22544A-7EE6-4342-B048-85BDC9FD1C3A}</a:tableStyleId>
              </a:tblPr>
              <a:tblGrid>
                <a:gridCol w="1322443"/>
                <a:gridCol w="3632945"/>
                <a:gridCol w="2186499"/>
                <a:gridCol w="1658830"/>
                <a:gridCol w="704339"/>
              </a:tblGrid>
              <a:tr h="373794">
                <a:tc row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TT</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N</a:t>
                      </a:r>
                      <a:r>
                        <a:rPr lang="vi-VN" sz="2000" b="1" dirty="0">
                          <a:solidFill>
                            <a:srgbClr val="0070C0"/>
                          </a:solidFill>
                          <a:effectLst/>
                          <a:latin typeface="Arial" panose="020B0604020202020204" pitchFamily="34" charset="0"/>
                          <a:cs typeface="Arial" panose="020B0604020202020204" pitchFamily="34" charset="0"/>
                        </a:rPr>
                        <a:t>ỘI DUNG</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600" b="1" dirty="0">
                          <a:solidFill>
                            <a:srgbClr val="0070C0"/>
                          </a:solidFill>
                          <a:effectLst/>
                          <a:latin typeface="Arial" panose="020B0604020202020204" pitchFamily="34" charset="0"/>
                          <a:cs typeface="Arial" panose="020B0604020202020204" pitchFamily="34" charset="0"/>
                        </a:rPr>
                        <a:t>TH</a:t>
                      </a:r>
                      <a:r>
                        <a:rPr lang="vi-VN" sz="1600" b="1" dirty="0">
                          <a:solidFill>
                            <a:srgbClr val="0070C0"/>
                          </a:solidFill>
                          <a:effectLst/>
                          <a:latin typeface="Arial" panose="020B0604020202020204" pitchFamily="34" charset="0"/>
                          <a:cs typeface="Arial" panose="020B0604020202020204" pitchFamily="34" charset="0"/>
                        </a:rPr>
                        <a:t>ỜI GIAN</a:t>
                      </a:r>
                      <a:endParaRPr lang="en-US" sz="16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266289">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CỦA GI</a:t>
                      </a:r>
                      <a:r>
                        <a:rPr lang="en-US" sz="2000" b="1" dirty="0">
                          <a:solidFill>
                            <a:srgbClr val="0070C0"/>
                          </a:solidFill>
                          <a:effectLst/>
                          <a:latin typeface="Arial" panose="020B0604020202020204" pitchFamily="34" charset="0"/>
                          <a:cs typeface="Arial" panose="020B0604020202020204" pitchFamily="34" charset="0"/>
                        </a:rPr>
                        <a:t>ÁO VIÊN</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CỦA HỌC SINH</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3328469">
                <a:tc>
                  <a:txBody>
                    <a:bodyPr/>
                    <a:lstStyle/>
                    <a:p>
                      <a:pPr algn="ctr">
                        <a:lnSpc>
                          <a:spcPct val="140000"/>
                        </a:lnSpc>
                        <a:spcAft>
                          <a:spcPts val="0"/>
                        </a:spcAft>
                      </a:pPr>
                      <a:r>
                        <a:rPr lang="en-US" sz="2000" b="1">
                          <a:effectLst/>
                          <a:latin typeface="Arial" panose="020B0604020202020204" pitchFamily="34" charset="0"/>
                          <a:cs typeface="Arial" panose="020B0604020202020204" pitchFamily="34" charset="0"/>
                        </a:rPr>
                        <a:t>1</a:t>
                      </a:r>
                      <a:endParaRPr lang="en-US" sz="20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40000"/>
                        </a:lnSpc>
                        <a:spcAft>
                          <a:spcPts val="0"/>
                        </a:spcAft>
                      </a:pPr>
                      <a:r>
                        <a:rPr lang="en-US" sz="2000" b="1" u="sng" dirty="0">
                          <a:effectLst/>
                          <a:latin typeface="Arial" panose="020B0604020202020204" pitchFamily="34" charset="0"/>
                          <a:cs typeface="Arial" panose="020B0604020202020204" pitchFamily="34" charset="0"/>
                        </a:rPr>
                        <a:t>D</a:t>
                      </a:r>
                      <a:r>
                        <a:rPr lang="vi-VN" sz="2000" b="1" u="sng" dirty="0">
                          <a:effectLst/>
                          <a:latin typeface="Arial" panose="020B0604020202020204" pitchFamily="34" charset="0"/>
                          <a:cs typeface="Arial" panose="020B0604020202020204" pitchFamily="34" charset="0"/>
                        </a:rPr>
                        <a:t>ẫn nhập </a:t>
                      </a:r>
                      <a:endParaRPr lang="en-US" sz="2000" b="1" dirty="0">
                        <a:effectLst/>
                        <a:latin typeface="Arial" panose="020B0604020202020204" pitchFamily="34" charset="0"/>
                        <a:cs typeface="Arial" panose="020B0604020202020204" pitchFamily="34" charset="0"/>
                      </a:endParaRPr>
                    </a:p>
                    <a:p>
                      <a:pPr algn="just">
                        <a:lnSpc>
                          <a:spcPct val="140000"/>
                        </a:lnSpc>
                        <a:spcAft>
                          <a:spcPts val="0"/>
                        </a:spcAft>
                      </a:pPr>
                      <a:r>
                        <a:rPr lang="en-US" sz="2000" b="1" dirty="0">
                          <a:effectLst/>
                          <a:latin typeface="Arial" panose="020B0604020202020204" pitchFamily="34" charset="0"/>
                          <a:cs typeface="Arial" panose="020B0604020202020204" pitchFamily="34" charset="0"/>
                        </a:rPr>
                        <a:t>- Tin </a:t>
                      </a:r>
                      <a:r>
                        <a:rPr lang="en-US" sz="2000" b="1" dirty="0" err="1">
                          <a:effectLst/>
                          <a:latin typeface="Arial" panose="020B0604020202020204" pitchFamily="34" charset="0"/>
                          <a:cs typeface="Arial" panose="020B0604020202020204" pitchFamily="34" charset="0"/>
                        </a:rPr>
                        <a:t>xã</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hội</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về</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tình</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hình</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ngộ</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độc</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rau</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và</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ưu</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điểm</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trong</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trồng</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rau</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thủy</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canh</a:t>
                      </a:r>
                      <a:endParaRPr lang="en-US" sz="2000" b="1" dirty="0">
                        <a:effectLst/>
                        <a:latin typeface="Arial" panose="020B0604020202020204" pitchFamily="34" charset="0"/>
                        <a:cs typeface="Arial" panose="020B0604020202020204" pitchFamily="34" charset="0"/>
                      </a:endParaRPr>
                    </a:p>
                    <a:p>
                      <a:pPr algn="just">
                        <a:lnSpc>
                          <a:spcPct val="140000"/>
                        </a:lnSpc>
                        <a:spcAft>
                          <a:spcPts val="0"/>
                        </a:spcAft>
                      </a:pPr>
                      <a:r>
                        <a:rPr lang="en-US" sz="2000" b="1" dirty="0">
                          <a:effectLst/>
                          <a:latin typeface="Arial" panose="020B0604020202020204" pitchFamily="34" charset="0"/>
                          <a:cs typeface="Arial" panose="020B0604020202020204" pitchFamily="34" charset="0"/>
                        </a:rPr>
                        <a:t>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40000"/>
                        </a:lnSpc>
                        <a:spcAft>
                          <a:spcPts val="0"/>
                        </a:spcAft>
                      </a:pPr>
                      <a:r>
                        <a:rPr lang="en-US" sz="2000" b="1" dirty="0">
                          <a:effectLst/>
                          <a:latin typeface="Arial" panose="020B0604020202020204" pitchFamily="34" charset="0"/>
                          <a:cs typeface="Arial" panose="020B0604020202020204" pitchFamily="34" charset="0"/>
                        </a:rPr>
                        <a:t> </a:t>
                      </a:r>
                    </a:p>
                    <a:p>
                      <a:pPr algn="just">
                        <a:lnSpc>
                          <a:spcPct val="140000"/>
                        </a:lnSpc>
                        <a:spcAft>
                          <a:spcPts val="0"/>
                        </a:spcAft>
                      </a:pPr>
                      <a:r>
                        <a:rPr lang="en-US" sz="2000" b="1" dirty="0">
                          <a:effectLst/>
                          <a:latin typeface="Arial" panose="020B0604020202020204" pitchFamily="34" charset="0"/>
                          <a:cs typeface="Arial" panose="020B0604020202020204" pitchFamily="34" charset="0"/>
                        </a:rPr>
                        <a:t>- </a:t>
                      </a:r>
                      <a:r>
                        <a:rPr lang="pt-BR" sz="2000" b="1" dirty="0">
                          <a:effectLst/>
                          <a:latin typeface="Arial" panose="020B0604020202020204" pitchFamily="34" charset="0"/>
                          <a:cs typeface="Arial" panose="020B0604020202020204" pitchFamily="34" charset="0"/>
                        </a:rPr>
                        <a:t>Giới thiệu các bài báo về ngộ độc rau và giải pháp trồng rau thủy canh </a:t>
                      </a:r>
                      <a:endParaRPr lang="en-US" sz="2000" b="1" dirty="0">
                        <a:effectLst/>
                        <a:latin typeface="Arial" panose="020B0604020202020204" pitchFamily="34" charset="0"/>
                        <a:cs typeface="Arial" panose="020B0604020202020204" pitchFamily="34" charset="0"/>
                      </a:endParaRPr>
                    </a:p>
                    <a:p>
                      <a:pPr algn="just">
                        <a:lnSpc>
                          <a:spcPct val="140000"/>
                        </a:lnSpc>
                        <a:spcAft>
                          <a:spcPts val="0"/>
                        </a:spcAft>
                      </a:pP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Dẫn</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dắt</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vào</a:t>
                      </a:r>
                      <a:r>
                        <a:rPr lang="en-US" sz="2000" b="1" dirty="0">
                          <a:effectLst/>
                          <a:latin typeface="Arial" panose="020B0604020202020204" pitchFamily="34" charset="0"/>
                          <a:cs typeface="Arial" panose="020B0604020202020204" pitchFamily="34" charset="0"/>
                        </a:rPr>
                        <a:t> </a:t>
                      </a:r>
                      <a:r>
                        <a:rPr lang="en-US" sz="2000" b="1" dirty="0" err="1">
                          <a:effectLst/>
                          <a:latin typeface="Arial" panose="020B0604020202020204" pitchFamily="34" charset="0"/>
                          <a:cs typeface="Arial" panose="020B0604020202020204" pitchFamily="34" charset="0"/>
                        </a:rPr>
                        <a:t>bài</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40000"/>
                        </a:lnSpc>
                        <a:spcAft>
                          <a:spcPts val="0"/>
                        </a:spcAft>
                      </a:pPr>
                      <a:r>
                        <a:rPr lang="vi-VN" sz="2000" b="1" dirty="0">
                          <a:effectLst/>
                          <a:latin typeface="Arial" panose="020B0604020202020204" pitchFamily="34" charset="0"/>
                          <a:cs typeface="Arial" panose="020B0604020202020204" pitchFamily="34" charset="0"/>
                        </a:rPr>
                        <a:t> </a:t>
                      </a:r>
                      <a:endParaRPr lang="en-US" sz="2000" b="1" dirty="0">
                        <a:effectLst/>
                        <a:latin typeface="Arial" panose="020B0604020202020204" pitchFamily="34" charset="0"/>
                        <a:cs typeface="Arial" panose="020B0604020202020204" pitchFamily="34" charset="0"/>
                      </a:endParaRPr>
                    </a:p>
                    <a:p>
                      <a:pPr>
                        <a:lnSpc>
                          <a:spcPct val="140000"/>
                        </a:lnSpc>
                        <a:spcAft>
                          <a:spcPts val="0"/>
                        </a:spcAft>
                      </a:pPr>
                      <a:r>
                        <a:rPr lang="vi-VN" sz="2000" b="1" dirty="0">
                          <a:effectLst/>
                          <a:latin typeface="Arial" panose="020B0604020202020204" pitchFamily="34" charset="0"/>
                          <a:cs typeface="Arial" panose="020B0604020202020204" pitchFamily="34" charset="0"/>
                        </a:rPr>
                        <a:t>- Nhận biết được tại sao trồng rau thủy canh</a:t>
                      </a:r>
                      <a:endParaRPr lang="en-US" sz="2000" b="1" dirty="0">
                        <a:effectLst/>
                        <a:latin typeface="Arial" panose="020B0604020202020204" pitchFamily="34" charset="0"/>
                        <a:cs typeface="Arial" panose="020B0604020202020204" pitchFamily="34" charset="0"/>
                      </a:endParaRPr>
                    </a:p>
                    <a:p>
                      <a:pPr algn="just">
                        <a:lnSpc>
                          <a:spcPct val="140000"/>
                        </a:lnSpc>
                        <a:spcAft>
                          <a:spcPts val="0"/>
                        </a:spcAft>
                      </a:pPr>
                      <a:r>
                        <a:rPr lang="en-US" sz="2000" b="1" dirty="0">
                          <a:effectLst/>
                          <a:latin typeface="Arial" panose="020B0604020202020204" pitchFamily="34" charset="0"/>
                          <a:cs typeface="Arial" panose="020B0604020202020204" pitchFamily="34" charset="0"/>
                        </a:rPr>
                        <a:t>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2000" b="1" dirty="0">
                          <a:effectLst/>
                          <a:latin typeface="Arial" panose="020B0604020202020204" pitchFamily="34" charset="0"/>
                          <a:cs typeface="Arial" panose="020B0604020202020204" pitchFamily="34" charset="0"/>
                        </a:rPr>
                        <a:t>4 </a:t>
                      </a:r>
                      <a:r>
                        <a:rPr lang="en-US" sz="2000" b="1" dirty="0" err="1">
                          <a:effectLst/>
                          <a:latin typeface="Arial" panose="020B0604020202020204" pitchFamily="34" charset="0"/>
                          <a:cs typeface="Arial" panose="020B0604020202020204" pitchFamily="34" charset="0"/>
                        </a:rPr>
                        <a:t>phút</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630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400" b="1" kern="0" dirty="0" err="1" smtClean="0">
                  <a:solidFill>
                    <a:srgbClr val="C00000"/>
                  </a:solidFill>
                  <a:latin typeface="Arial" panose="020B0604020202020204" pitchFamily="34" charset="0"/>
                  <a:cs typeface="Arial" panose="020B0604020202020204" pitchFamily="34" charset="0"/>
                </a:rPr>
                <a:t>Xác</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định</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các</a:t>
              </a:r>
              <a:r>
                <a:rPr lang="en-US" sz="2400" b="1" kern="0" dirty="0" smtClean="0">
                  <a:solidFill>
                    <a:srgbClr val="C00000"/>
                  </a:solidFill>
                  <a:latin typeface="Arial" panose="020B0604020202020204" pitchFamily="34" charset="0"/>
                  <a:cs typeface="Arial" panose="020B0604020202020204" pitchFamily="34" charset="0"/>
                </a:rPr>
                <a:t> </a:t>
              </a:r>
            </a:p>
            <a:p>
              <a:pPr algn="ctr" fontAlgn="base">
                <a:spcBef>
                  <a:spcPct val="0"/>
                </a:spcBef>
                <a:spcAft>
                  <a:spcPct val="0"/>
                </a:spcAft>
                <a:defRPr/>
              </a:pPr>
              <a:r>
                <a:rPr lang="en-US" sz="2400" b="1" kern="0" dirty="0" err="1" smtClean="0">
                  <a:solidFill>
                    <a:srgbClr val="C00000"/>
                  </a:solidFill>
                  <a:latin typeface="Arial" panose="020B0604020202020204" pitchFamily="34" charset="0"/>
                  <a:cs typeface="Arial" panose="020B0604020202020204" pitchFamily="34" charset="0"/>
                </a:rPr>
                <a:t>năng</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lực</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thành</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tố</a:t>
              </a:r>
              <a:endPar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3</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4082268735"/>
              </p:ext>
            </p:extLst>
          </p:nvPr>
        </p:nvGraphicFramePr>
        <p:xfrm>
          <a:off x="200472" y="1263793"/>
          <a:ext cx="9505056" cy="5121657"/>
        </p:xfrm>
        <a:graphic>
          <a:graphicData uri="http://schemas.openxmlformats.org/drawingml/2006/table">
            <a:tbl>
              <a:tblPr>
                <a:tableStyleId>{5C22544A-7EE6-4342-B048-85BDC9FD1C3A}</a:tableStyleId>
              </a:tblPr>
              <a:tblGrid>
                <a:gridCol w="1322443"/>
                <a:gridCol w="3632945"/>
                <a:gridCol w="2186499"/>
                <a:gridCol w="1658830"/>
                <a:gridCol w="704339"/>
              </a:tblGrid>
              <a:tr h="170318">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53831">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1884229">
                <a:tc>
                  <a:txBody>
                    <a:bodyPr/>
                    <a:lstStyle/>
                    <a:p>
                      <a:pPr algn="ctr">
                        <a:lnSpc>
                          <a:spcPct val="140000"/>
                        </a:lnSpc>
                        <a:spcAft>
                          <a:spcPts val="0"/>
                        </a:spcAft>
                      </a:pPr>
                      <a:r>
                        <a:rPr lang="en-US" sz="1800" b="1">
                          <a:effectLst/>
                          <a:latin typeface="Arial" panose="020B0604020202020204" pitchFamily="34" charset="0"/>
                          <a:ea typeface="Calibri" panose="020F0502020204030204" pitchFamily="34" charset="0"/>
                          <a:cs typeface="Arial" panose="020B0604020202020204" pitchFamily="34" charset="0"/>
                        </a:rPr>
                        <a:t>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40000"/>
                        </a:lnSpc>
                        <a:spcAft>
                          <a:spcPts val="0"/>
                        </a:spcAft>
                      </a:pPr>
                      <a:r>
                        <a:rPr lang="en-US" sz="1800" b="1" u="sng" dirty="0" err="1">
                          <a:effectLst/>
                          <a:latin typeface="Arial" panose="020B0604020202020204" pitchFamily="34" charset="0"/>
                          <a:ea typeface="Calibri" panose="020F0502020204030204" pitchFamily="34" charset="0"/>
                          <a:cs typeface="Arial" panose="020B0604020202020204" pitchFamily="34" charset="0"/>
                        </a:rPr>
                        <a:t>Gi</a:t>
                      </a:r>
                      <a:r>
                        <a:rPr lang="vi-VN" sz="1800" b="1" u="sng" dirty="0">
                          <a:effectLst/>
                          <a:latin typeface="Arial" panose="020B0604020202020204" pitchFamily="34" charset="0"/>
                          <a:ea typeface="Calibri" panose="020F0502020204030204" pitchFamily="34" charset="0"/>
                          <a:cs typeface="Arial" panose="020B0604020202020204" pitchFamily="34" charset="0"/>
                        </a:rPr>
                        <a:t>ới thi</a:t>
                      </a:r>
                      <a:r>
                        <a:rPr lang="en-US" sz="1800" b="1" u="sng" dirty="0" err="1">
                          <a:effectLst/>
                          <a:latin typeface="Arial" panose="020B0604020202020204" pitchFamily="34" charset="0"/>
                          <a:ea typeface="Calibri" panose="020F0502020204030204" pitchFamily="34" charset="0"/>
                          <a:cs typeface="Arial" panose="020B0604020202020204" pitchFamily="34" charset="0"/>
                        </a:rPr>
                        <a:t>êu</a:t>
                      </a:r>
                      <a:r>
                        <a:rPr lang="en-US" sz="1800" b="1" u="sng" dirty="0">
                          <a:effectLst/>
                          <a:latin typeface="Arial" panose="020B0604020202020204" pitchFamily="34" charset="0"/>
                          <a:ea typeface="Calibri" panose="020F0502020204030204" pitchFamily="34" charset="0"/>
                          <a:cs typeface="Arial" panose="020B0604020202020204" pitchFamily="34" charset="0"/>
                        </a:rPr>
                        <a:t> </a:t>
                      </a:r>
                      <a:r>
                        <a:rPr lang="en-US" sz="1800" b="1" u="sng" dirty="0" err="1">
                          <a:effectLst/>
                          <a:latin typeface="Arial" panose="020B0604020202020204" pitchFamily="34" charset="0"/>
                          <a:ea typeface="Calibri" panose="020F0502020204030204" pitchFamily="34" charset="0"/>
                          <a:cs typeface="Arial" panose="020B0604020202020204" pitchFamily="34" charset="0"/>
                        </a:rPr>
                        <a:t>ch</a:t>
                      </a:r>
                      <a:r>
                        <a:rPr lang="vi-VN" sz="1800" b="1" u="sng" dirty="0">
                          <a:effectLst/>
                          <a:latin typeface="Arial" panose="020B0604020202020204" pitchFamily="34" charset="0"/>
                          <a:ea typeface="Calibri" panose="020F0502020204030204" pitchFamily="34" charset="0"/>
                          <a:cs typeface="Arial" panose="020B0604020202020204" pitchFamily="34" charset="0"/>
                        </a:rPr>
                        <a:t>ủ đề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40000"/>
                        </a:lnSpc>
                        <a:spcAft>
                          <a:spcPts val="0"/>
                        </a:spcAft>
                      </a:pPr>
                      <a:r>
                        <a:rPr lang="vi-VN" sz="1800" b="1" dirty="0">
                          <a:effectLst/>
                          <a:latin typeface="Arial" panose="020B0604020202020204" pitchFamily="34" charset="0"/>
                          <a:ea typeface="Calibri" panose="020F0502020204030204" pitchFamily="34" charset="0"/>
                          <a:cs typeface="Arial" panose="020B0604020202020204" pitchFamily="34" charset="0"/>
                        </a:rPr>
                        <a:t>BÀI </a:t>
                      </a:r>
                      <a:r>
                        <a:rPr lang="en-US" sz="1800" b="1" dirty="0">
                          <a:effectLst/>
                          <a:latin typeface="Arial" panose="020B0604020202020204" pitchFamily="34" charset="0"/>
                          <a:ea typeface="Calibri" panose="020F0502020204030204" pitchFamily="34" charset="0"/>
                          <a:cs typeface="Arial" panose="020B0604020202020204" pitchFamily="34" charset="0"/>
                        </a:rPr>
                        <a:t>7</a:t>
                      </a:r>
                      <a:r>
                        <a:rPr lang="vi-VN"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a:effectLst/>
                          <a:latin typeface="Arial" panose="020B0604020202020204" pitchFamily="34" charset="0"/>
                          <a:ea typeface="Calibri" panose="020F0502020204030204" pitchFamily="34" charset="0"/>
                          <a:cs typeface="Arial" panose="020B0604020202020204" pitchFamily="34" charset="0"/>
                        </a:rPr>
                        <a:t>TRỒNG RAU THỦY CANH</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vi-VN" sz="1800" b="1" dirty="0">
                          <a:effectLst/>
                          <a:latin typeface="Arial" panose="020B0604020202020204" pitchFamily="34" charset="0"/>
                          <a:ea typeface="Calibri" panose="020F0502020204030204" pitchFamily="34" charset="0"/>
                          <a:cs typeface="Arial" panose="020B0604020202020204" pitchFamily="34" charset="0"/>
                        </a:rPr>
                        <a:t>Mục tiêu</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vi-VN" sz="1800" b="1" dirty="0">
                          <a:effectLst/>
                          <a:latin typeface="Arial" panose="020B0604020202020204" pitchFamily="34" charset="0"/>
                          <a:ea typeface="Calibri" panose="020F0502020204030204" pitchFamily="34" charset="0"/>
                          <a:cs typeface="Arial" panose="020B0604020202020204" pitchFamily="34" charset="0"/>
                        </a:rPr>
                        <a:t>Nội dung:</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 </a:t>
                      </a:r>
                      <a:r>
                        <a:rPr lang="en-US" sz="1800" dirty="0" err="1">
                          <a:effectLst/>
                          <a:latin typeface="Arial" panose="020B0604020202020204" pitchFamily="34" charset="0"/>
                          <a:ea typeface="Calibri" panose="020F0502020204030204" pitchFamily="34" charset="0"/>
                          <a:cs typeface="Arial" panose="020B0604020202020204" pitchFamily="34" charset="0"/>
                        </a:rPr>
                        <a:t>Trồng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rau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lách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bằng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phương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pháp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thủy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canh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hồi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lưu</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 </a:t>
                      </a:r>
                      <a:r>
                        <a:rPr lang="en-US" sz="1800" dirty="0" err="1">
                          <a:effectLst/>
                          <a:latin typeface="Arial" panose="020B0604020202020204" pitchFamily="34" charset="0"/>
                          <a:ea typeface="Calibri" panose="020F0502020204030204" pitchFamily="34" charset="0"/>
                          <a:cs typeface="Arial" panose="020B0604020202020204" pitchFamily="34" charset="0"/>
                        </a:rPr>
                        <a:t>Trồng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rau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cải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bằng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phương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pháp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thủy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canh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không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hồi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lưu</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40000"/>
                        </a:lnSpc>
                        <a:spcAft>
                          <a:spcPts val="0"/>
                        </a:spcAft>
                      </a:pPr>
                      <a:r>
                        <a:rPr lang="vi-VN"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vi-VN" sz="1800" dirty="0">
                          <a:effectLst/>
                          <a:latin typeface="Arial" panose="020B0604020202020204" pitchFamily="34" charset="0"/>
                          <a:ea typeface="Calibri" panose="020F0502020204030204" pitchFamily="34" charset="0"/>
                          <a:cs typeface="Arial" panose="020B0604020202020204" pitchFamily="34" charset="0"/>
                        </a:rPr>
                        <a:t>- Giới thiệu tên bài học</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vi-VN" sz="1800" dirty="0">
                          <a:effectLst/>
                          <a:latin typeface="Arial" panose="020B0604020202020204" pitchFamily="34" charset="0"/>
                          <a:ea typeface="Calibri" panose="020F0502020204030204" pitchFamily="34" charset="0"/>
                          <a:cs typeface="Arial" panose="020B0604020202020204" pitchFamily="34" charset="0"/>
                        </a:rPr>
                        <a:t>- Phát tài liệu học tập</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40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r>
                        <a:rPr lang="vi-VN" sz="1800" dirty="0">
                          <a:effectLst/>
                          <a:latin typeface="Arial" panose="020B0604020202020204" pitchFamily="34" charset="0"/>
                          <a:ea typeface="Calibri" panose="020F0502020204030204" pitchFamily="34" charset="0"/>
                          <a:cs typeface="Arial" panose="020B0604020202020204" pitchFamily="34" charset="0"/>
                        </a:rPr>
                        <a:t>Chiếu slide, định hướng mục tiêu</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40000"/>
                        </a:lnSpc>
                        <a:spcAft>
                          <a:spcPts val="0"/>
                        </a:spcAft>
                      </a:pPr>
                      <a:r>
                        <a:rPr lang="vi-VN" sz="1800" dirty="0">
                          <a:effectLst/>
                          <a:latin typeface="Arial" panose="020B0604020202020204" pitchFamily="34" charset="0"/>
                          <a:ea typeface="Calibri" panose="020F0502020204030204" pitchFamily="34" charset="0"/>
                          <a:cs typeface="Arial" panose="020B0604020202020204" pitchFamily="34" charset="0"/>
                        </a:rPr>
                        <a:t>- Khái quát nội dung bài </a:t>
                      </a:r>
                      <a:r>
                        <a:rPr lang="vi-VN" sz="1800" dirty="0" smtClean="0">
                          <a:effectLst/>
                          <a:latin typeface="Arial" panose="020B0604020202020204" pitchFamily="34" charset="0"/>
                          <a:ea typeface="Calibri" panose="020F0502020204030204" pitchFamily="34" charset="0"/>
                          <a:cs typeface="Arial" panose="020B0604020202020204" pitchFamily="34" charset="0"/>
                        </a:rPr>
                        <a:t>học</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 </a:t>
                      </a:r>
                      <a:r>
                        <a:rPr lang="en-US" sz="1800" smtClean="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Chuy</a:t>
                      </a:r>
                      <a:r>
                        <a:rPr lang="vi-VN" sz="1800" dirty="0">
                          <a:effectLst/>
                          <a:latin typeface="Arial" panose="020B0604020202020204" pitchFamily="34" charset="0"/>
                          <a:ea typeface="Calibri" panose="020F0502020204030204" pitchFamily="34" charset="0"/>
                          <a:cs typeface="Arial" panose="020B0604020202020204" pitchFamily="34" charset="0"/>
                        </a:rPr>
                        <a:t>ển tiếp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40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40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Quan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sát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a:t>
                      </a:r>
                      <a:r>
                        <a:rPr lang="vi-VN" sz="1800" dirty="0">
                          <a:effectLst/>
                          <a:latin typeface="Arial" panose="020B0604020202020204" pitchFamily="34" charset="0"/>
                          <a:ea typeface="Calibri" panose="020F0502020204030204" pitchFamily="34" charset="0"/>
                          <a:cs typeface="Arial" panose="020B0604020202020204" pitchFamily="34" charset="0"/>
                        </a:rPr>
                        <a:t>ận t</a:t>
                      </a:r>
                      <a:r>
                        <a:rPr lang="en-US" sz="1800" dirty="0" err="1">
                          <a:effectLst/>
                          <a:latin typeface="Arial" panose="020B0604020202020204" pitchFamily="34" charset="0"/>
                          <a:ea typeface="Calibri" panose="020F0502020204030204" pitchFamily="34" charset="0"/>
                          <a:cs typeface="Arial" panose="020B0604020202020204" pitchFamily="34" charset="0"/>
                        </a:rPr>
                        <a:t>ài</a:t>
                      </a:r>
                      <a:r>
                        <a:rPr lang="en-US" sz="1800" dirty="0">
                          <a:effectLst/>
                          <a:latin typeface="Arial" panose="020B0604020202020204" pitchFamily="34" charset="0"/>
                          <a:ea typeface="Calibri" panose="020F0502020204030204" pitchFamily="34" charset="0"/>
                          <a:cs typeface="Arial" panose="020B0604020202020204" pitchFamily="34" charset="0"/>
                        </a:rPr>
                        <a:t> li</a:t>
                      </a:r>
                      <a:r>
                        <a:rPr lang="vi-VN" sz="1800" dirty="0">
                          <a:effectLst/>
                          <a:latin typeface="Arial" panose="020B0604020202020204" pitchFamily="34" charset="0"/>
                          <a:ea typeface="Calibri" panose="020F0502020204030204" pitchFamily="34" charset="0"/>
                          <a:cs typeface="Arial" panose="020B0604020202020204" pitchFamily="34" charset="0"/>
                        </a:rPr>
                        <a:t>ệu</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40000"/>
                        </a:lnSpc>
                        <a:spcAft>
                          <a:spcPts val="0"/>
                        </a:spcAft>
                      </a:pPr>
                      <a:r>
                        <a:rPr lang="vi-VN" sz="1800" dirty="0">
                          <a:effectLst/>
                          <a:latin typeface="Arial" panose="020B0604020202020204" pitchFamily="34" charset="0"/>
                          <a:ea typeface="Calibri" panose="020F0502020204030204" pitchFamily="34" charset="0"/>
                          <a:cs typeface="Arial" panose="020B0604020202020204" pitchFamily="34" charset="0"/>
                        </a:rPr>
                        <a:t>- Xác định kiến thức, kỹ năng cần đạt được</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a:lnSpc>
                          <a:spcPct val="140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Nhận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dạng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học</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 </a:t>
                      </a:r>
                      <a:r>
                        <a:rPr lang="en-US" sz="1800" dirty="0" err="1">
                          <a:effectLst/>
                          <a:latin typeface="Arial" panose="020B0604020202020204" pitchFamily="34" charset="0"/>
                          <a:ea typeface="Calibri" panose="020F0502020204030204" pitchFamily="34" charset="0"/>
                          <a:cs typeface="Arial" panose="020B0604020202020204" pitchFamily="34" charset="0"/>
                        </a:rPr>
                        <a:t>phút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411978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400" b="1" kern="0" dirty="0" err="1" smtClean="0">
                  <a:solidFill>
                    <a:srgbClr val="C00000"/>
                  </a:solidFill>
                  <a:latin typeface="Arial" panose="020B0604020202020204" pitchFamily="34" charset="0"/>
                  <a:cs typeface="Arial" panose="020B0604020202020204" pitchFamily="34" charset="0"/>
                </a:rPr>
                <a:t>Xây</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dựng</a:t>
              </a:r>
              <a:endParaRPr lang="en-US" sz="2400" b="1" kern="0" dirty="0" smtClean="0">
                <a:solidFill>
                  <a:srgbClr val="C00000"/>
                </a:solidFill>
                <a:latin typeface="Arial" panose="020B0604020202020204" pitchFamily="34" charset="0"/>
                <a:cs typeface="Arial" panose="020B0604020202020204" pitchFamily="34" charset="0"/>
              </a:endParaRPr>
            </a:p>
            <a:p>
              <a:pPr algn="ctr" fontAlgn="base">
                <a:spcBef>
                  <a:spcPct val="0"/>
                </a:spcBef>
                <a:spcAft>
                  <a:spcPct val="0"/>
                </a:spcAft>
                <a:defRPr/>
              </a:pP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lý</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thuyết</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liên</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quan</a:t>
              </a:r>
              <a:endPar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FFFFFF"/>
                  </a:solidFill>
                  <a:latin typeface="Arial" panose="020B0604020202020204" pitchFamily="34" charset="0"/>
                  <a:cs typeface="Arial" panose="020B0604020202020204" pitchFamily="34" charset="0"/>
                </a:rPr>
                <a:t>4</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2132556250"/>
              </p:ext>
            </p:extLst>
          </p:nvPr>
        </p:nvGraphicFramePr>
        <p:xfrm>
          <a:off x="0" y="22223088"/>
          <a:ext cx="9505056" cy="27281697"/>
        </p:xfrm>
        <a:graphic>
          <a:graphicData uri="http://schemas.openxmlformats.org/drawingml/2006/table">
            <a:tbl>
              <a:tblPr>
                <a:tableStyleId>{5C22544A-7EE6-4342-B048-85BDC9FD1C3A}</a:tableStyleId>
              </a:tblPr>
              <a:tblGrid>
                <a:gridCol w="720080"/>
                <a:gridCol w="2376264"/>
                <a:gridCol w="4045543"/>
                <a:gridCol w="1658830"/>
                <a:gridCol w="704339"/>
              </a:tblGrid>
              <a:tr h="35709">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3218">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2489059">
                <a:tc>
                  <a:txBody>
                    <a:bodyPr/>
                    <a:lstStyle/>
                    <a:p>
                      <a:pPr algn="ctr">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Tiêu chuẩn c</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xà</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lách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canh</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vi-VN"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tiêu 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thẻ</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màu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silde</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biệt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với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triển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xét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40000"/>
                        </a:lnSpc>
                        <a:spcAft>
                          <a:spcPts val="0"/>
                        </a:spcAft>
                        <a:buFontTx/>
                        <a:buNone/>
                      </a:pP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ý</a:t>
                      </a:r>
                    </a:p>
                  </a:txBody>
                  <a:tcPr marL="68580" marR="68580" marT="0" marB="0"/>
                </a:tc>
                <a:tc>
                  <a:txBody>
                    <a:bodyPr/>
                    <a:lstStyle/>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duy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bảng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nhớ</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de-DE"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Nhận biết các dấu hiệu cây xà lách con không đạt tiêu chuẩn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07552799"/>
              </p:ext>
            </p:extLst>
          </p:nvPr>
        </p:nvGraphicFramePr>
        <p:xfrm>
          <a:off x="-1107" y="1124744"/>
          <a:ext cx="9505056" cy="5944617"/>
        </p:xfrm>
        <a:graphic>
          <a:graphicData uri="http://schemas.openxmlformats.org/drawingml/2006/table">
            <a:tbl>
              <a:tblPr>
                <a:tableStyleId>{5C22544A-7EE6-4342-B048-85BDC9FD1C3A}</a:tableStyleId>
              </a:tblPr>
              <a:tblGrid>
                <a:gridCol w="1322443"/>
                <a:gridCol w="2277957"/>
                <a:gridCol w="3541487"/>
                <a:gridCol w="1658830"/>
                <a:gridCol w="704339"/>
              </a:tblGrid>
              <a:tr h="117019">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163827">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1447346">
                <a:tc>
                  <a:txBody>
                    <a:bodyPr/>
                    <a:lstStyle/>
                    <a:p>
                      <a:pPr algn="ctr">
                        <a:lnSpc>
                          <a:spcPct val="14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b="1" u="sng" kern="1200" dirty="0" err="1" smtClean="0">
                          <a:solidFill>
                            <a:schemeClr val="dk1"/>
                          </a:solidFill>
                          <a:effectLst/>
                          <a:latin typeface="Arial" panose="020B0604020202020204" pitchFamily="34" charset="0"/>
                          <a:ea typeface="+mn-ea"/>
                          <a:cs typeface="Arial" panose="020B0604020202020204" pitchFamily="34" charset="0"/>
                        </a:rPr>
                        <a:t>Giải</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quyết</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vấn</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đề</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b="1" kern="1200" dirty="0" smtClean="0">
                          <a:solidFill>
                            <a:schemeClr val="dk1"/>
                          </a:solidFill>
                          <a:effectLst/>
                          <a:latin typeface="Arial" panose="020B0604020202020204" pitchFamily="34" charset="0"/>
                          <a:ea typeface="+mn-ea"/>
                          <a:cs typeface="Arial" panose="020B0604020202020204" pitchFamily="34" charset="0"/>
                        </a:rPr>
                        <a:t>1</a:t>
                      </a:r>
                      <a:r>
                        <a:rPr lang="vi-VN" sz="1800" b="1" kern="1200" dirty="0" smtClean="0">
                          <a:solidFill>
                            <a:schemeClr val="dk1"/>
                          </a:solidFill>
                          <a:effectLst/>
                          <a:latin typeface="Arial" panose="020B0604020202020204" pitchFamily="34" charset="0"/>
                          <a:ea typeface="+mn-ea"/>
                          <a:cs typeface="Arial" panose="020B0604020202020204" pitchFamily="34" charset="0"/>
                        </a:rPr>
                        <a:t>.3.1</a:t>
                      </a:r>
                      <a:r>
                        <a:rPr lang="en-US" sz="1800" b="1" kern="1200" dirty="0" smtClean="0">
                          <a:solidFill>
                            <a:schemeClr val="dk1"/>
                          </a:solidFill>
                          <a:effectLst/>
                          <a:latin typeface="Arial" panose="020B0604020202020204" pitchFamily="34" charset="0"/>
                          <a:ea typeface="+mn-ea"/>
                          <a:cs typeface="Arial" panose="020B0604020202020204" pitchFamily="34" charset="0"/>
                        </a:rPr>
                        <a:t>. </a:t>
                      </a:r>
                      <a:r>
                        <a:rPr lang="vi-VN" sz="1800" b="1" kern="1200" dirty="0" smtClean="0">
                          <a:solidFill>
                            <a:schemeClr val="dk1"/>
                          </a:solidFill>
                          <a:effectLst/>
                          <a:latin typeface="Arial" panose="020B0604020202020204" pitchFamily="34" charset="0"/>
                          <a:ea typeface="+mn-ea"/>
                          <a:cs typeface="Arial" panose="020B0604020202020204" pitchFamily="34" charset="0"/>
                        </a:rPr>
                        <a:t>Tiêu chuẩn c</a:t>
                      </a:r>
                      <a:r>
                        <a:rPr lang="en-US" sz="1800" b="1" kern="1200" dirty="0" err="1" smtClean="0">
                          <a:solidFill>
                            <a:schemeClr val="dk1"/>
                          </a:solidFill>
                          <a:effectLst/>
                          <a:latin typeface="Arial" panose="020B0604020202020204" pitchFamily="34" charset="0"/>
                          <a:ea typeface="+mn-ea"/>
                          <a:cs typeface="Arial" panose="020B0604020202020204" pitchFamily="34" charset="0"/>
                        </a:rPr>
                        <a:t>ây</a:t>
                      </a:r>
                      <a:r>
                        <a:rPr lang="en-US" sz="1800" b="1" kern="1200" dirty="0" smtClean="0">
                          <a:solidFill>
                            <a:schemeClr val="dk1"/>
                          </a:solidFill>
                          <a:effectLst/>
                          <a:latin typeface="Arial" panose="020B0604020202020204" pitchFamily="34" charset="0"/>
                          <a:ea typeface="+mn-ea"/>
                          <a:cs typeface="Arial" panose="020B0604020202020204" pitchFamily="34" charset="0"/>
                        </a:rPr>
                        <a:t> </a:t>
                      </a:r>
                      <a:r>
                        <a:rPr lang="en-US" sz="1800" b="1" kern="1200" dirty="0" err="1" smtClean="0">
                          <a:solidFill>
                            <a:schemeClr val="dk1"/>
                          </a:solidFill>
                          <a:effectLst/>
                          <a:latin typeface="Arial" panose="020B0604020202020204" pitchFamily="34" charset="0"/>
                          <a:ea typeface="+mn-ea"/>
                          <a:cs typeface="Arial" panose="020B0604020202020204" pitchFamily="34" charset="0"/>
                        </a:rPr>
                        <a:t>xà</a:t>
                      </a:r>
                      <a:r>
                        <a:rPr lang="en-US" sz="1800" b="1" kern="1200" dirty="0" smtClean="0">
                          <a:solidFill>
                            <a:schemeClr val="dk1"/>
                          </a:solidFill>
                          <a:effectLst/>
                          <a:latin typeface="Arial" panose="020B0604020202020204" pitchFamily="34" charset="0"/>
                          <a:ea typeface="+mn-ea"/>
                          <a:cs typeface="Arial" panose="020B0604020202020204" pitchFamily="34" charset="0"/>
                        </a:rPr>
                        <a:t> </a:t>
                      </a:r>
                      <a:r>
                        <a:rPr lang="en-US" sz="1800" b="1" kern="1200" dirty="0" err="1" smtClean="0">
                          <a:solidFill>
                            <a:schemeClr val="dk1"/>
                          </a:solidFill>
                          <a:effectLst/>
                          <a:latin typeface="Arial" panose="020B0604020202020204" pitchFamily="34" charset="0"/>
                          <a:ea typeface="+mn-ea"/>
                          <a:cs typeface="Arial" panose="020B0604020202020204" pitchFamily="34" charset="0"/>
                        </a:rPr>
                        <a:t>lách</a:t>
                      </a:r>
                      <a:r>
                        <a:rPr lang="en-US" sz="1800" b="1" kern="1200" dirty="0" smtClean="0">
                          <a:solidFill>
                            <a:schemeClr val="dk1"/>
                          </a:solidFill>
                          <a:effectLst/>
                          <a:latin typeface="Arial" panose="020B0604020202020204" pitchFamily="34" charset="0"/>
                          <a:ea typeface="+mn-ea"/>
                          <a:cs typeface="Arial" panose="020B0604020202020204" pitchFamily="34" charset="0"/>
                        </a:rPr>
                        <a:t> con </a:t>
                      </a:r>
                      <a:r>
                        <a:rPr lang="en-US" sz="1800" b="1" kern="1200" dirty="0" err="1" smtClean="0">
                          <a:solidFill>
                            <a:schemeClr val="dk1"/>
                          </a:solidFill>
                          <a:effectLst/>
                          <a:latin typeface="Arial" panose="020B0604020202020204" pitchFamily="34" charset="0"/>
                          <a:ea typeface="+mn-ea"/>
                          <a:cs typeface="Arial" panose="020B0604020202020204" pitchFamily="34" charset="0"/>
                        </a:rPr>
                        <a:t>trồng</a:t>
                      </a:r>
                      <a:r>
                        <a:rPr lang="en-US" sz="1800" b="1" kern="1200" dirty="0" smtClean="0">
                          <a:solidFill>
                            <a:schemeClr val="dk1"/>
                          </a:solidFill>
                          <a:effectLst/>
                          <a:latin typeface="Arial" panose="020B0604020202020204" pitchFamily="34" charset="0"/>
                          <a:ea typeface="+mn-ea"/>
                          <a:cs typeface="Arial" panose="020B0604020202020204" pitchFamily="34" charset="0"/>
                        </a:rPr>
                        <a:t> </a:t>
                      </a:r>
                      <a:r>
                        <a:rPr lang="en-US" sz="1800" b="1" kern="1200" dirty="0" err="1" smtClean="0">
                          <a:solidFill>
                            <a:schemeClr val="dk1"/>
                          </a:solidFill>
                          <a:effectLst/>
                          <a:latin typeface="Arial" panose="020B0604020202020204" pitchFamily="34" charset="0"/>
                          <a:ea typeface="+mn-ea"/>
                          <a:cs typeface="Arial" panose="020B0604020202020204" pitchFamily="34" charset="0"/>
                        </a:rPr>
                        <a:t>thủy</a:t>
                      </a:r>
                      <a:r>
                        <a:rPr lang="en-US" sz="1800" b="1" kern="1200" dirty="0" smtClean="0">
                          <a:solidFill>
                            <a:schemeClr val="dk1"/>
                          </a:solidFill>
                          <a:effectLst/>
                          <a:latin typeface="Arial" panose="020B0604020202020204" pitchFamily="34" charset="0"/>
                          <a:ea typeface="+mn-ea"/>
                          <a:cs typeface="Arial" panose="020B0604020202020204" pitchFamily="34" charset="0"/>
                        </a:rPr>
                        <a:t> </a:t>
                      </a:r>
                      <a:r>
                        <a:rPr lang="en-US" sz="1800" b="1" kern="1200" dirty="0" err="1" smtClean="0">
                          <a:solidFill>
                            <a:schemeClr val="dk1"/>
                          </a:solidFill>
                          <a:effectLst/>
                          <a:latin typeface="Arial" panose="020B0604020202020204" pitchFamily="34" charset="0"/>
                          <a:ea typeface="+mn-ea"/>
                          <a:cs typeface="Arial" panose="020B0604020202020204" pitchFamily="34" charset="0"/>
                        </a:rPr>
                        <a:t>canh</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pPr algn="just">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Đưa</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ra</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một</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bầu</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xà</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lách</a:t>
                      </a:r>
                      <a:r>
                        <a:rPr lang="en-US" sz="1800" kern="1200" dirty="0" smtClean="0">
                          <a:solidFill>
                            <a:srgbClr val="C00000"/>
                          </a:solidFill>
                          <a:effectLst/>
                          <a:latin typeface="Arial" panose="020B0604020202020204" pitchFamily="34" charset="0"/>
                          <a:ea typeface="+mn-ea"/>
                          <a:cs typeface="Arial" panose="020B0604020202020204" pitchFamily="34" charset="0"/>
                        </a:rPr>
                        <a:t> con </a:t>
                      </a:r>
                      <a:r>
                        <a:rPr lang="en-US" sz="1800" kern="1200" dirty="0" err="1" smtClean="0">
                          <a:solidFill>
                            <a:srgbClr val="C00000"/>
                          </a:solidFill>
                          <a:effectLst/>
                          <a:latin typeface="Arial" panose="020B0604020202020204" pitchFamily="34" charset="0"/>
                          <a:ea typeface="+mn-ea"/>
                          <a:cs typeface="Arial" panose="020B0604020202020204" pitchFamily="34" charset="0"/>
                        </a:rPr>
                        <a:t>đạt</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vi-VN" sz="1800" kern="1200" dirty="0" smtClean="0">
                          <a:solidFill>
                            <a:srgbClr val="C00000"/>
                          </a:solidFill>
                          <a:effectLst/>
                          <a:latin typeface="Arial" panose="020B0604020202020204" pitchFamily="34" charset="0"/>
                          <a:ea typeface="+mn-ea"/>
                          <a:cs typeface="Arial" panose="020B0604020202020204" pitchFamily="34" charset="0"/>
                        </a:rPr>
                        <a:t>tiêu chuẩn</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Yêu</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cầu</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học</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sinh</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quan</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sát</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các</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đặc</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điểm</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sau</a:t>
                      </a:r>
                      <a:r>
                        <a:rPr lang="en-US" sz="1800" kern="1200" dirty="0" smtClean="0">
                          <a:solidFill>
                            <a:srgbClr val="C00000"/>
                          </a:solidFill>
                          <a:effectLst/>
                          <a:latin typeface="Arial" panose="020B0604020202020204" pitchFamily="34" charset="0"/>
                          <a:ea typeface="+mn-ea"/>
                          <a:cs typeface="Arial" panose="020B0604020202020204" pitchFamily="34" charset="0"/>
                        </a:rPr>
                        <a:t>: </a:t>
                      </a:r>
                    </a:p>
                    <a:p>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Số</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lượng</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lá</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thật</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của</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cây</a:t>
                      </a:r>
                      <a:endParaRPr lang="en-US" sz="1800" kern="1200" dirty="0" smtClean="0">
                        <a:solidFill>
                          <a:srgbClr val="C00000"/>
                        </a:solidFill>
                        <a:effectLst/>
                        <a:latin typeface="Arial" panose="020B0604020202020204" pitchFamily="34" charset="0"/>
                        <a:ea typeface="+mn-ea"/>
                        <a:cs typeface="Arial" panose="020B0604020202020204" pitchFamily="34" charset="0"/>
                      </a:endParaRPr>
                    </a:p>
                    <a:p>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Chiều</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cao</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cây</a:t>
                      </a:r>
                      <a:endParaRPr lang="en-US" sz="1800" kern="1200" dirty="0" smtClean="0">
                        <a:solidFill>
                          <a:srgbClr val="C00000"/>
                        </a:solidFill>
                        <a:effectLst/>
                        <a:latin typeface="Arial" panose="020B0604020202020204" pitchFamily="34" charset="0"/>
                        <a:ea typeface="+mn-ea"/>
                        <a:cs typeface="Arial" panose="020B0604020202020204" pitchFamily="34" charset="0"/>
                      </a:endParaRPr>
                    </a:p>
                    <a:p>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Số</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lượng</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cây</a:t>
                      </a:r>
                      <a:r>
                        <a:rPr lang="en-US" sz="1800" kern="1200" dirty="0" smtClean="0">
                          <a:solidFill>
                            <a:srgbClr val="C00000"/>
                          </a:solidFill>
                          <a:effectLst/>
                          <a:latin typeface="Arial" panose="020B0604020202020204" pitchFamily="34" charset="0"/>
                          <a:ea typeface="+mn-ea"/>
                          <a:cs typeface="Arial" panose="020B0604020202020204" pitchFamily="34" charset="0"/>
                        </a:rPr>
                        <a:t>/</a:t>
                      </a:r>
                      <a:r>
                        <a:rPr lang="en-US" sz="1800" kern="1200" dirty="0" err="1" smtClean="0">
                          <a:solidFill>
                            <a:srgbClr val="C00000"/>
                          </a:solidFill>
                          <a:effectLst/>
                          <a:latin typeface="Arial" panose="020B0604020202020204" pitchFamily="34" charset="0"/>
                          <a:ea typeface="+mn-ea"/>
                          <a:cs typeface="Arial" panose="020B0604020202020204" pitchFamily="34" charset="0"/>
                        </a:rPr>
                        <a:t>bầu</a:t>
                      </a:r>
                      <a:endParaRPr lang="en-US" sz="1800" kern="1200" dirty="0" smtClean="0">
                        <a:solidFill>
                          <a:srgbClr val="C00000"/>
                        </a:solidFill>
                        <a:effectLst/>
                        <a:latin typeface="Arial" panose="020B0604020202020204" pitchFamily="34" charset="0"/>
                        <a:ea typeface="+mn-ea"/>
                        <a:cs typeface="Arial" panose="020B0604020202020204" pitchFamily="34" charset="0"/>
                      </a:endParaRPr>
                    </a:p>
                    <a:p>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Tình</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trạng</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sinh</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lý</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cây</a:t>
                      </a:r>
                      <a:endParaRPr lang="en-US" sz="1800" kern="1200" dirty="0" smtClean="0">
                        <a:solidFill>
                          <a:srgbClr val="C00000"/>
                        </a:solidFill>
                        <a:effectLst/>
                        <a:latin typeface="Arial" panose="020B0604020202020204" pitchFamily="34" charset="0"/>
                        <a:ea typeface="+mn-ea"/>
                        <a:cs typeface="Arial" panose="020B0604020202020204" pitchFamily="34" charset="0"/>
                      </a:endParaRPr>
                    </a:p>
                    <a:p>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Yêu</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cầu</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viết</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kết</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quả</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vào</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thẻ</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màu</a:t>
                      </a:r>
                      <a:endParaRPr lang="en-US" sz="1800" kern="1200" dirty="0" smtClean="0">
                        <a:solidFill>
                          <a:srgbClr val="C00000"/>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Nhận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xét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kết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luận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chiếu</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silde</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về</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tiêu</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chuẩn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cây</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xà</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lách</a:t>
                      </a:r>
                      <a:r>
                        <a:rPr lang="en-US" sz="1800" kern="1200" dirty="0" smtClean="0">
                          <a:solidFill>
                            <a:schemeClr val="dk1"/>
                          </a:solidFill>
                          <a:effectLst/>
                          <a:latin typeface="Arial" panose="020B0604020202020204" pitchFamily="34" charset="0"/>
                          <a:ea typeface="+mn-ea"/>
                          <a:cs typeface="Arial" panose="020B0604020202020204" pitchFamily="34" charset="0"/>
                        </a:rPr>
                        <a:t> con</a:t>
                      </a:r>
                    </a:p>
                    <a:p>
                      <a:r>
                        <a:rPr lang="en-US" sz="1800" kern="1200" dirty="0" smtClean="0">
                          <a:solidFill>
                            <a:schemeClr val="dk1"/>
                          </a:solidFill>
                          <a:effectLst/>
                          <a:latin typeface="Arial" panose="020B0604020202020204" pitchFamily="34" charset="0"/>
                          <a:ea typeface="+mn-ea"/>
                          <a:cs typeface="Arial" panose="020B0604020202020204" pitchFamily="34" charset="0"/>
                        </a:rPr>
                        <a:t>-</a:t>
                      </a:r>
                      <a:r>
                        <a:rPr lang="en-US" sz="18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dk1"/>
                          </a:solidFill>
                          <a:effectLst/>
                          <a:latin typeface="Arial" panose="020B0604020202020204" pitchFamily="34" charset="0"/>
                          <a:ea typeface="+mn-ea"/>
                          <a:cs typeface="Arial" panose="020B0604020202020204" pitchFamily="34" charset="0"/>
                        </a:rPr>
                        <a:t>Giải</a:t>
                      </a:r>
                      <a:r>
                        <a:rPr lang="en-US" sz="18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kern="1200" baseline="0" dirty="0" err="1" smtClean="0">
                          <a:solidFill>
                            <a:schemeClr val="dk1"/>
                          </a:solidFill>
                          <a:effectLst/>
                          <a:latin typeface="Arial" panose="020B0604020202020204" pitchFamily="34" charset="0"/>
                          <a:ea typeface="+mn-ea"/>
                          <a:cs typeface="Arial" panose="020B0604020202020204" pitchFamily="34" charset="0"/>
                        </a:rPr>
                        <a:t>thích</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cách</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phân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biệt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cây</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xa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lách</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không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đạt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yêu</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cầu</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va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sư</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ảnh</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hưởng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của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chúng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với</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sự</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phát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triển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của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cây</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xa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lách</a:t>
                      </a:r>
                      <a:r>
                        <a:rPr lang="en-US" sz="1800" kern="1200" dirty="0" smtClean="0">
                          <a:solidFill>
                            <a:schemeClr val="dk1"/>
                          </a:solidFill>
                          <a:effectLst/>
                          <a:latin typeface="Arial" panose="020B0604020202020204" pitchFamily="34" charset="0"/>
                          <a:ea typeface="+mn-ea"/>
                          <a:cs typeface="Arial" panose="020B0604020202020204" pitchFamily="34" charset="0"/>
                        </a:rPr>
                        <a:t>.</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Nhận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xét</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rgbClr val="0070C0"/>
                          </a:solidFill>
                          <a:effectLst/>
                          <a:latin typeface="Arial" panose="020B0604020202020204" pitchFamily="34" charset="0"/>
                          <a:ea typeface="+mn-ea"/>
                          <a:cs typeface="Arial" panose="020B0604020202020204" pitchFamily="34" charset="0"/>
                        </a:rPr>
                        <a:t>- </a:t>
                      </a:r>
                      <a:r>
                        <a:rPr lang="en-US" sz="1800" kern="1200" dirty="0" err="1" smtClean="0">
                          <a:solidFill>
                            <a:srgbClr val="0070C0"/>
                          </a:solidFill>
                          <a:effectLst/>
                          <a:latin typeface="Arial" panose="020B0604020202020204" pitchFamily="34" charset="0"/>
                          <a:ea typeface="+mn-ea"/>
                          <a:cs typeface="Arial" panose="020B0604020202020204" pitchFamily="34" charset="0"/>
                        </a:rPr>
                        <a:t>Tiểu</a:t>
                      </a:r>
                      <a:r>
                        <a:rPr lang="en-US" sz="1800" kern="1200" dirty="0" smtClean="0">
                          <a:solidFill>
                            <a:srgbClr val="0070C0"/>
                          </a:solidFill>
                          <a:effectLst/>
                          <a:latin typeface="Arial" panose="020B0604020202020204" pitchFamily="34" charset="0"/>
                          <a:ea typeface="+mn-ea"/>
                          <a:cs typeface="Arial" panose="020B0604020202020204" pitchFamily="34" charset="0"/>
                        </a:rPr>
                        <a:t> </a:t>
                      </a:r>
                      <a:r>
                        <a:rPr lang="en-US" sz="1800" kern="1200" dirty="0" err="1" smtClean="0">
                          <a:solidFill>
                            <a:srgbClr val="0070C0"/>
                          </a:solidFill>
                          <a:effectLst/>
                          <a:latin typeface="Arial" panose="020B0604020202020204" pitchFamily="34" charset="0"/>
                          <a:ea typeface="+mn-ea"/>
                          <a:cs typeface="Arial" panose="020B0604020202020204" pitchFamily="34" charset="0"/>
                        </a:rPr>
                        <a:t>kết</a:t>
                      </a:r>
                      <a:r>
                        <a:rPr lang="en-US" sz="1800" kern="1200" dirty="0" smtClean="0">
                          <a:solidFill>
                            <a:srgbClr val="0070C0"/>
                          </a:solidFill>
                          <a:effectLst/>
                          <a:latin typeface="Arial" panose="020B0604020202020204" pitchFamily="34" charset="0"/>
                          <a:ea typeface="+mn-ea"/>
                          <a:cs typeface="Arial" panose="020B0604020202020204" pitchFamily="34" charset="0"/>
                        </a:rPr>
                        <a:t>, </a:t>
                      </a:r>
                      <a:r>
                        <a:rPr lang="en-US" sz="1800" kern="1200" dirty="0" err="1" smtClean="0">
                          <a:solidFill>
                            <a:srgbClr val="0070C0"/>
                          </a:solidFill>
                          <a:effectLst/>
                          <a:latin typeface="Arial" panose="020B0604020202020204" pitchFamily="34" charset="0"/>
                          <a:ea typeface="+mn-ea"/>
                          <a:cs typeface="Arial" panose="020B0604020202020204" pitchFamily="34" charset="0"/>
                        </a:rPr>
                        <a:t>chuyển</a:t>
                      </a:r>
                      <a:r>
                        <a:rPr lang="en-US" sz="1800" kern="1200" dirty="0" smtClean="0">
                          <a:solidFill>
                            <a:srgbClr val="0070C0"/>
                          </a:solidFill>
                          <a:effectLst/>
                          <a:latin typeface="Arial" panose="020B0604020202020204" pitchFamily="34" charset="0"/>
                          <a:ea typeface="+mn-ea"/>
                          <a:cs typeface="Arial" panose="020B0604020202020204" pitchFamily="34" charset="0"/>
                        </a:rPr>
                        <a:t> ý</a:t>
                      </a:r>
                    </a:p>
                    <a:p>
                      <a:pPr algn="just">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Lắng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nghe</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Quan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sát</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Tư</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duy</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Thảo</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luận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nhóm</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Dán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kết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quả</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lên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bảng</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Ghi</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nhớ</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de-DE" sz="1800" kern="1200" dirty="0" smtClean="0">
                          <a:solidFill>
                            <a:schemeClr val="dk1"/>
                          </a:solidFill>
                          <a:effectLst/>
                          <a:latin typeface="Arial" panose="020B0604020202020204" pitchFamily="34" charset="0"/>
                          <a:ea typeface="+mn-ea"/>
                          <a:cs typeface="Arial" panose="020B0604020202020204" pitchFamily="34" charset="0"/>
                        </a:rPr>
                        <a:t>- </a:t>
                      </a:r>
                      <a:r>
                        <a:rPr lang="nl-NL" sz="1800" kern="1200" dirty="0" smtClean="0">
                          <a:solidFill>
                            <a:schemeClr val="dk1"/>
                          </a:solidFill>
                          <a:effectLst/>
                          <a:latin typeface="Arial" panose="020B0604020202020204" pitchFamily="34" charset="0"/>
                          <a:ea typeface="+mn-ea"/>
                          <a:cs typeface="Arial" panose="020B0604020202020204" pitchFamily="34" charset="0"/>
                        </a:rPr>
                        <a:t>Nhận biết các dấu hiệu cây xà lách con không đạt tiêu chuẩn</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pPr algn="just">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68090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400" b="1" kern="0" dirty="0" err="1" smtClean="0">
                  <a:solidFill>
                    <a:srgbClr val="C00000"/>
                  </a:solidFill>
                  <a:latin typeface="Arial" panose="020B0604020202020204" pitchFamily="34" charset="0"/>
                  <a:cs typeface="Arial" panose="020B0604020202020204" pitchFamily="34" charset="0"/>
                </a:rPr>
                <a:t>Thiết</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kế</a:t>
              </a:r>
              <a:r>
                <a:rPr lang="en-US" sz="2400" b="1" kern="0" dirty="0" smtClean="0">
                  <a:solidFill>
                    <a:srgbClr val="C00000"/>
                  </a:solidFill>
                  <a:latin typeface="Arial" panose="020B0604020202020204" pitchFamily="34" charset="0"/>
                  <a:cs typeface="Arial" panose="020B0604020202020204" pitchFamily="34" charset="0"/>
                </a:rPr>
                <a:t> </a:t>
              </a:r>
            </a:p>
            <a:p>
              <a:pPr algn="ctr" fontAlgn="base">
                <a:spcBef>
                  <a:spcPct val="0"/>
                </a:spcBef>
                <a:spcAft>
                  <a:spcPct val="0"/>
                </a:spcAft>
                <a:defRPr/>
              </a:pPr>
              <a:r>
                <a:rPr lang="en-US" sz="2400" b="1" kern="0" dirty="0" err="1" smtClean="0">
                  <a:solidFill>
                    <a:srgbClr val="C00000"/>
                  </a:solidFill>
                  <a:latin typeface="Arial" panose="020B0604020202020204" pitchFamily="34" charset="0"/>
                  <a:cs typeface="Arial" panose="020B0604020202020204" pitchFamily="34" charset="0"/>
                </a:rPr>
                <a:t>trình</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tự</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thực</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hiện</a:t>
              </a:r>
              <a:endPar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smtClean="0">
                  <a:solidFill>
                    <a:srgbClr val="FFFFFF"/>
                  </a:solidFill>
                  <a:latin typeface="Arial" panose="020B0604020202020204" pitchFamily="34" charset="0"/>
                  <a:cs typeface="Arial" panose="020B0604020202020204" pitchFamily="34" charset="0"/>
                </a:rPr>
                <a:t>5</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nvGraphicFramePr>
        <p:xfrm>
          <a:off x="0" y="22223088"/>
          <a:ext cx="9505056" cy="27395424"/>
        </p:xfrm>
        <a:graphic>
          <a:graphicData uri="http://schemas.openxmlformats.org/drawingml/2006/table">
            <a:tbl>
              <a:tblPr>
                <a:tableStyleId>{5C22544A-7EE6-4342-B048-85BDC9FD1C3A}</a:tableStyleId>
              </a:tblPr>
              <a:tblGrid>
                <a:gridCol w="720080"/>
                <a:gridCol w="2376264"/>
                <a:gridCol w="4045543"/>
                <a:gridCol w="1658830"/>
                <a:gridCol w="704339"/>
              </a:tblGrid>
              <a:tr h="35709">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3218">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2489059">
                <a:tc>
                  <a:txBody>
                    <a:bodyPr/>
                    <a:lstStyle/>
                    <a:p>
                      <a:pPr algn="ctr">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Tiêu chuẩn c</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xà</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lách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canh</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vi-VN"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tiêu 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thẻ</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màu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silde</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biệt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với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triển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xét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40000"/>
                        </a:lnSpc>
                        <a:spcAft>
                          <a:spcPts val="0"/>
                        </a:spcAft>
                        <a:buFontTx/>
                        <a:buNone/>
                      </a:pP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ý</a:t>
                      </a:r>
                    </a:p>
                  </a:txBody>
                  <a:tcPr marL="68580" marR="68580" marT="0" marB="0"/>
                </a:tc>
                <a:tc>
                  <a:txBody>
                    <a:bodyPr/>
                    <a:lstStyle/>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duy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bảng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nhớ</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de-DE"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Nhận biết các dấu hiệu cây xà lách con không đạt tiêu chuẩn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35708993"/>
              </p:ext>
            </p:extLst>
          </p:nvPr>
        </p:nvGraphicFramePr>
        <p:xfrm>
          <a:off x="34806" y="1008112"/>
          <a:ext cx="9505056" cy="5944617"/>
        </p:xfrm>
        <a:graphic>
          <a:graphicData uri="http://schemas.openxmlformats.org/drawingml/2006/table">
            <a:tbl>
              <a:tblPr>
                <a:tableStyleId>{5C22544A-7EE6-4342-B048-85BDC9FD1C3A}</a:tableStyleId>
              </a:tblPr>
              <a:tblGrid>
                <a:gridCol w="1322443"/>
                <a:gridCol w="2277957"/>
                <a:gridCol w="3541487"/>
                <a:gridCol w="1658830"/>
                <a:gridCol w="704339"/>
              </a:tblGrid>
              <a:tr h="357120">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99967">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4876169">
                <a:tc>
                  <a:txBody>
                    <a:bodyPr/>
                    <a:lstStyle/>
                    <a:p>
                      <a:pPr algn="ctr">
                        <a:lnSpc>
                          <a:spcPct val="14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b="1" u="sng" kern="1200" dirty="0" err="1" smtClean="0">
                          <a:solidFill>
                            <a:schemeClr val="dk1"/>
                          </a:solidFill>
                          <a:effectLst/>
                          <a:latin typeface="Arial" panose="020B0604020202020204" pitchFamily="34" charset="0"/>
                          <a:ea typeface="+mn-ea"/>
                          <a:cs typeface="Arial" panose="020B0604020202020204" pitchFamily="34" charset="0"/>
                        </a:rPr>
                        <a:t>Giải</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quyết</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vấn</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đề</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b="1" kern="1200" dirty="0" smtClean="0">
                          <a:solidFill>
                            <a:schemeClr val="dk1"/>
                          </a:solidFill>
                          <a:effectLst/>
                          <a:latin typeface="Arial" panose="020B0604020202020204" pitchFamily="34" charset="0"/>
                          <a:ea typeface="+mn-ea"/>
                          <a:cs typeface="Arial" panose="020B0604020202020204" pitchFamily="34" charset="0"/>
                        </a:rPr>
                        <a:t>1.3.2 </a:t>
                      </a:r>
                      <a:r>
                        <a:rPr lang="en-US" sz="1800" b="1" kern="1200" dirty="0" err="1" smtClean="0">
                          <a:solidFill>
                            <a:schemeClr val="dk1"/>
                          </a:solidFill>
                          <a:effectLst/>
                          <a:latin typeface="Arial" panose="020B0604020202020204" pitchFamily="34" charset="0"/>
                          <a:ea typeface="+mn-ea"/>
                          <a:cs typeface="Arial" panose="020B0604020202020204" pitchFamily="34" charset="0"/>
                        </a:rPr>
                        <a:t>Trình</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tự</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thực</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hiện</a:t>
                      </a:r>
                      <a:endParaRPr lang="en-US" sz="1800" b="1" kern="1200" dirty="0" smtClean="0">
                        <a:solidFill>
                          <a:schemeClr val="dk1"/>
                        </a:solidFill>
                        <a:effectLst/>
                        <a:latin typeface="Arial" panose="020B0604020202020204" pitchFamily="34" charset="0"/>
                        <a:ea typeface="+mn-ea"/>
                        <a:cs typeface="Arial" panose="020B0604020202020204" pitchFamily="34" charset="0"/>
                      </a:endParaRPr>
                    </a:p>
                    <a:p>
                      <a:r>
                        <a:rPr lang="en-US" sz="1800" b="1" kern="1200" dirty="0" smtClean="0">
                          <a:solidFill>
                            <a:schemeClr val="dk1"/>
                          </a:solidFill>
                          <a:effectLst/>
                          <a:latin typeface="Arial" panose="020B0604020202020204" pitchFamily="34" charset="0"/>
                          <a:ea typeface="+mn-ea"/>
                          <a:cs typeface="Arial" panose="020B0604020202020204" pitchFamily="34" charset="0"/>
                        </a:rPr>
                        <a:t> </a:t>
                      </a:r>
                      <a:r>
                        <a:rPr lang="en-US" sz="1800" b="1" kern="1200" dirty="0" err="1" smtClean="0">
                          <a:solidFill>
                            <a:schemeClr val="dk1"/>
                          </a:solidFill>
                          <a:effectLst/>
                          <a:latin typeface="Arial" panose="020B0604020202020204" pitchFamily="34" charset="0"/>
                          <a:ea typeface="+mn-ea"/>
                          <a:cs typeface="Arial" panose="020B0604020202020204" pitchFamily="34" charset="0"/>
                        </a:rPr>
                        <a:t>a.Điều</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kiện</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cho</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bài</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học</a:t>
                      </a:r>
                      <a:endParaRPr lang="en-US" sz="1800" b="1" kern="1200" baseline="0" dirty="0" smtClean="0">
                        <a:solidFill>
                          <a:schemeClr val="dk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40000"/>
                        </a:lnSpc>
                        <a:spcBef>
                          <a:spcPts val="0"/>
                        </a:spcBef>
                        <a:spcAft>
                          <a:spcPts val="0"/>
                        </a:spcAft>
                        <a:buClrTx/>
                        <a:buSzTx/>
                        <a:buFontTx/>
                        <a:buNone/>
                        <a:tabLst/>
                        <a:defRPr/>
                      </a:pPr>
                      <a:r>
                        <a:rPr lang="en-US" sz="1800" b="1" kern="1200" dirty="0" err="1" smtClean="0">
                          <a:solidFill>
                            <a:schemeClr val="dk1"/>
                          </a:solidFill>
                          <a:effectLst/>
                          <a:latin typeface="Arial" panose="020B0604020202020204" pitchFamily="34" charset="0"/>
                          <a:ea typeface="+mn-ea"/>
                          <a:cs typeface="Arial" panose="020B0604020202020204" pitchFamily="34" charset="0"/>
                        </a:rPr>
                        <a:t>b.Trình</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tự</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thực</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hiện</a:t>
                      </a:r>
                      <a:endParaRPr lang="en-US" sz="1800" b="1" kern="1200" dirty="0" smtClean="0">
                        <a:solidFill>
                          <a:schemeClr val="dk1"/>
                        </a:solidFill>
                        <a:effectLst/>
                        <a:latin typeface="Arial" panose="020B0604020202020204" pitchFamily="34" charset="0"/>
                        <a:ea typeface="+mn-ea"/>
                        <a:cs typeface="Arial" panose="020B0604020202020204" pitchFamily="34" charset="0"/>
                      </a:endParaRPr>
                    </a:p>
                    <a:p>
                      <a:pPr algn="just">
                        <a:lnSpc>
                          <a:spcPct val="140000"/>
                        </a:lnSpc>
                        <a:spcAft>
                          <a:spcPts val="0"/>
                        </a:spcAft>
                      </a:pPr>
                      <a:r>
                        <a:rPr lang="en-US" sz="1800" dirty="0" err="1" smtClean="0">
                          <a:effectLst/>
                          <a:latin typeface="Arial" panose="020B0604020202020204" pitchFamily="34" charset="0"/>
                          <a:ea typeface="Calibri" panose="020F0502020204030204" pitchFamily="34" charset="0"/>
                          <a:cs typeface="Arial" panose="020B0604020202020204" pitchFamily="34" charset="0"/>
                        </a:rPr>
                        <a:t>Bước</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1:</a:t>
                      </a:r>
                    </a:p>
                    <a:p>
                      <a:pPr algn="just">
                        <a:lnSpc>
                          <a:spcPct val="140000"/>
                        </a:lnSpc>
                        <a:spcAft>
                          <a:spcPts val="0"/>
                        </a:spcAft>
                      </a:pPr>
                      <a:endParaRPr lang="en-US" sz="1800" baseline="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endParaRPr lang="en-US" sz="1800" baseline="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endParaRPr lang="en-US" sz="1800" baseline="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endParaRPr lang="en-US" sz="1800" baseline="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40000"/>
                        </a:lnSpc>
                        <a:spcAft>
                          <a:spcPts val="0"/>
                        </a:spcAft>
                      </a:pPr>
                      <a:r>
                        <a:rPr lang="en-US" sz="1800" baseline="0" dirty="0" err="1" smtClean="0">
                          <a:effectLst/>
                          <a:latin typeface="Arial" panose="020B0604020202020204" pitchFamily="34" charset="0"/>
                          <a:ea typeface="Calibri" panose="020F0502020204030204" pitchFamily="34" charset="0"/>
                          <a:cs typeface="Arial" panose="020B0604020202020204" pitchFamily="34" charset="0"/>
                        </a:rPr>
                        <a:t>Bước</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sz="1800" kern="1200" dirty="0" smtClean="0">
                        <a:solidFill>
                          <a:schemeClr val="dk1"/>
                        </a:solidFill>
                        <a:effectLst/>
                        <a:latin typeface="+mn-lt"/>
                        <a:ea typeface="+mn-ea"/>
                        <a:cs typeface="+mn-cs"/>
                      </a:endParaRPr>
                    </a:p>
                    <a:p>
                      <a:r>
                        <a:rPr lang="vi-VN" sz="1800" kern="1200" dirty="0" smtClean="0">
                          <a:solidFill>
                            <a:schemeClr val="dk1"/>
                          </a:solidFill>
                          <a:effectLst/>
                          <a:latin typeface="Arial" panose="020B0604020202020204" pitchFamily="34" charset="0"/>
                          <a:ea typeface="+mn-ea"/>
                          <a:cs typeface="Arial" panose="020B0604020202020204" pitchFamily="34" charset="0"/>
                        </a:rPr>
                        <a:t>- Giới thiệu các nguyên liệu, dụng cụ</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bằng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trực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quan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và</a:t>
                      </a:r>
                      <a:r>
                        <a:rPr lang="en-US" sz="1800" kern="1200" dirty="0" smtClean="0">
                          <a:solidFill>
                            <a:schemeClr val="dk1"/>
                          </a:solidFill>
                          <a:effectLst/>
                          <a:latin typeface="Arial" panose="020B0604020202020204" pitchFamily="34" charset="0"/>
                          <a:ea typeface="+mn-ea"/>
                          <a:cs typeface="Arial" panose="020B0604020202020204" pitchFamily="34" charset="0"/>
                        </a:rPr>
                        <a:t> slide</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Kiểm</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tra</a:t>
                      </a:r>
                      <a:r>
                        <a:rPr lang="en-US" sz="1800" kern="1200" dirty="0" smtClean="0">
                          <a:solidFill>
                            <a:schemeClr val="dk1"/>
                          </a:solidFill>
                          <a:effectLst/>
                          <a:latin typeface="Arial" panose="020B0604020202020204" pitchFamily="34" charset="0"/>
                          <a:ea typeface="+mn-ea"/>
                          <a:cs typeface="Arial" panose="020B0604020202020204" pitchFamily="34" charset="0"/>
                        </a:rPr>
                        <a:t> an </a:t>
                      </a:r>
                      <a:r>
                        <a:rPr lang="en-US" sz="1800" kern="1200" dirty="0" err="1" smtClean="0">
                          <a:solidFill>
                            <a:schemeClr val="dk1"/>
                          </a:solidFill>
                          <a:effectLst/>
                          <a:latin typeface="Arial" panose="020B0604020202020204" pitchFamily="34" charset="0"/>
                          <a:ea typeface="+mn-ea"/>
                          <a:cs typeface="Arial" panose="020B0604020202020204" pitchFamily="34" charset="0"/>
                        </a:rPr>
                        <a:t>toàn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điện</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de-DE" sz="1800" kern="1200" dirty="0" smtClean="0">
                          <a:solidFill>
                            <a:schemeClr val="dk1"/>
                          </a:solidFill>
                          <a:effectLst/>
                          <a:latin typeface="Arial" panose="020B0604020202020204" pitchFamily="34" charset="0"/>
                          <a:ea typeface="+mn-ea"/>
                          <a:cs typeface="Arial" panose="020B0604020202020204" pitchFamily="34" charset="0"/>
                        </a:rPr>
                        <a:t>- Dán bảng quy trình hướng dẫn thực hiện</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Giới</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thiệu</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khái</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quát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các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bước</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de-DE"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Đưa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ra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vỉ</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cây</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xà</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lách</a:t>
                      </a:r>
                      <a:r>
                        <a:rPr lang="en-US" sz="1800" kern="1200" dirty="0" smtClean="0">
                          <a:solidFill>
                            <a:schemeClr val="dk1"/>
                          </a:solidFill>
                          <a:effectLst/>
                          <a:latin typeface="Arial" panose="020B0604020202020204" pitchFamily="34" charset="0"/>
                          <a:ea typeface="+mn-ea"/>
                          <a:cs typeface="Arial" panose="020B0604020202020204" pitchFamily="34" charset="0"/>
                        </a:rPr>
                        <a:t> con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Liên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hệ</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với</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tiêu</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chuẩn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của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cây</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xà</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lách</a:t>
                      </a:r>
                      <a:r>
                        <a:rPr lang="en-US" sz="1800" kern="1200" dirty="0" smtClean="0">
                          <a:solidFill>
                            <a:schemeClr val="dk1"/>
                          </a:solidFill>
                          <a:effectLst/>
                          <a:latin typeface="Arial" panose="020B0604020202020204" pitchFamily="34" charset="0"/>
                          <a:ea typeface="+mn-ea"/>
                          <a:cs typeface="Arial" panose="020B0604020202020204" pitchFamily="34" charset="0"/>
                        </a:rPr>
                        <a:t> con </a:t>
                      </a:r>
                      <a:r>
                        <a:rPr lang="en-US" sz="1800" kern="1200" dirty="0" err="1" smtClean="0">
                          <a:solidFill>
                            <a:schemeClr val="dk1"/>
                          </a:solidFill>
                          <a:effectLst/>
                          <a:latin typeface="Arial" panose="020B0604020202020204" pitchFamily="34" charset="0"/>
                          <a:ea typeface="+mn-ea"/>
                          <a:cs typeface="Arial" panose="020B0604020202020204" pitchFamily="34" charset="0"/>
                        </a:rPr>
                        <a:t>và</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hướng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dẫn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thao</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tác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lựa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chọn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cây</a:t>
                      </a:r>
                      <a:r>
                        <a:rPr lang="en-US" sz="1800" kern="1200" dirty="0" smtClean="0">
                          <a:solidFill>
                            <a:schemeClr val="dk1"/>
                          </a:solidFill>
                          <a:effectLst/>
                          <a:latin typeface="Arial" panose="020B0604020202020204" pitchFamily="34" charset="0"/>
                          <a:ea typeface="+mn-ea"/>
                          <a:cs typeface="Arial" panose="020B0604020202020204" pitchFamily="34" charset="0"/>
                        </a:rPr>
                        <a:t> con</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Làm</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mẫu</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de-DE"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Gọi</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học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sinh</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chỉ</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ra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các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cây</a:t>
                      </a:r>
                      <a:r>
                        <a:rPr lang="en-US" sz="1800" kern="1200" dirty="0" smtClean="0">
                          <a:solidFill>
                            <a:schemeClr val="dk1"/>
                          </a:solidFill>
                          <a:effectLst/>
                          <a:latin typeface="Arial" panose="020B0604020202020204" pitchFamily="34" charset="0"/>
                          <a:ea typeface="+mn-ea"/>
                          <a:cs typeface="Arial" panose="020B0604020202020204" pitchFamily="34" charset="0"/>
                        </a:rPr>
                        <a:t> con </a:t>
                      </a:r>
                      <a:r>
                        <a:rPr lang="en-US" sz="1800" kern="1200" dirty="0" err="1" smtClean="0">
                          <a:solidFill>
                            <a:schemeClr val="dk1"/>
                          </a:solidFill>
                          <a:effectLst/>
                          <a:latin typeface="Arial" panose="020B0604020202020204" pitchFamily="34" charset="0"/>
                          <a:ea typeface="+mn-ea"/>
                          <a:cs typeface="Arial" panose="020B0604020202020204" pitchFamily="34" charset="0"/>
                        </a:rPr>
                        <a:t>không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đạt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yêu</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cầu</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Nhận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xét</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Nhấn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mạnh</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điểm</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sai</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sót</a:t>
                      </a:r>
                      <a:endParaRPr lang="en-US" sz="1800" kern="1200" dirty="0" smtClean="0">
                        <a:solidFill>
                          <a:srgbClr val="0070C0"/>
                        </a:solidFill>
                        <a:effectLst/>
                        <a:latin typeface="Arial" panose="020B0604020202020204" pitchFamily="34" charset="0"/>
                        <a:ea typeface="+mn-ea"/>
                        <a:cs typeface="Arial" panose="020B0604020202020204" pitchFamily="34" charset="0"/>
                      </a:endParaRPr>
                    </a:p>
                    <a:p>
                      <a:pPr algn="just">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de-DE"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Quan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sát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bảng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quy</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trình</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Lắng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nghe</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de-DE" sz="1800" kern="1200" dirty="0" smtClean="0">
                          <a:solidFill>
                            <a:schemeClr val="dk1"/>
                          </a:solidFill>
                          <a:effectLst/>
                          <a:latin typeface="Arial" panose="020B0604020202020204" pitchFamily="34" charset="0"/>
                          <a:ea typeface="+mn-ea"/>
                          <a:cs typeface="Arial" panose="020B0604020202020204" pitchFamily="34" charset="0"/>
                        </a:rPr>
                        <a:t> </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de-DE"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Quan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sát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các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cây</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xà</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lách</a:t>
                      </a:r>
                      <a:r>
                        <a:rPr lang="en-US" sz="1800" kern="1200" dirty="0" smtClean="0">
                          <a:solidFill>
                            <a:schemeClr val="dk1"/>
                          </a:solidFill>
                          <a:effectLst/>
                          <a:latin typeface="Arial" panose="020B0604020202020204" pitchFamily="34" charset="0"/>
                          <a:ea typeface="+mn-ea"/>
                          <a:cs typeface="Arial" panose="020B0604020202020204" pitchFamily="34" charset="0"/>
                        </a:rPr>
                        <a:t> con </a:t>
                      </a:r>
                      <a:r>
                        <a:rPr lang="en-US" sz="1800" kern="1200" dirty="0" err="1" smtClean="0">
                          <a:solidFill>
                            <a:schemeClr val="dk1"/>
                          </a:solidFill>
                          <a:effectLst/>
                          <a:latin typeface="Arial" panose="020B0604020202020204" pitchFamily="34" charset="0"/>
                          <a:ea typeface="+mn-ea"/>
                          <a:cs typeface="Arial" panose="020B0604020202020204" pitchFamily="34" charset="0"/>
                        </a:rPr>
                        <a:t>trong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vỉ</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Quan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sát</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de-DE" sz="1800" kern="1200" dirty="0" smtClean="0">
                          <a:solidFill>
                            <a:schemeClr val="dk1"/>
                          </a:solidFill>
                          <a:effectLst/>
                          <a:latin typeface="Arial" panose="020B0604020202020204" pitchFamily="34" charset="0"/>
                          <a:ea typeface="+mn-ea"/>
                          <a:cs typeface="Arial" panose="020B0604020202020204" pitchFamily="34" charset="0"/>
                        </a:rPr>
                        <a:t>- Chọn cây con không đạt yêu cầu</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pPr algn="just">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407942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2720" y="10882"/>
            <a:ext cx="4953000" cy="861774"/>
          </a:xfrm>
          <a:prstGeom prst="rect">
            <a:avLst/>
          </a:prstGeom>
        </p:spPr>
        <p:txBody>
          <a:bodyPr>
            <a:spAutoFit/>
          </a:bodyPr>
          <a:lstStyle/>
          <a:p>
            <a:pPr algn="ctr">
              <a:lnSpc>
                <a:spcPct val="150000"/>
              </a:lnSpc>
              <a:spcAft>
                <a:spcPts val="0"/>
              </a:spcAft>
            </a:pPr>
            <a:r>
              <a:rPr lang="pt-BR" sz="2000" b="1" kern="0" dirty="0">
                <a:latin typeface="Times New Roman" panose="02020603050405020304" pitchFamily="18" charset="0"/>
                <a:ea typeface="Batang"/>
                <a:cs typeface="Times New Roman" panose="02020603050405020304" pitchFamily="18" charset="0"/>
              </a:rPr>
              <a:t> TRÌNH TỰ THỰC HIỆN                                                 </a:t>
            </a:r>
            <a:r>
              <a:rPr lang="pt-BR" sz="2000" i="1" kern="0" dirty="0" smtClean="0">
                <a:latin typeface="Times New Roman" panose="02020603050405020304" pitchFamily="18" charset="0"/>
                <a:ea typeface="Batang"/>
                <a:cs typeface="Times New Roman" panose="02020603050405020304" pitchFamily="18" charset="0"/>
              </a:rPr>
              <a:t> </a:t>
            </a:r>
            <a:endParaRPr lang="en-US" sz="2000" kern="1400" dirty="0">
              <a:latin typeface=".VnTime"/>
              <a:ea typeface="Times New Roman" panose="02020603050405020304" pitchFamily="18" charset="0"/>
              <a:cs typeface="Times New Roman" panose="02020603050405020304" pitchFamily="18" charset="0"/>
            </a:endParaRPr>
          </a:p>
          <a:p>
            <a:r>
              <a:rPr lang="pt-BR" sz="2000" b="1" kern="0" dirty="0">
                <a:latin typeface="Times New Roman" panose="02020603050405020304" pitchFamily="18" charset="0"/>
                <a:ea typeface="Batang"/>
              </a:rPr>
              <a:t>................................... </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2507936519"/>
              </p:ext>
            </p:extLst>
          </p:nvPr>
        </p:nvGraphicFramePr>
        <p:xfrm>
          <a:off x="128465" y="1227666"/>
          <a:ext cx="9505055" cy="2277499"/>
        </p:xfrm>
        <a:graphic>
          <a:graphicData uri="http://schemas.openxmlformats.org/drawingml/2006/table">
            <a:tbl>
              <a:tblPr firstRow="1" bandRow="1">
                <a:tableStyleId>{5C22544A-7EE6-4342-B048-85BDC9FD1C3A}</a:tableStyleId>
              </a:tblPr>
              <a:tblGrid>
                <a:gridCol w="1152127"/>
                <a:gridCol w="2649895"/>
                <a:gridCol w="1901011"/>
                <a:gridCol w="1901011"/>
                <a:gridCol w="1901011"/>
              </a:tblGrid>
              <a:tr h="709775">
                <a:tc>
                  <a:txBody>
                    <a:bodyPr/>
                    <a:lstStyle/>
                    <a:p>
                      <a:pPr algn="ctr">
                        <a:lnSpc>
                          <a:spcPct val="150000"/>
                        </a:lnSpc>
                        <a:spcAft>
                          <a:spcPts val="0"/>
                        </a:spcAft>
                      </a:pPr>
                      <a:r>
                        <a:rPr lang="pt-BR" sz="2000" b="1" kern="0" dirty="0">
                          <a:effectLst/>
                          <a:latin typeface="Arial" panose="020B0604020202020204" pitchFamily="34" charset="0"/>
                          <a:ea typeface="Batang"/>
                          <a:cs typeface="Arial" panose="020B0604020202020204" pitchFamily="34" charset="0"/>
                        </a:rPr>
                        <a:t>TT</a:t>
                      </a:r>
                      <a:endParaRPr lang="en-US" sz="18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pt-BR" sz="2000" b="1" kern="0" dirty="0">
                          <a:effectLst/>
                          <a:latin typeface="Arial" panose="020B0604020202020204" pitchFamily="34" charset="0"/>
                          <a:ea typeface="Batang"/>
                          <a:cs typeface="Arial" panose="020B0604020202020204" pitchFamily="34" charset="0"/>
                        </a:rPr>
                        <a:t>Nội dung công việc</a:t>
                      </a:r>
                      <a:endParaRPr lang="en-US" sz="18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pt-BR" sz="2000" b="1" kern="0">
                          <a:effectLst/>
                          <a:latin typeface="Arial" panose="020B0604020202020204" pitchFamily="34" charset="0"/>
                          <a:ea typeface="Batang"/>
                          <a:cs typeface="Arial" panose="020B0604020202020204" pitchFamily="34" charset="0"/>
                        </a:rPr>
                        <a:t>Dụng cụ</a:t>
                      </a:r>
                      <a:endParaRPr lang="en-US" sz="1800" kern="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pt-BR" sz="2000" b="1" kern="0">
                          <a:effectLst/>
                          <a:latin typeface="Arial" panose="020B0604020202020204" pitchFamily="34" charset="0"/>
                          <a:ea typeface="Batang"/>
                          <a:cs typeface="Arial" panose="020B0604020202020204" pitchFamily="34" charset="0"/>
                        </a:rPr>
                        <a:t>Phương pháp thao tác</a:t>
                      </a:r>
                      <a:endParaRPr lang="en-US" sz="1800" kern="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pt-BR" sz="2000" b="1" kern="0" dirty="0">
                          <a:effectLst/>
                          <a:latin typeface="Arial" panose="020B0604020202020204" pitchFamily="34" charset="0"/>
                          <a:ea typeface="Batang"/>
                          <a:cs typeface="Arial" panose="020B0604020202020204" pitchFamily="34" charset="0"/>
                        </a:rPr>
                        <a:t>Yêu cầu kỹ thuật</a:t>
                      </a:r>
                      <a:endParaRPr lang="en-US" sz="18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709775">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r>
              <a:tr h="709775">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372495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8464" y="2173646"/>
            <a:ext cx="3379110" cy="1152128"/>
            <a:chOff x="560512" y="2996952"/>
            <a:chExt cx="2376264" cy="1152128"/>
          </a:xfrm>
        </p:grpSpPr>
        <p:sp>
          <p:nvSpPr>
            <p:cNvPr id="4" name="Cloud Callout 3"/>
            <p:cNvSpPr/>
            <p:nvPr/>
          </p:nvSpPr>
          <p:spPr>
            <a:xfrm>
              <a:off x="560512" y="2996952"/>
              <a:ext cx="2376264" cy="1152128"/>
            </a:xfrm>
            <a:prstGeom prst="cloudCallout">
              <a:avLst>
                <a:gd name="adj1" fmla="val 66761"/>
                <a:gd name="adj2" fmla="val 40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520" y="3140968"/>
              <a:ext cx="1996615" cy="626518"/>
            </a:xfrm>
            <a:prstGeom prst="rect">
              <a:avLst/>
            </a:prstGeom>
          </p:spPr>
          <p:txBody>
            <a:bodyPr wrap="none">
              <a:spAutoFit/>
            </a:bodyPr>
            <a:lstStyle/>
            <a:p>
              <a:pPr>
                <a:lnSpc>
                  <a:spcPct val="140000"/>
                </a:lnSpc>
              </a:pPr>
              <a:r>
                <a:rPr lang="pl-PL"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Từ</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và</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ngôn</a:t>
              </a:r>
              <a:r>
                <a:rPr lang="en-US" sz="2800" i="1" dirty="0">
                  <a:solidFill>
                    <a:srgbClr val="FF0000"/>
                  </a:solidFill>
                  <a:latin typeface="Arial" panose="020B0604020202020204" pitchFamily="34" charset="0"/>
                  <a:cs typeface="Arial" panose="020B0604020202020204" pitchFamily="34" charset="0"/>
                </a:rPr>
                <a:t> </a:t>
              </a:r>
              <a:r>
                <a:rPr lang="en-US" sz="2800" i="1" dirty="0" err="1">
                  <a:solidFill>
                    <a:srgbClr val="FF0000"/>
                  </a:solidFill>
                  <a:latin typeface="Arial" panose="020B0604020202020204" pitchFamily="34" charset="0"/>
                  <a:cs typeface="Arial" panose="020B0604020202020204" pitchFamily="34" charset="0"/>
                </a:rPr>
                <a:t>ngữ</a:t>
              </a:r>
              <a:endParaRPr lang="en-US" sz="2800" dirty="0">
                <a:solidFill>
                  <a:srgbClr val="FF0000"/>
                </a:solidFill>
                <a:latin typeface="Arial" panose="020B0604020202020204" pitchFamily="34" charset="0"/>
                <a:cs typeface="Arial" panose="020B0604020202020204" pitchFamily="34" charset="0"/>
              </a:endParaRPr>
            </a:p>
          </p:txBody>
        </p:sp>
      </p:grpSp>
      <p:grpSp>
        <p:nvGrpSpPr>
          <p:cNvPr id="8" name="Group 7"/>
          <p:cNvGrpSpPr/>
          <p:nvPr/>
        </p:nvGrpSpPr>
        <p:grpSpPr>
          <a:xfrm>
            <a:off x="4176464" y="1484784"/>
            <a:ext cx="5817096" cy="3194721"/>
            <a:chOff x="4176464" y="2020058"/>
            <a:chExt cx="5817096" cy="3194721"/>
          </a:xfrm>
        </p:grpSpPr>
        <p:sp>
          <p:nvSpPr>
            <p:cNvPr id="9" name="Left Brace 8"/>
            <p:cNvSpPr/>
            <p:nvPr/>
          </p:nvSpPr>
          <p:spPr>
            <a:xfrm>
              <a:off x="4176464" y="2348880"/>
              <a:ext cx="992560" cy="194421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5040560" y="2020058"/>
              <a:ext cx="4953000" cy="3194721"/>
            </a:xfrm>
            <a:prstGeom prst="rect">
              <a:avLst/>
            </a:prstGeom>
          </p:spPr>
          <p:txBody>
            <a:bodyPr>
              <a:spAutoFit/>
            </a:bodyPr>
            <a:lstStyle/>
            <a:p>
              <a:pPr marL="457200" indent="-457200">
                <a:lnSpc>
                  <a:spcPct val="140000"/>
                </a:lnSpc>
                <a:buClr>
                  <a:srgbClr val="FF0000"/>
                </a:buClr>
                <a:buFont typeface="Wingdings" panose="05000000000000000000" pitchFamily="2" charset="2"/>
                <a:buChar char="Ø"/>
              </a:pPr>
              <a:r>
                <a:rPr lang="en-US" sz="3600" dirty="0">
                  <a:latin typeface="Arial" panose="020B0604020202020204" pitchFamily="34" charset="0"/>
                  <a:cs typeface="Arial" panose="020B0604020202020204" pitchFamily="34" charset="0"/>
                </a:rPr>
                <a:t>D</a:t>
              </a:r>
              <a:r>
                <a:rPr lang="pl-PL" sz="3600" dirty="0">
                  <a:latin typeface="Arial" panose="020B0604020202020204" pitchFamily="34" charset="0"/>
                  <a:cs typeface="Arial" panose="020B0604020202020204" pitchFamily="34" charset="0"/>
                </a:rPr>
                <a:t>ễ hiểu và phù</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pl-PL"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a:t>
              </a:r>
            </a:p>
            <a:p>
              <a:pPr marL="457200" indent="-457200">
                <a:lnSpc>
                  <a:spcPct val="140000"/>
                </a:lnSpc>
                <a:buClr>
                  <a:srgbClr val="FF0000"/>
                </a:buClr>
                <a:buFont typeface="Wingdings" panose="05000000000000000000" pitchFamily="2" charset="2"/>
                <a:buChar char="Ø"/>
              </a:pPr>
              <a:r>
                <a:rPr lang="en-US" sz="3600" dirty="0">
                  <a:latin typeface="Arial" panose="020B0604020202020204" pitchFamily="34" charset="0"/>
                  <a:cs typeface="Arial" panose="020B0604020202020204" pitchFamily="34" charset="0"/>
                </a:rPr>
                <a:t>C</a:t>
              </a:r>
              <a:r>
                <a:rPr lang="pl-PL" sz="3600" dirty="0">
                  <a:latin typeface="Arial" panose="020B0604020202020204" pitchFamily="34" charset="0"/>
                  <a:cs typeface="Arial" panose="020B0604020202020204" pitchFamily="34" charset="0"/>
                </a:rPr>
                <a:t>hính xác</a:t>
              </a:r>
              <a:endParaRPr lang="en-US" sz="3600" dirty="0">
                <a:latin typeface="Arial" panose="020B0604020202020204" pitchFamily="34" charset="0"/>
                <a:cs typeface="Arial" panose="020B0604020202020204" pitchFamily="34" charset="0"/>
              </a:endParaRPr>
            </a:p>
            <a:p>
              <a:pPr marL="457200" indent="-457200">
                <a:lnSpc>
                  <a:spcPct val="140000"/>
                </a:lnSpc>
                <a:buClr>
                  <a:srgbClr val="FF0000"/>
                </a:buClr>
                <a:buFont typeface="Wingdings" panose="05000000000000000000" pitchFamily="2" charset="2"/>
                <a:buChar char="Ø"/>
              </a:pPr>
              <a:r>
                <a:rPr lang="pl-PL" sz="3600" dirty="0">
                  <a:latin typeface="Arial" panose="020B0604020202020204" pitchFamily="34" charset="0"/>
                  <a:cs typeface="Arial" panose="020B0604020202020204" pitchFamily="34" charset="0"/>
                </a:rPr>
                <a:t>Không dùng các từ đệm</a:t>
              </a:r>
              <a:endParaRPr lang="en-US" sz="3600" dirty="0">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xmlns="" id="{E43AECB1-88CD-ACBF-28F6-E2AE93CD20EB}"/>
              </a:ext>
            </a:extLst>
          </p:cNvPr>
          <p:cNvSpPr txBox="1">
            <a:spLocks/>
          </p:cNvSpPr>
          <p:nvPr/>
        </p:nvSpPr>
        <p:spPr>
          <a:xfrm>
            <a:off x="659861" y="-17265"/>
            <a:ext cx="9102241" cy="104072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rgbClr val="0070C0"/>
                </a:solidFill>
                <a:latin typeface="Tahoma" panose="020B0604030504040204" pitchFamily="34" charset="0"/>
                <a:ea typeface="Tahoma" panose="020B0604030504040204" pitchFamily="34" charset="0"/>
                <a:cs typeface="Tahoma" panose="020B0604030504040204" pitchFamily="34" charset="0"/>
              </a:defRPr>
            </a:lvl1pPr>
          </a:lstStyle>
          <a:p>
            <a:r>
              <a:rPr lang="en-US" b="1">
                <a:latin typeface="Arial" panose="020B0604020202020204" pitchFamily="34" charset="0"/>
                <a:cs typeface="Arial" panose="020B0604020202020204" pitchFamily="34" charset="0"/>
              </a:rPr>
              <a:t>1.1 PHƯƠNG PHÁP THUYẾT TRÌNH</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1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defRPr/>
              </a:pPr>
              <a:r>
                <a:rPr lang="en-US" sz="2400" b="1" kern="0" dirty="0" err="1" smtClean="0">
                  <a:solidFill>
                    <a:srgbClr val="C00000"/>
                  </a:solidFill>
                  <a:latin typeface="Arial" panose="020B0604020202020204" pitchFamily="34" charset="0"/>
                  <a:cs typeface="Arial" panose="020B0604020202020204" pitchFamily="34" charset="0"/>
                </a:rPr>
                <a:t>Thiết</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kế</a:t>
              </a:r>
              <a:r>
                <a:rPr lang="en-US" sz="2400" b="1" kern="0" dirty="0" smtClean="0">
                  <a:solidFill>
                    <a:srgbClr val="C00000"/>
                  </a:solidFill>
                  <a:latin typeface="Arial" panose="020B0604020202020204" pitchFamily="34" charset="0"/>
                  <a:cs typeface="Arial" panose="020B0604020202020204" pitchFamily="34" charset="0"/>
                </a:rPr>
                <a:t> </a:t>
              </a:r>
            </a:p>
            <a:p>
              <a:pPr algn="ctr" fontAlgn="base">
                <a:spcBef>
                  <a:spcPct val="0"/>
                </a:spcBef>
                <a:spcAft>
                  <a:spcPct val="0"/>
                </a:spcAft>
                <a:defRPr/>
              </a:pPr>
              <a:r>
                <a:rPr lang="en-US" sz="2400" b="1" kern="0" dirty="0" err="1" smtClean="0">
                  <a:solidFill>
                    <a:srgbClr val="C00000"/>
                  </a:solidFill>
                  <a:latin typeface="Arial" panose="020B0604020202020204" pitchFamily="34" charset="0"/>
                  <a:cs typeface="Arial" panose="020B0604020202020204" pitchFamily="34" charset="0"/>
                </a:rPr>
                <a:t>trình</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tự</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thực</a:t>
              </a:r>
              <a:r>
                <a:rPr lang="en-US" sz="2400" b="1" kern="0" dirty="0" smtClean="0">
                  <a:solidFill>
                    <a:srgbClr val="C00000"/>
                  </a:solidFill>
                  <a:latin typeface="Arial" panose="020B0604020202020204" pitchFamily="34" charset="0"/>
                  <a:cs typeface="Arial" panose="020B0604020202020204" pitchFamily="34" charset="0"/>
                </a:rPr>
                <a:t> </a:t>
              </a:r>
              <a:r>
                <a:rPr lang="en-US" sz="2400" b="1" kern="0" dirty="0" err="1" smtClean="0">
                  <a:solidFill>
                    <a:srgbClr val="C00000"/>
                  </a:solidFill>
                  <a:latin typeface="Arial" panose="020B0604020202020204" pitchFamily="34" charset="0"/>
                  <a:cs typeface="Arial" panose="020B0604020202020204" pitchFamily="34" charset="0"/>
                </a:rPr>
                <a:t>hiện</a:t>
              </a:r>
              <a:endPar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smtClean="0">
                  <a:solidFill>
                    <a:srgbClr val="FFFFFF"/>
                  </a:solidFill>
                  <a:latin typeface="Arial" panose="020B0604020202020204" pitchFamily="34" charset="0"/>
                  <a:cs typeface="Arial" panose="020B0604020202020204" pitchFamily="34" charset="0"/>
                </a:rPr>
                <a:t>5</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nvGraphicFramePr>
        <p:xfrm>
          <a:off x="0" y="22223088"/>
          <a:ext cx="9505056" cy="27395424"/>
        </p:xfrm>
        <a:graphic>
          <a:graphicData uri="http://schemas.openxmlformats.org/drawingml/2006/table">
            <a:tbl>
              <a:tblPr>
                <a:tableStyleId>{5C22544A-7EE6-4342-B048-85BDC9FD1C3A}</a:tableStyleId>
              </a:tblPr>
              <a:tblGrid>
                <a:gridCol w="720080"/>
                <a:gridCol w="2376264"/>
                <a:gridCol w="4045543"/>
                <a:gridCol w="1658830"/>
                <a:gridCol w="704339"/>
              </a:tblGrid>
              <a:tr h="35709">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3218">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2489059">
                <a:tc>
                  <a:txBody>
                    <a:bodyPr/>
                    <a:lstStyle/>
                    <a:p>
                      <a:pPr algn="ctr">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Tiêu chuẩn c</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xà</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lách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canh</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vi-VN"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tiêu 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thẻ</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màu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silde</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biệt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với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triển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xét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40000"/>
                        </a:lnSpc>
                        <a:spcAft>
                          <a:spcPts val="0"/>
                        </a:spcAft>
                        <a:buFontTx/>
                        <a:buNone/>
                      </a:pP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ý</a:t>
                      </a:r>
                    </a:p>
                  </a:txBody>
                  <a:tcPr marL="68580" marR="68580" marT="0" marB="0"/>
                </a:tc>
                <a:tc>
                  <a:txBody>
                    <a:bodyPr/>
                    <a:lstStyle/>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duy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bảng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nhớ</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de-DE"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Nhận biết các dấu hiệu cây xà lách con không đạt tiêu chuẩn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60796609"/>
              </p:ext>
            </p:extLst>
          </p:nvPr>
        </p:nvGraphicFramePr>
        <p:xfrm>
          <a:off x="0" y="1268760"/>
          <a:ext cx="9505056" cy="3358326"/>
        </p:xfrm>
        <a:graphic>
          <a:graphicData uri="http://schemas.openxmlformats.org/drawingml/2006/table">
            <a:tbl>
              <a:tblPr>
                <a:tableStyleId>{5C22544A-7EE6-4342-B048-85BDC9FD1C3A}</a:tableStyleId>
              </a:tblPr>
              <a:tblGrid>
                <a:gridCol w="1322443"/>
                <a:gridCol w="2277957"/>
                <a:gridCol w="3541487"/>
                <a:gridCol w="1658830"/>
                <a:gridCol w="704339"/>
              </a:tblGrid>
              <a:tr h="211537">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96152">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2417255">
                <a:tc>
                  <a:txBody>
                    <a:bodyPr/>
                    <a:lstStyle/>
                    <a:p>
                      <a:pPr algn="ctr">
                        <a:lnSpc>
                          <a:spcPct val="14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b="1" u="sng" kern="1200" dirty="0" err="1" smtClean="0">
                          <a:solidFill>
                            <a:schemeClr val="dk1"/>
                          </a:solidFill>
                          <a:effectLst/>
                          <a:latin typeface="Arial" panose="020B0604020202020204" pitchFamily="34" charset="0"/>
                          <a:ea typeface="+mn-ea"/>
                          <a:cs typeface="Arial" panose="020B0604020202020204" pitchFamily="34" charset="0"/>
                        </a:rPr>
                        <a:t>Giải</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quyết</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vấn</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đề</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b="1" kern="1200" dirty="0" smtClean="0">
                          <a:solidFill>
                            <a:schemeClr val="dk1"/>
                          </a:solidFill>
                          <a:effectLst/>
                          <a:latin typeface="Arial" panose="020B0604020202020204" pitchFamily="34" charset="0"/>
                          <a:ea typeface="+mn-ea"/>
                          <a:cs typeface="Arial" panose="020B0604020202020204" pitchFamily="34" charset="0"/>
                        </a:rPr>
                        <a:t>c. </a:t>
                      </a:r>
                      <a:r>
                        <a:rPr lang="en-US" sz="1800" b="1" kern="1200" dirty="0" err="1" smtClean="0">
                          <a:solidFill>
                            <a:schemeClr val="dk1"/>
                          </a:solidFill>
                          <a:effectLst/>
                          <a:latin typeface="Arial" panose="020B0604020202020204" pitchFamily="34" charset="0"/>
                          <a:ea typeface="+mn-ea"/>
                          <a:cs typeface="Arial" panose="020B0604020202020204" pitchFamily="34" charset="0"/>
                        </a:rPr>
                        <a:t>Các</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lỗi</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thường</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gặp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de-DE" sz="1800" kern="1200" dirty="0" smtClean="0">
                          <a:solidFill>
                            <a:schemeClr val="dk1"/>
                          </a:solidFill>
                          <a:effectLst/>
                          <a:latin typeface="Arial" panose="020B0604020202020204" pitchFamily="34" charset="0"/>
                          <a:ea typeface="+mn-ea"/>
                          <a:cs typeface="Arial" panose="020B0604020202020204" pitchFamily="34" charset="0"/>
                        </a:rPr>
                        <a:t>-</a:t>
                      </a:r>
                      <a:r>
                        <a:rPr lang="pt-BR" sz="1800" kern="1200" dirty="0" smtClean="0">
                          <a:solidFill>
                            <a:schemeClr val="dk1"/>
                          </a:solidFill>
                          <a:effectLst/>
                          <a:latin typeface="Arial" panose="020B0604020202020204" pitchFamily="34" charset="0"/>
                          <a:ea typeface="+mn-ea"/>
                          <a:cs typeface="Arial" panose="020B0604020202020204" pitchFamily="34" charset="0"/>
                        </a:rPr>
                        <a:t> Chiếu slide, nêu hiện tượng, nguyên nhân và biện pháp khắc phục lỗi thường gặp</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endParaRPr lang="en-US" sz="1800" kern="1200" dirty="0" smtClean="0">
                        <a:solidFill>
                          <a:srgbClr val="0070C0"/>
                        </a:solidFill>
                        <a:effectLst/>
                        <a:latin typeface="Arial" panose="020B0604020202020204" pitchFamily="34" charset="0"/>
                        <a:ea typeface="+mn-ea"/>
                        <a:cs typeface="Arial" panose="020B0604020202020204" pitchFamily="34" charset="0"/>
                      </a:endParaRPr>
                    </a:p>
                    <a:p>
                      <a:pPr algn="just">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pPr algn="just">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49244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4728" y="116632"/>
            <a:ext cx="4588115" cy="507831"/>
          </a:xfrm>
          <a:prstGeom prst="rect">
            <a:avLst/>
          </a:prstGeom>
        </p:spPr>
        <p:txBody>
          <a:bodyPr wrap="none">
            <a:spAutoFit/>
          </a:bodyPr>
          <a:lstStyle/>
          <a:p>
            <a:pPr algn="ctr">
              <a:lnSpc>
                <a:spcPct val="150000"/>
              </a:lnSpc>
              <a:spcAft>
                <a:spcPts val="0"/>
              </a:spcAft>
            </a:pPr>
            <a:r>
              <a:rPr lang="pt-BR" b="1" kern="0" dirty="0">
                <a:latin typeface="Times New Roman" panose="02020603050405020304" pitchFamily="18" charset="0"/>
                <a:ea typeface="Times New Roman" panose="02020603050405020304" pitchFamily="18" charset="0"/>
                <a:cs typeface="Times New Roman" panose="02020603050405020304" pitchFamily="18" charset="0"/>
              </a:rPr>
              <a:t>MỘT SỐ LỖI (SAI HỎNG )THƯỜNG GẶP</a:t>
            </a:r>
            <a:endParaRPr lang="en-US" kern="1400" dirty="0">
              <a:effectLst/>
              <a:latin typeface=".VnTime"/>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12045256"/>
              </p:ext>
            </p:extLst>
          </p:nvPr>
        </p:nvGraphicFramePr>
        <p:xfrm>
          <a:off x="416496" y="1340768"/>
          <a:ext cx="8928992" cy="2608907"/>
        </p:xfrm>
        <a:graphic>
          <a:graphicData uri="http://schemas.openxmlformats.org/drawingml/2006/table">
            <a:tbl>
              <a:tblPr>
                <a:tableStyleId>{5C22544A-7EE6-4342-B048-85BDC9FD1C3A}</a:tableStyleId>
              </a:tblPr>
              <a:tblGrid>
                <a:gridCol w="673886"/>
                <a:gridCol w="2358602"/>
                <a:gridCol w="3200959"/>
                <a:gridCol w="2695545"/>
              </a:tblGrid>
              <a:tr h="652803">
                <a:tc>
                  <a:txBody>
                    <a:bodyPr/>
                    <a:lstStyle/>
                    <a:p>
                      <a:pPr algn="ctr">
                        <a:lnSpc>
                          <a:spcPct val="150000"/>
                        </a:lnSpc>
                        <a:spcAft>
                          <a:spcPts val="0"/>
                        </a:spcAft>
                      </a:pPr>
                      <a:r>
                        <a:rPr lang="en-US" sz="2400" b="1" kern="0" dirty="0">
                          <a:effectLst/>
                          <a:latin typeface="Arial" panose="020B0604020202020204" pitchFamily="34" charset="0"/>
                          <a:cs typeface="Arial" panose="020B0604020202020204" pitchFamily="34" charset="0"/>
                        </a:rPr>
                        <a:t>TT</a:t>
                      </a:r>
                      <a:endParaRPr lang="en-US" sz="2000" b="1" kern="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50000"/>
                        </a:lnSpc>
                        <a:spcAft>
                          <a:spcPts val="0"/>
                        </a:spcAft>
                      </a:pPr>
                      <a:r>
                        <a:rPr lang="en-US" sz="2400" b="1" kern="0" dirty="0" err="1">
                          <a:effectLst/>
                          <a:latin typeface="Arial" panose="020B0604020202020204" pitchFamily="34" charset="0"/>
                          <a:cs typeface="Arial" panose="020B0604020202020204" pitchFamily="34" charset="0"/>
                        </a:rPr>
                        <a:t>Hiện</a:t>
                      </a:r>
                      <a:r>
                        <a:rPr lang="en-US" sz="2400" b="1" kern="0" dirty="0">
                          <a:effectLst/>
                          <a:latin typeface="Arial" panose="020B0604020202020204" pitchFamily="34" charset="0"/>
                          <a:cs typeface="Arial" panose="020B0604020202020204" pitchFamily="34" charset="0"/>
                        </a:rPr>
                        <a:t> t</a:t>
                      </a:r>
                      <a:r>
                        <a:rPr lang="vi-VN" sz="2400" b="1" kern="0" dirty="0">
                          <a:effectLst/>
                          <a:latin typeface="Arial" panose="020B0604020202020204" pitchFamily="34" charset="0"/>
                          <a:cs typeface="Arial" panose="020B0604020202020204" pitchFamily="34" charset="0"/>
                        </a:rPr>
                        <a:t>ư</a:t>
                      </a:r>
                      <a:r>
                        <a:rPr lang="en-US" sz="2400" b="1" kern="0" dirty="0">
                          <a:effectLst/>
                          <a:latin typeface="Arial" panose="020B0604020202020204" pitchFamily="34" charset="0"/>
                          <a:cs typeface="Arial" panose="020B0604020202020204" pitchFamily="34" charset="0"/>
                        </a:rPr>
                        <a:t>­</a:t>
                      </a:r>
                      <a:r>
                        <a:rPr lang="en-US" sz="2400" b="1" kern="0" dirty="0" err="1">
                          <a:effectLst/>
                          <a:latin typeface="Arial" panose="020B0604020202020204" pitchFamily="34" charset="0"/>
                          <a:cs typeface="Arial" panose="020B0604020202020204" pitchFamily="34" charset="0"/>
                        </a:rPr>
                        <a:t>ợng</a:t>
                      </a:r>
                      <a:endParaRPr lang="en-US" sz="2000" b="1" kern="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50000"/>
                        </a:lnSpc>
                        <a:spcAft>
                          <a:spcPts val="0"/>
                        </a:spcAft>
                      </a:pPr>
                      <a:r>
                        <a:rPr lang="en-US" sz="2400" b="1" kern="0" dirty="0" err="1">
                          <a:effectLst/>
                          <a:latin typeface="Arial" panose="020B0604020202020204" pitchFamily="34" charset="0"/>
                          <a:cs typeface="Arial" panose="020B0604020202020204" pitchFamily="34" charset="0"/>
                        </a:rPr>
                        <a:t>Nguyên</a:t>
                      </a:r>
                      <a:r>
                        <a:rPr lang="en-US" sz="2400" b="1" kern="0" dirty="0">
                          <a:effectLst/>
                          <a:latin typeface="Arial" panose="020B0604020202020204" pitchFamily="34" charset="0"/>
                          <a:cs typeface="Arial" panose="020B0604020202020204" pitchFamily="34" charset="0"/>
                        </a:rPr>
                        <a:t> </a:t>
                      </a:r>
                      <a:r>
                        <a:rPr lang="en-US" sz="2400" b="1" kern="0" dirty="0" err="1">
                          <a:effectLst/>
                          <a:latin typeface="Arial" panose="020B0604020202020204" pitchFamily="34" charset="0"/>
                          <a:cs typeface="Arial" panose="020B0604020202020204" pitchFamily="34" charset="0"/>
                        </a:rPr>
                        <a:t>nhân</a:t>
                      </a:r>
                      <a:endParaRPr lang="en-US" sz="2000" b="1" kern="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50000"/>
                        </a:lnSpc>
                        <a:spcAft>
                          <a:spcPts val="0"/>
                        </a:spcAft>
                      </a:pPr>
                      <a:r>
                        <a:rPr lang="en-US" sz="2400" b="1" kern="0" dirty="0" err="1">
                          <a:effectLst/>
                          <a:latin typeface="Arial" panose="020B0604020202020204" pitchFamily="34" charset="0"/>
                          <a:cs typeface="Arial" panose="020B0604020202020204" pitchFamily="34" charset="0"/>
                        </a:rPr>
                        <a:t>Biện</a:t>
                      </a:r>
                      <a:r>
                        <a:rPr lang="en-US" sz="2400" b="1" kern="0" dirty="0">
                          <a:effectLst/>
                          <a:latin typeface="Arial" panose="020B0604020202020204" pitchFamily="34" charset="0"/>
                          <a:cs typeface="Arial" panose="020B0604020202020204" pitchFamily="34" charset="0"/>
                        </a:rPr>
                        <a:t> </a:t>
                      </a:r>
                      <a:r>
                        <a:rPr lang="en-US" sz="2400" b="1" kern="0" dirty="0" err="1">
                          <a:effectLst/>
                          <a:latin typeface="Arial" panose="020B0604020202020204" pitchFamily="34" charset="0"/>
                          <a:cs typeface="Arial" panose="020B0604020202020204" pitchFamily="34" charset="0"/>
                        </a:rPr>
                        <a:t>pháp</a:t>
                      </a:r>
                      <a:endParaRPr lang="en-US" sz="2000" b="1" kern="1400" dirty="0">
                        <a:effectLst/>
                        <a:latin typeface="Arial" panose="020B0604020202020204" pitchFamily="34" charset="0"/>
                        <a:cs typeface="Arial" panose="020B0604020202020204" pitchFamily="34" charset="0"/>
                      </a:endParaRPr>
                    </a:p>
                    <a:p>
                      <a:pPr algn="ctr">
                        <a:lnSpc>
                          <a:spcPct val="150000"/>
                        </a:lnSpc>
                        <a:spcAft>
                          <a:spcPts val="0"/>
                        </a:spcAft>
                      </a:pPr>
                      <a:r>
                        <a:rPr lang="en-US" sz="2400" b="1" kern="0" dirty="0" err="1">
                          <a:effectLst/>
                          <a:latin typeface="Arial" panose="020B0604020202020204" pitchFamily="34" charset="0"/>
                          <a:cs typeface="Arial" panose="020B0604020202020204" pitchFamily="34" charset="0"/>
                        </a:rPr>
                        <a:t>đề</a:t>
                      </a:r>
                      <a:r>
                        <a:rPr lang="en-US" sz="2400" b="1" kern="0" dirty="0">
                          <a:effectLst/>
                          <a:latin typeface="Arial" panose="020B0604020202020204" pitchFamily="34" charset="0"/>
                          <a:cs typeface="Arial" panose="020B0604020202020204" pitchFamily="34" charset="0"/>
                        </a:rPr>
                        <a:t> </a:t>
                      </a:r>
                      <a:r>
                        <a:rPr lang="en-US" sz="2400" b="1" kern="0" dirty="0" err="1">
                          <a:effectLst/>
                          <a:latin typeface="Arial" panose="020B0604020202020204" pitchFamily="34" charset="0"/>
                          <a:cs typeface="Arial" panose="020B0604020202020204" pitchFamily="34" charset="0"/>
                        </a:rPr>
                        <a:t>phòng</a:t>
                      </a:r>
                      <a:endParaRPr lang="en-US" sz="2000" b="1" kern="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r>
              <a:tr h="1579445">
                <a:tc>
                  <a:txBody>
                    <a:bodyPr/>
                    <a:lstStyle/>
                    <a:p>
                      <a:pPr algn="just">
                        <a:lnSpc>
                          <a:spcPct val="150000"/>
                        </a:lnSpc>
                        <a:spcAft>
                          <a:spcPts val="0"/>
                        </a:spcAft>
                      </a:pPr>
                      <a:r>
                        <a:rPr lang="en-US" sz="1400" kern="0">
                          <a:effectLst/>
                          <a:latin typeface="Arial" panose="020B0604020202020204" pitchFamily="34" charset="0"/>
                          <a:cs typeface="Arial" panose="020B0604020202020204" pitchFamily="34" charset="0"/>
                        </a:rPr>
                        <a:t> </a:t>
                      </a:r>
                      <a:endParaRPr lang="en-US" sz="1300" kern="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50000"/>
                        </a:lnSpc>
                        <a:spcAft>
                          <a:spcPts val="0"/>
                        </a:spcAft>
                      </a:pPr>
                      <a:r>
                        <a:rPr lang="en-US" sz="1400" kern="0">
                          <a:effectLst/>
                          <a:latin typeface="Arial" panose="020B0604020202020204" pitchFamily="34" charset="0"/>
                          <a:cs typeface="Arial" panose="020B0604020202020204" pitchFamily="34" charset="0"/>
                        </a:rPr>
                        <a:t> </a:t>
                      </a:r>
                      <a:endParaRPr lang="en-US" sz="1300" kern="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50000"/>
                        </a:lnSpc>
                        <a:spcAft>
                          <a:spcPts val="0"/>
                        </a:spcAft>
                      </a:pPr>
                      <a:r>
                        <a:rPr lang="en-US" sz="1400" kern="0">
                          <a:effectLst/>
                          <a:latin typeface="Arial" panose="020B0604020202020204" pitchFamily="34" charset="0"/>
                          <a:cs typeface="Arial" panose="020B0604020202020204" pitchFamily="34" charset="0"/>
                        </a:rPr>
                        <a:t> </a:t>
                      </a:r>
                      <a:endParaRPr lang="en-US" sz="1300" kern="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50000"/>
                        </a:lnSpc>
                        <a:spcAft>
                          <a:spcPts val="0"/>
                        </a:spcAft>
                      </a:pPr>
                      <a:r>
                        <a:rPr lang="en-US" sz="1400" kern="0" dirty="0">
                          <a:effectLst/>
                          <a:latin typeface="Arial" panose="020B0604020202020204" pitchFamily="34" charset="0"/>
                          <a:cs typeface="Arial" panose="020B0604020202020204" pitchFamily="34" charset="0"/>
                        </a:rPr>
                        <a:t> </a:t>
                      </a:r>
                      <a:endParaRPr lang="en-US" sz="1300" kern="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r>
            </a:tbl>
          </a:graphicData>
        </a:graphic>
      </p:graphicFrame>
    </p:spTree>
    <p:extLst>
      <p:ext uri="{BB962C8B-B14F-4D97-AF65-F5344CB8AC3E}">
        <p14:creationId xmlns:p14="http://schemas.microsoft.com/office/powerpoint/2010/main" val="10325224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lvl="0" algn="ctr" fontAlgn="base">
                <a:spcBef>
                  <a:spcPct val="0"/>
                </a:spcBef>
                <a:spcAft>
                  <a:spcPct val="0"/>
                </a:spcAft>
                <a:defRPr/>
              </a:pPr>
              <a:r>
                <a:rPr lang="pt-BR"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Thiết kế nhiệm vụ </a:t>
              </a:r>
            </a:p>
            <a:p>
              <a:pPr lvl="0" algn="ctr" fontAlgn="base">
                <a:spcBef>
                  <a:spcPct val="0"/>
                </a:spcBef>
                <a:spcAft>
                  <a:spcPct val="0"/>
                </a:spcAft>
                <a:defRPr/>
              </a:pPr>
              <a:r>
                <a:rPr lang="pt-BR"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thực hành/luyện tập</a:t>
              </a:r>
              <a:endParaRPr lang="en-US" sz="2400" b="1" kern="0" dirty="0">
                <a:solidFill>
                  <a:srgbClr val="C00000"/>
                </a:solidFill>
                <a:latin typeface="Arial" panose="020B0604020202020204" pitchFamily="34"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6</a:t>
              </a: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nvGraphicFramePr>
        <p:xfrm>
          <a:off x="0" y="22223088"/>
          <a:ext cx="9505056" cy="27395424"/>
        </p:xfrm>
        <a:graphic>
          <a:graphicData uri="http://schemas.openxmlformats.org/drawingml/2006/table">
            <a:tbl>
              <a:tblPr>
                <a:tableStyleId>{5C22544A-7EE6-4342-B048-85BDC9FD1C3A}</a:tableStyleId>
              </a:tblPr>
              <a:tblGrid>
                <a:gridCol w="720080"/>
                <a:gridCol w="2376264"/>
                <a:gridCol w="4045543"/>
                <a:gridCol w="1658830"/>
                <a:gridCol w="704339"/>
              </a:tblGrid>
              <a:tr h="35709">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3218">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2489059">
                <a:tc>
                  <a:txBody>
                    <a:bodyPr/>
                    <a:lstStyle/>
                    <a:p>
                      <a:pPr algn="ctr">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Tiêu chuẩn c</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xà</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lách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canh</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vi-VN"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tiêu 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thẻ</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màu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silde</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biệt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với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triển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xét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40000"/>
                        </a:lnSpc>
                        <a:spcAft>
                          <a:spcPts val="0"/>
                        </a:spcAft>
                        <a:buFontTx/>
                        <a:buNone/>
                      </a:pP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ý</a:t>
                      </a:r>
                    </a:p>
                  </a:txBody>
                  <a:tcPr marL="68580" marR="68580" marT="0" marB="0"/>
                </a:tc>
                <a:tc>
                  <a:txBody>
                    <a:bodyPr/>
                    <a:lstStyle/>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duy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bảng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nhớ</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de-DE"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Nhận biết các dấu hiệu cây xà lách con không đạt tiêu chuẩn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18257959"/>
              </p:ext>
            </p:extLst>
          </p:nvPr>
        </p:nvGraphicFramePr>
        <p:xfrm>
          <a:off x="34806" y="1008112"/>
          <a:ext cx="9505056" cy="5817240"/>
        </p:xfrm>
        <a:graphic>
          <a:graphicData uri="http://schemas.openxmlformats.org/drawingml/2006/table">
            <a:tbl>
              <a:tblPr>
                <a:tableStyleId>{5C22544A-7EE6-4342-B048-85BDC9FD1C3A}</a:tableStyleId>
              </a:tblPr>
              <a:tblGrid>
                <a:gridCol w="1322443"/>
                <a:gridCol w="2277957"/>
                <a:gridCol w="3838074"/>
                <a:gridCol w="1362243"/>
                <a:gridCol w="704339"/>
              </a:tblGrid>
              <a:tr h="357120">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99967">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a:t>
                      </a:r>
                      <a:r>
                        <a:rPr lang="en-US" sz="1400" b="1" dirty="0" smtClean="0">
                          <a:solidFill>
                            <a:srgbClr val="0070C0"/>
                          </a:solidFill>
                          <a:effectLst/>
                          <a:latin typeface="Arial" panose="020B0604020202020204" pitchFamily="34" charset="0"/>
                          <a:cs typeface="Arial" panose="020B0604020202020204" pitchFamily="34" charset="0"/>
                        </a:rPr>
                        <a:t>HS</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4876169">
                <a:tc>
                  <a:txBody>
                    <a:bodyPr/>
                    <a:lstStyle/>
                    <a:p>
                      <a:pPr algn="ctr">
                        <a:lnSpc>
                          <a:spcPct val="140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US" sz="1800" b="1" u="sng" kern="1200" dirty="0" err="1" smtClean="0">
                          <a:solidFill>
                            <a:schemeClr val="dk1"/>
                          </a:solidFill>
                          <a:effectLst/>
                          <a:latin typeface="Arial" panose="020B0604020202020204" pitchFamily="34" charset="0"/>
                          <a:ea typeface="+mn-ea"/>
                          <a:cs typeface="Arial" panose="020B0604020202020204" pitchFamily="34" charset="0"/>
                        </a:rPr>
                        <a:t>Giải</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quyết</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vấn</a:t>
                      </a:r>
                      <a:r>
                        <a:rPr lang="en-US" sz="1800" b="1" u="sng" kern="1200" dirty="0" smtClean="0">
                          <a:solidFill>
                            <a:schemeClr val="dk1"/>
                          </a:solidFill>
                          <a:effectLst/>
                          <a:latin typeface="Arial" panose="020B0604020202020204" pitchFamily="34" charset="0"/>
                          <a:ea typeface="+mn-ea"/>
                          <a:cs typeface="Arial" panose="020B0604020202020204" pitchFamily="34" charset="0"/>
                        </a:rPr>
                        <a:t> </a:t>
                      </a:r>
                      <a:r>
                        <a:rPr lang="en-US" sz="1800" b="1" u="sng" kern="1200" dirty="0" err="1" smtClean="0">
                          <a:solidFill>
                            <a:schemeClr val="dk1"/>
                          </a:solidFill>
                          <a:effectLst/>
                          <a:latin typeface="Arial" panose="020B0604020202020204" pitchFamily="34" charset="0"/>
                          <a:ea typeface="+mn-ea"/>
                          <a:cs typeface="Arial" panose="020B0604020202020204" pitchFamily="34" charset="0"/>
                        </a:rPr>
                        <a:t>đề</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b="1" kern="1200" dirty="0" smtClean="0">
                          <a:solidFill>
                            <a:schemeClr val="dk1"/>
                          </a:solidFill>
                          <a:effectLst/>
                          <a:latin typeface="Arial" panose="020B0604020202020204" pitchFamily="34" charset="0"/>
                          <a:ea typeface="+mn-ea"/>
                          <a:cs typeface="Arial" panose="020B0604020202020204" pitchFamily="34" charset="0"/>
                        </a:rPr>
                        <a:t>1.3.3 </a:t>
                      </a:r>
                      <a:r>
                        <a:rPr lang="en-US" sz="1800" b="1" kern="1200" dirty="0" err="1" smtClean="0">
                          <a:solidFill>
                            <a:schemeClr val="dk1"/>
                          </a:solidFill>
                          <a:effectLst/>
                          <a:latin typeface="Arial" panose="020B0604020202020204" pitchFamily="34" charset="0"/>
                          <a:ea typeface="+mn-ea"/>
                          <a:cs typeface="Arial" panose="020B0604020202020204" pitchFamily="34" charset="0"/>
                        </a:rPr>
                        <a:t>Thực</a:t>
                      </a:r>
                      <a:r>
                        <a:rPr lang="en-US" sz="1800" b="1" kern="1200" baseline="0" dirty="0" smtClean="0">
                          <a:solidFill>
                            <a:schemeClr val="dk1"/>
                          </a:solidFill>
                          <a:effectLst/>
                          <a:latin typeface="Arial" panose="020B0604020202020204" pitchFamily="34" charset="0"/>
                          <a:ea typeface="+mn-ea"/>
                          <a:cs typeface="Arial" panose="020B0604020202020204" pitchFamily="34" charset="0"/>
                        </a:rPr>
                        <a:t> </a:t>
                      </a:r>
                      <a:r>
                        <a:rPr lang="en-US" sz="1800" b="1" kern="1200" baseline="0" dirty="0" err="1" smtClean="0">
                          <a:solidFill>
                            <a:schemeClr val="dk1"/>
                          </a:solidFill>
                          <a:effectLst/>
                          <a:latin typeface="Arial" panose="020B0604020202020204" pitchFamily="34" charset="0"/>
                          <a:ea typeface="+mn-ea"/>
                          <a:cs typeface="Arial" panose="020B0604020202020204" pitchFamily="34" charset="0"/>
                        </a:rPr>
                        <a:t>hành</a:t>
                      </a:r>
                      <a:endParaRPr lang="en-US" sz="1800" b="1" kern="1200" baseline="0" dirty="0" smtClean="0">
                        <a:solidFill>
                          <a:schemeClr val="dk1"/>
                        </a:solidFill>
                        <a:effectLst/>
                        <a:latin typeface="Arial" panose="020B0604020202020204" pitchFamily="34" charset="0"/>
                        <a:ea typeface="+mn-ea"/>
                        <a:cs typeface="Arial" panose="020B0604020202020204" pitchFamily="34" charset="0"/>
                      </a:endParaRPr>
                    </a:p>
                    <a:p>
                      <a:pPr>
                        <a:lnSpc>
                          <a:spcPct val="150000"/>
                        </a:lnSpc>
                        <a:buClr>
                          <a:srgbClr val="FF0000"/>
                        </a:buClr>
                        <a:buFont typeface="Wingdings" panose="05000000000000000000" pitchFamily="2" charset="2"/>
                        <a:buChar char="Ø"/>
                      </a:pPr>
                      <a:r>
                        <a:rPr lang="en-US" sz="1800" dirty="0" err="1" smtClean="0">
                          <a:latin typeface="Arial" panose="020B0604020202020204" pitchFamily="34" charset="0"/>
                          <a:cs typeface="Arial" panose="020B0604020202020204" pitchFamily="34" charset="0"/>
                        </a:rPr>
                        <a:t>Thực</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hành</a:t>
                      </a:r>
                      <a:r>
                        <a:rPr lang="en-US" sz="1800" baseline="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từng</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bươc</a:t>
                      </a:r>
                      <a:endParaRPr lang="en-US" sz="1800" dirty="0" smtClean="0">
                        <a:latin typeface="Arial" panose="020B0604020202020204" pitchFamily="34" charset="0"/>
                        <a:cs typeface="Arial" panose="020B0604020202020204" pitchFamily="34" charset="0"/>
                      </a:endParaRPr>
                    </a:p>
                    <a:p>
                      <a:pPr>
                        <a:lnSpc>
                          <a:spcPct val="150000"/>
                        </a:lnSpc>
                        <a:buClr>
                          <a:srgbClr val="FF0000"/>
                        </a:buClr>
                        <a:buFont typeface="Wingdings" panose="05000000000000000000" pitchFamily="2" charset="2"/>
                        <a:buChar char="Ø"/>
                      </a:pPr>
                      <a:r>
                        <a:rPr lang="en-US" sz="1800" dirty="0" smtClean="0">
                          <a:solidFill>
                            <a:srgbClr val="C00000"/>
                          </a:solidFill>
                          <a:latin typeface="Arial" panose="020B0604020202020204" pitchFamily="34" charset="0"/>
                          <a:cs typeface="Arial" panose="020B0604020202020204" pitchFamily="34" charset="0"/>
                        </a:rPr>
                        <a:t> </a:t>
                      </a:r>
                      <a:r>
                        <a:rPr lang="en-US" sz="1800" dirty="0" err="1" smtClean="0">
                          <a:solidFill>
                            <a:srgbClr val="C00000"/>
                          </a:solidFill>
                          <a:latin typeface="Arial" panose="020B0604020202020204" pitchFamily="34" charset="0"/>
                          <a:cs typeface="Arial" panose="020B0604020202020204" pitchFamily="34" charset="0"/>
                        </a:rPr>
                        <a:t>Thực</a:t>
                      </a:r>
                      <a:r>
                        <a:rPr lang="en-US" sz="1800" baseline="0" dirty="0" smtClean="0">
                          <a:solidFill>
                            <a:srgbClr val="C00000"/>
                          </a:solidFill>
                          <a:latin typeface="Arial" panose="020B0604020202020204" pitchFamily="34" charset="0"/>
                          <a:cs typeface="Arial" panose="020B0604020202020204" pitchFamily="34" charset="0"/>
                        </a:rPr>
                        <a:t> </a:t>
                      </a:r>
                      <a:r>
                        <a:rPr lang="en-US" sz="1800" baseline="0" dirty="0" err="1" smtClean="0">
                          <a:solidFill>
                            <a:srgbClr val="C00000"/>
                          </a:solidFill>
                          <a:latin typeface="Arial" panose="020B0604020202020204" pitchFamily="34" charset="0"/>
                          <a:cs typeface="Arial" panose="020B0604020202020204" pitchFamily="34" charset="0"/>
                        </a:rPr>
                        <a:t>hành</a:t>
                      </a:r>
                      <a:r>
                        <a:rPr lang="en-US" sz="1800" baseline="0" dirty="0" smtClean="0">
                          <a:solidFill>
                            <a:srgbClr val="C00000"/>
                          </a:solidFill>
                          <a:latin typeface="Arial" panose="020B0604020202020204" pitchFamily="34" charset="0"/>
                          <a:cs typeface="Arial" panose="020B0604020202020204" pitchFamily="34" charset="0"/>
                        </a:rPr>
                        <a:t> </a:t>
                      </a:r>
                      <a:r>
                        <a:rPr lang="en-US" sz="1800" dirty="0" err="1" smtClean="0">
                          <a:solidFill>
                            <a:srgbClr val="C00000"/>
                          </a:solidFill>
                          <a:latin typeface="Arial" panose="020B0604020202020204" pitchFamily="34" charset="0"/>
                          <a:cs typeface="Arial" panose="020B0604020202020204" pitchFamily="34" charset="0"/>
                        </a:rPr>
                        <a:t>có</a:t>
                      </a:r>
                      <a:r>
                        <a:rPr lang="en-US" sz="1800" dirty="0" smtClean="0">
                          <a:solidFill>
                            <a:srgbClr val="C00000"/>
                          </a:solidFill>
                          <a:latin typeface="Arial" panose="020B0604020202020204" pitchFamily="34" charset="0"/>
                          <a:cs typeface="Arial" panose="020B0604020202020204" pitchFamily="34" charset="0"/>
                        </a:rPr>
                        <a:t> </a:t>
                      </a:r>
                      <a:r>
                        <a:rPr lang="en-US" sz="1800" dirty="0" err="1" smtClean="0">
                          <a:solidFill>
                            <a:srgbClr val="C00000"/>
                          </a:solidFill>
                          <a:latin typeface="Arial" panose="020B0604020202020204" pitchFamily="34" charset="0"/>
                          <a:cs typeface="Arial" panose="020B0604020202020204" pitchFamily="34" charset="0"/>
                        </a:rPr>
                        <a:t>hướng</a:t>
                      </a:r>
                      <a:r>
                        <a:rPr lang="en-US" sz="1800" dirty="0" smtClean="0">
                          <a:solidFill>
                            <a:srgbClr val="C00000"/>
                          </a:solidFill>
                          <a:latin typeface="Arial" panose="020B0604020202020204" pitchFamily="34" charset="0"/>
                          <a:cs typeface="Arial" panose="020B0604020202020204" pitchFamily="34" charset="0"/>
                        </a:rPr>
                        <a:t> </a:t>
                      </a:r>
                      <a:r>
                        <a:rPr lang="en-US" sz="1800" dirty="0" err="1" smtClean="0">
                          <a:solidFill>
                            <a:srgbClr val="C00000"/>
                          </a:solidFill>
                          <a:latin typeface="Arial" panose="020B0604020202020204" pitchFamily="34" charset="0"/>
                          <a:cs typeface="Arial" panose="020B0604020202020204" pitchFamily="34" charset="0"/>
                        </a:rPr>
                        <a:t>dẫn</a:t>
                      </a:r>
                      <a:endParaRPr lang="en-US" sz="1800" dirty="0" smtClean="0">
                        <a:solidFill>
                          <a:srgbClr val="C00000"/>
                        </a:solidFill>
                        <a:latin typeface="Arial" panose="020B0604020202020204" pitchFamily="34" charset="0"/>
                        <a:cs typeface="Arial" panose="020B0604020202020204" pitchFamily="34" charset="0"/>
                      </a:endParaRPr>
                    </a:p>
                    <a:p>
                      <a:pPr>
                        <a:lnSpc>
                          <a:spcPct val="150000"/>
                        </a:lnSpc>
                        <a:buClr>
                          <a:srgbClr val="FF0000"/>
                        </a:buClr>
                        <a:buFont typeface="Wingdings" panose="05000000000000000000" pitchFamily="2" charset="2"/>
                        <a:buChar char="Ø"/>
                      </a:pPr>
                      <a:r>
                        <a:rPr lang="en-US" sz="1800" dirty="0" smtClean="0">
                          <a:solidFill>
                            <a:srgbClr val="C00000"/>
                          </a:solidFill>
                          <a:latin typeface="Arial" panose="020B0604020202020204" pitchFamily="34" charset="0"/>
                          <a:cs typeface="Arial" panose="020B0604020202020204" pitchFamily="34" charset="0"/>
                        </a:rPr>
                        <a:t> </a:t>
                      </a:r>
                      <a:r>
                        <a:rPr lang="en-US" sz="1800" dirty="0" err="1" smtClean="0">
                          <a:solidFill>
                            <a:srgbClr val="C00000"/>
                          </a:solidFill>
                          <a:latin typeface="Arial" panose="020B0604020202020204" pitchFamily="34" charset="0"/>
                          <a:cs typeface="Arial" panose="020B0604020202020204" pitchFamily="34" charset="0"/>
                        </a:rPr>
                        <a:t>Thực</a:t>
                      </a:r>
                      <a:r>
                        <a:rPr lang="en-US" sz="1800" baseline="0" dirty="0" smtClean="0">
                          <a:solidFill>
                            <a:srgbClr val="C00000"/>
                          </a:solidFill>
                          <a:latin typeface="Arial" panose="020B0604020202020204" pitchFamily="34" charset="0"/>
                          <a:cs typeface="Arial" panose="020B0604020202020204" pitchFamily="34" charset="0"/>
                        </a:rPr>
                        <a:t> </a:t>
                      </a:r>
                      <a:r>
                        <a:rPr lang="en-US" sz="1800" baseline="0" dirty="0" err="1" smtClean="0">
                          <a:solidFill>
                            <a:srgbClr val="C00000"/>
                          </a:solidFill>
                          <a:latin typeface="Arial" panose="020B0604020202020204" pitchFamily="34" charset="0"/>
                          <a:cs typeface="Arial" panose="020B0604020202020204" pitchFamily="34" charset="0"/>
                        </a:rPr>
                        <a:t>hành</a:t>
                      </a:r>
                      <a:r>
                        <a:rPr lang="en-US" sz="1800" baseline="0" dirty="0" smtClean="0">
                          <a:solidFill>
                            <a:srgbClr val="C00000"/>
                          </a:solidFill>
                          <a:latin typeface="Arial" panose="020B0604020202020204" pitchFamily="34" charset="0"/>
                          <a:cs typeface="Arial" panose="020B0604020202020204" pitchFamily="34" charset="0"/>
                        </a:rPr>
                        <a:t> </a:t>
                      </a:r>
                      <a:r>
                        <a:rPr lang="en-US" sz="1800" dirty="0" err="1" smtClean="0">
                          <a:solidFill>
                            <a:srgbClr val="C00000"/>
                          </a:solidFill>
                          <a:latin typeface="Arial" panose="020B0604020202020204" pitchFamily="34" charset="0"/>
                          <a:cs typeface="Arial" panose="020B0604020202020204" pitchFamily="34" charset="0"/>
                        </a:rPr>
                        <a:t>độc</a:t>
                      </a:r>
                      <a:r>
                        <a:rPr lang="en-US" sz="1800" dirty="0" smtClean="0">
                          <a:solidFill>
                            <a:srgbClr val="C00000"/>
                          </a:solidFill>
                          <a:latin typeface="Arial" panose="020B0604020202020204" pitchFamily="34" charset="0"/>
                          <a:cs typeface="Arial" panose="020B0604020202020204" pitchFamily="34" charset="0"/>
                        </a:rPr>
                        <a:t> </a:t>
                      </a:r>
                      <a:r>
                        <a:rPr lang="en-US" sz="1800" dirty="0" err="1" smtClean="0">
                          <a:solidFill>
                            <a:srgbClr val="C00000"/>
                          </a:solidFill>
                          <a:latin typeface="Arial" panose="020B0604020202020204" pitchFamily="34" charset="0"/>
                          <a:cs typeface="Arial" panose="020B0604020202020204" pitchFamily="34" charset="0"/>
                        </a:rPr>
                        <a:t>lập</a:t>
                      </a:r>
                      <a:endParaRPr lang="en-US" sz="1800" dirty="0" smtClean="0">
                        <a:solidFill>
                          <a:srgbClr val="C00000"/>
                        </a:solidFill>
                        <a:latin typeface="Arial" panose="020B0604020202020204" pitchFamily="34" charset="0"/>
                        <a:cs typeface="Arial" panose="020B0604020202020204" pitchFamily="34" charset="0"/>
                      </a:endParaRPr>
                    </a:p>
                    <a:p>
                      <a:pPr>
                        <a:lnSpc>
                          <a:spcPct val="150000"/>
                        </a:lnSpc>
                        <a:buClr>
                          <a:srgbClr val="FF0000"/>
                        </a:buClr>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Thực</a:t>
                      </a:r>
                      <a:r>
                        <a:rPr lang="en-US" sz="1800" baseline="0" dirty="0" smtClean="0">
                          <a:latin typeface="Arial" panose="020B0604020202020204" pitchFamily="34" charset="0"/>
                          <a:cs typeface="Arial" panose="020B0604020202020204" pitchFamily="34" charset="0"/>
                        </a:rPr>
                        <a:t> </a:t>
                      </a:r>
                      <a:r>
                        <a:rPr lang="en-US" sz="1800" baseline="0" dirty="0" err="1" smtClean="0">
                          <a:latin typeface="Arial" panose="020B0604020202020204" pitchFamily="34" charset="0"/>
                          <a:cs typeface="Arial" panose="020B0604020202020204" pitchFamily="34" charset="0"/>
                        </a:rPr>
                        <a:t>hành</a:t>
                      </a:r>
                      <a:r>
                        <a:rPr lang="en-US" sz="1800" baseline="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nâng</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cao</a:t>
                      </a:r>
                      <a:endParaRPr lang="en-US" sz="1800" dirty="0" smtClean="0">
                        <a:latin typeface="Arial" panose="020B0604020202020204" pitchFamily="34" charset="0"/>
                        <a:cs typeface="Arial" panose="020B0604020202020204" pitchFamily="34" charset="0"/>
                      </a:endParaRPr>
                    </a:p>
                    <a:p>
                      <a:endParaRPr lang="en-US" sz="1800" b="1" kern="1200" dirty="0" smtClean="0">
                        <a:solidFill>
                          <a:schemeClr val="dk1"/>
                        </a:solidFill>
                        <a:effectLst/>
                        <a:latin typeface="Arial" panose="020B0604020202020204" pitchFamily="34" charset="0"/>
                        <a:ea typeface="+mn-ea"/>
                        <a:cs typeface="Arial" panose="020B0604020202020204" pitchFamily="34" charset="0"/>
                      </a:endParaRPr>
                    </a:p>
                    <a:p>
                      <a:r>
                        <a:rPr lang="en-US" sz="1800" b="1" kern="1200" dirty="0" smtClean="0">
                          <a:solidFill>
                            <a:schemeClr val="dk1"/>
                          </a:solidFill>
                          <a:effectLst/>
                          <a:latin typeface="Arial" panose="020B0604020202020204" pitchFamily="34" charset="0"/>
                          <a:ea typeface="+mn-ea"/>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de-DE" sz="1800" kern="1200" dirty="0" smtClean="0">
                          <a:solidFill>
                            <a:schemeClr val="dk1"/>
                          </a:solidFill>
                          <a:effectLst/>
                          <a:latin typeface="Arial" panose="020B0604020202020204" pitchFamily="34" charset="0"/>
                          <a:ea typeface="+mn-ea"/>
                          <a:cs typeface="Arial" panose="020B0604020202020204" pitchFamily="34" charset="0"/>
                        </a:rPr>
                        <a:t>- Nêu các tiêu chí đánh giá kết quả luyện tập</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de-DE" sz="1800" kern="1200" dirty="0" smtClean="0">
                          <a:solidFill>
                            <a:schemeClr val="dk1"/>
                          </a:solidFill>
                          <a:effectLst/>
                          <a:latin typeface="Arial" panose="020B0604020202020204" pitchFamily="34" charset="0"/>
                          <a:ea typeface="+mn-ea"/>
                          <a:cs typeface="Arial" panose="020B0604020202020204" pitchFamily="34" charset="0"/>
                        </a:rPr>
                        <a:t>- Phân vị trí, thiết bị, phát phiếu luyện tập</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Quan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sát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hướng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dẫn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học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sinh</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luyện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tập</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lần</a:t>
                      </a:r>
                      <a:r>
                        <a:rPr lang="en-US" sz="1800" kern="1200" dirty="0" smtClean="0">
                          <a:solidFill>
                            <a:schemeClr val="dk1"/>
                          </a:solidFill>
                          <a:effectLst/>
                          <a:latin typeface="Arial" panose="020B0604020202020204" pitchFamily="34" charset="0"/>
                          <a:ea typeface="+mn-ea"/>
                          <a:cs typeface="Arial" panose="020B0604020202020204" pitchFamily="34" charset="0"/>
                        </a:rPr>
                        <a:t> 1, </a:t>
                      </a:r>
                      <a:r>
                        <a:rPr lang="en-US" sz="1800" kern="1200" dirty="0" err="1" smtClean="0">
                          <a:solidFill>
                            <a:schemeClr val="dk1"/>
                          </a:solidFill>
                          <a:effectLst/>
                          <a:latin typeface="Arial" panose="020B0604020202020204" pitchFamily="34" charset="0"/>
                          <a:ea typeface="+mn-ea"/>
                          <a:cs typeface="Arial" panose="020B0604020202020204" pitchFamily="34" charset="0"/>
                        </a:rPr>
                        <a:t>nhắc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nhở</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uốn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nắn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các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thao</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tác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của</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học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sinh</a:t>
                      </a:r>
                      <a:r>
                        <a:rPr lang="en-US" sz="1800" kern="1200" dirty="0" smtClean="0">
                          <a:solidFill>
                            <a:schemeClr val="dk1"/>
                          </a:solidFill>
                          <a:effectLst/>
                          <a:latin typeface="Arial" panose="020B0604020202020204" pitchFamily="34" charset="0"/>
                          <a:ea typeface="+mn-ea"/>
                          <a:cs typeface="Arial" panose="020B0604020202020204" pitchFamily="34" charset="0"/>
                        </a:rPr>
                        <a:t>.</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Thông</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báo</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kết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thúc</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quá</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trình</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luyện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tập</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nhận</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xét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rút</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kinh</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nghiệm</a:t>
                      </a:r>
                      <a:r>
                        <a:rPr lang="en-US" sz="1800" kern="1200" dirty="0" smtClean="0">
                          <a:solidFill>
                            <a:schemeClr val="dk1"/>
                          </a:solidFill>
                          <a:effectLst/>
                          <a:latin typeface="Arial" panose="020B0604020202020204" pitchFamily="34" charset="0"/>
                          <a:ea typeface="+mn-ea"/>
                          <a:cs typeface="Arial" panose="020B0604020202020204" pitchFamily="34" charset="0"/>
                        </a:rPr>
                        <a:t> </a:t>
                      </a:r>
                      <a:r>
                        <a:rPr lang="en-US" sz="1800" kern="1200" dirty="0" err="1" smtClean="0">
                          <a:solidFill>
                            <a:schemeClr val="dk1"/>
                          </a:solidFill>
                          <a:effectLst/>
                          <a:latin typeface="Arial" panose="020B0604020202020204" pitchFamily="34" charset="0"/>
                          <a:ea typeface="+mn-ea"/>
                          <a:cs typeface="Arial" panose="020B0604020202020204" pitchFamily="34" charset="0"/>
                        </a:rPr>
                        <a:t>lần</a:t>
                      </a:r>
                      <a:r>
                        <a:rPr lang="en-US" sz="1800" kern="1200" dirty="0" smtClean="0">
                          <a:solidFill>
                            <a:schemeClr val="dk1"/>
                          </a:solidFill>
                          <a:effectLst/>
                          <a:latin typeface="Arial" panose="020B0604020202020204" pitchFamily="34" charset="0"/>
                          <a:ea typeface="+mn-ea"/>
                          <a:cs typeface="Arial" panose="020B0604020202020204" pitchFamily="34" charset="0"/>
                        </a:rPr>
                        <a:t> 1</a:t>
                      </a:r>
                    </a:p>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r>
                        <a:rPr lang="en-US" sz="1800" kern="1200" dirty="0" smtClean="0">
                          <a:solidFill>
                            <a:srgbClr val="C00000"/>
                          </a:solidFill>
                          <a:effectLst/>
                          <a:latin typeface="Arial" panose="020B0604020202020204" pitchFamily="34" charset="0"/>
                          <a:ea typeface="+mn-ea"/>
                          <a:cs typeface="Arial" panose="020B0604020202020204" pitchFamily="34" charset="0"/>
                        </a:rPr>
                        <a:t> - </a:t>
                      </a:r>
                      <a:r>
                        <a:rPr lang="en-US" sz="1800" kern="1200" dirty="0" err="1" smtClean="0">
                          <a:solidFill>
                            <a:srgbClr val="C00000"/>
                          </a:solidFill>
                          <a:effectLst/>
                          <a:latin typeface="Arial" panose="020B0604020202020204" pitchFamily="34" charset="0"/>
                          <a:ea typeface="+mn-ea"/>
                          <a:cs typeface="Arial" panose="020B0604020202020204" pitchFamily="34" charset="0"/>
                        </a:rPr>
                        <a:t>Yêu</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cầu</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học</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sinh</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luyện</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tập</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lần</a:t>
                      </a:r>
                      <a:r>
                        <a:rPr lang="en-US" sz="1800" kern="1200" dirty="0" smtClean="0">
                          <a:solidFill>
                            <a:srgbClr val="C00000"/>
                          </a:solidFill>
                          <a:effectLst/>
                          <a:latin typeface="Arial" panose="020B0604020202020204" pitchFamily="34" charset="0"/>
                          <a:ea typeface="+mn-ea"/>
                          <a:cs typeface="Arial" panose="020B0604020202020204" pitchFamily="34" charset="0"/>
                        </a:rPr>
                        <a:t> 2</a:t>
                      </a:r>
                    </a:p>
                    <a:p>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Quan</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sát</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nhắc</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nhở</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học</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sinh</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tích</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cực</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luyện</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tập</a:t>
                      </a:r>
                      <a:endParaRPr lang="en-US" sz="1800" kern="1200" dirty="0" smtClean="0">
                        <a:solidFill>
                          <a:srgbClr val="C00000"/>
                        </a:solidFill>
                        <a:effectLst/>
                        <a:latin typeface="Arial" panose="020B0604020202020204" pitchFamily="34" charset="0"/>
                        <a:ea typeface="+mn-ea"/>
                        <a:cs typeface="Arial" panose="020B0604020202020204" pitchFamily="34" charset="0"/>
                      </a:endParaRPr>
                    </a:p>
                    <a:p>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Thông</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báo</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kết</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thúc</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quá</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trình</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luyện</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tập</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lần</a:t>
                      </a:r>
                      <a:r>
                        <a:rPr lang="en-US" sz="1800" kern="1200" dirty="0" smtClean="0">
                          <a:solidFill>
                            <a:srgbClr val="C00000"/>
                          </a:solidFill>
                          <a:effectLst/>
                          <a:latin typeface="Arial" panose="020B0604020202020204" pitchFamily="34" charset="0"/>
                          <a:ea typeface="+mn-ea"/>
                          <a:cs typeface="Arial" panose="020B0604020202020204" pitchFamily="34" charset="0"/>
                        </a:rPr>
                        <a:t> 2</a:t>
                      </a:r>
                    </a:p>
                    <a:p>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Đánh</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giá</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nhận</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xét</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kết</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quả</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luyện</a:t>
                      </a:r>
                      <a:r>
                        <a:rPr lang="en-US" sz="1800" kern="1200" dirty="0" smtClean="0">
                          <a:solidFill>
                            <a:srgbClr val="C00000"/>
                          </a:solidFill>
                          <a:effectLst/>
                          <a:latin typeface="Arial" panose="020B0604020202020204" pitchFamily="34" charset="0"/>
                          <a:ea typeface="+mn-ea"/>
                          <a:cs typeface="Arial" panose="020B0604020202020204" pitchFamily="34" charset="0"/>
                        </a:rPr>
                        <a:t> </a:t>
                      </a:r>
                      <a:r>
                        <a:rPr lang="en-US" sz="1800" kern="1200" dirty="0" err="1" smtClean="0">
                          <a:solidFill>
                            <a:srgbClr val="C00000"/>
                          </a:solidFill>
                          <a:effectLst/>
                          <a:latin typeface="Arial" panose="020B0604020202020204" pitchFamily="34" charset="0"/>
                          <a:ea typeface="+mn-ea"/>
                          <a:cs typeface="Arial" panose="020B0604020202020204" pitchFamily="34" charset="0"/>
                        </a:rPr>
                        <a:t>tập</a:t>
                      </a:r>
                      <a:endParaRPr lang="en-US" sz="1800" kern="1200" dirty="0" smtClean="0">
                        <a:solidFill>
                          <a:srgbClr val="C00000"/>
                        </a:solidFill>
                        <a:effectLst/>
                        <a:latin typeface="Arial" panose="020B0604020202020204" pitchFamily="34" charset="0"/>
                        <a:ea typeface="+mn-ea"/>
                        <a:cs typeface="Arial" panose="020B0604020202020204" pitchFamily="34" charset="0"/>
                      </a:endParaRPr>
                    </a:p>
                  </a:txBody>
                  <a:tcPr marL="68580" marR="68580" marT="0" marB="0"/>
                </a:tc>
                <a:tc>
                  <a:txBody>
                    <a:bodyPr/>
                    <a:lstStyle/>
                    <a:p>
                      <a:r>
                        <a:rPr lang="en-US" sz="1800" kern="1200" dirty="0" smtClean="0">
                          <a:solidFill>
                            <a:schemeClr val="dk1"/>
                          </a:solidFill>
                          <a:effectLst/>
                          <a:latin typeface="Arial" panose="020B0604020202020204" pitchFamily="34" charset="0"/>
                          <a:ea typeface="+mn-ea"/>
                          <a:cs typeface="Arial" panose="020B0604020202020204" pitchFamily="34" charset="0"/>
                        </a:rPr>
                        <a:t> </a:t>
                      </a:r>
                    </a:p>
                    <a:p>
                      <a:pPr algn="just">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63917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lvl="0" algn="ctr" fontAlgn="base">
                <a:spcBef>
                  <a:spcPct val="0"/>
                </a:spcBef>
                <a:spcAft>
                  <a:spcPct val="0"/>
                </a:spcAft>
                <a:defRPr/>
              </a:pPr>
              <a:r>
                <a:rPr lang="pt-BR"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Thiết kế </a:t>
              </a:r>
              <a:endParaRPr lang="pt-BR"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lvl="0" algn="ctr" fontAlgn="base">
                <a:spcBef>
                  <a:spcPct val="0"/>
                </a:spcBef>
                <a:spcAft>
                  <a:spcPct val="0"/>
                </a:spcAft>
                <a:defRPr/>
              </a:pPr>
              <a:r>
                <a:rPr lang="pt-BR"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phương tiện dạy học</a:t>
              </a:r>
              <a:endParaRPr lang="en-US" sz="2400" b="1" kern="0" dirty="0">
                <a:solidFill>
                  <a:srgbClr val="C00000"/>
                </a:solidFill>
                <a:latin typeface="Arial" panose="020B0604020202020204" pitchFamily="34"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7</a:t>
              </a: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nvGraphicFramePr>
        <p:xfrm>
          <a:off x="0" y="22223088"/>
          <a:ext cx="9505056" cy="27395424"/>
        </p:xfrm>
        <a:graphic>
          <a:graphicData uri="http://schemas.openxmlformats.org/drawingml/2006/table">
            <a:tbl>
              <a:tblPr>
                <a:tableStyleId>{5C22544A-7EE6-4342-B048-85BDC9FD1C3A}</a:tableStyleId>
              </a:tblPr>
              <a:tblGrid>
                <a:gridCol w="720080"/>
                <a:gridCol w="2376264"/>
                <a:gridCol w="4045543"/>
                <a:gridCol w="1658830"/>
                <a:gridCol w="704339"/>
              </a:tblGrid>
              <a:tr h="35709">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3218">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2489059">
                <a:tc>
                  <a:txBody>
                    <a:bodyPr/>
                    <a:lstStyle/>
                    <a:p>
                      <a:pPr algn="ctr">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Tiêu chuẩn c</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xà</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lách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canh</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vi-VN"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tiêu 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thẻ</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màu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silde</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biệt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với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triển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xét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40000"/>
                        </a:lnSpc>
                        <a:spcAft>
                          <a:spcPts val="0"/>
                        </a:spcAft>
                        <a:buFontTx/>
                        <a:buNone/>
                      </a:pP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ý</a:t>
                      </a:r>
                    </a:p>
                  </a:txBody>
                  <a:tcPr marL="68580" marR="68580" marT="0" marB="0"/>
                </a:tc>
                <a:tc>
                  <a:txBody>
                    <a:bodyPr/>
                    <a:lstStyle/>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duy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bảng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nhớ</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de-DE"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Nhận biết các dấu hiệu cây xà lách con không đạt tiêu chuẩn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277069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lvl="0" algn="ctr" fontAlgn="base">
                <a:spcBef>
                  <a:spcPct val="0"/>
                </a:spcBef>
                <a:spcAft>
                  <a:spcPct val="0"/>
                </a:spcAft>
                <a:defRPr/>
              </a:pPr>
              <a:r>
                <a:rPr lang="pt-BR"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Thiết kế </a:t>
              </a:r>
              <a:endParaRPr lang="pt-BR"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lvl="0" algn="ctr" fontAlgn="base">
                <a:spcBef>
                  <a:spcPct val="0"/>
                </a:spcBef>
                <a:spcAft>
                  <a:spcPct val="0"/>
                </a:spcAft>
                <a:defRPr/>
              </a:pPr>
              <a:r>
                <a:rPr lang="pt-BR"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Công cụ đánh giá</a:t>
              </a:r>
              <a:endParaRPr lang="en-US" sz="2400" b="1" kern="0" dirty="0">
                <a:solidFill>
                  <a:srgbClr val="C00000"/>
                </a:solidFill>
                <a:latin typeface="Arial" panose="020B0604020202020204" pitchFamily="34"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C00000"/>
                  </a:solidFill>
                  <a:latin typeface="Arial" panose="020B0604020202020204" pitchFamily="34" charset="0"/>
                  <a:cs typeface="Arial" panose="020B0604020202020204" pitchFamily="34" charset="0"/>
                </a:rPr>
                <a:t>8</a:t>
              </a: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nvGraphicFramePr>
        <p:xfrm>
          <a:off x="0" y="22223088"/>
          <a:ext cx="9505056" cy="27395424"/>
        </p:xfrm>
        <a:graphic>
          <a:graphicData uri="http://schemas.openxmlformats.org/drawingml/2006/table">
            <a:tbl>
              <a:tblPr>
                <a:tableStyleId>{5C22544A-7EE6-4342-B048-85BDC9FD1C3A}</a:tableStyleId>
              </a:tblPr>
              <a:tblGrid>
                <a:gridCol w="720080"/>
                <a:gridCol w="2376264"/>
                <a:gridCol w="4045543"/>
                <a:gridCol w="1658830"/>
                <a:gridCol w="704339"/>
              </a:tblGrid>
              <a:tr h="35709">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3218">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2489059">
                <a:tc>
                  <a:txBody>
                    <a:bodyPr/>
                    <a:lstStyle/>
                    <a:p>
                      <a:pPr algn="ctr">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Tiêu chuẩn c</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xà</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lách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canh</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vi-VN"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tiêu 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thẻ</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màu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silde</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biệt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với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triển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xét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40000"/>
                        </a:lnSpc>
                        <a:spcAft>
                          <a:spcPts val="0"/>
                        </a:spcAft>
                        <a:buFontTx/>
                        <a:buNone/>
                      </a:pP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ý</a:t>
                      </a:r>
                    </a:p>
                  </a:txBody>
                  <a:tcPr marL="68580" marR="68580" marT="0" marB="0"/>
                </a:tc>
                <a:tc>
                  <a:txBody>
                    <a:bodyPr/>
                    <a:lstStyle/>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duy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bảng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nhớ</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de-DE"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Nhận biết các dấu hiệu cây xà lách con không đạt tiêu chuẩn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Text Box 3">
            <a:extLst>
              <a:ext uri="{FF2B5EF4-FFF2-40B4-BE49-F238E27FC236}">
                <a16:creationId xmlns:a16="http://schemas.microsoft.com/office/drawing/2014/main" xmlns="" id="{B00DA6BF-7712-DD07-7B1A-4F18CE38F367}"/>
              </a:ext>
            </a:extLst>
          </p:cNvPr>
          <p:cNvSpPr txBox="1">
            <a:spLocks noChangeArrowheads="1"/>
          </p:cNvSpPr>
          <p:nvPr/>
        </p:nvSpPr>
        <p:spPr bwMode="auto">
          <a:xfrm>
            <a:off x="992560" y="1196752"/>
            <a:ext cx="8229600" cy="465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71500" indent="-571500">
              <a:lnSpc>
                <a:spcPct val="120000"/>
              </a:lnSpc>
              <a:spcBef>
                <a:spcPct val="30000"/>
              </a:spcBef>
              <a:spcAft>
                <a:spcPct val="40000"/>
              </a:spcAft>
              <a:buFont typeface="Wingdings" panose="05000000000000000000" pitchFamily="2" charset="2"/>
              <a:buChar char="v"/>
            </a:pPr>
            <a:r>
              <a:rPr lang="en-US" altLang="en-US" sz="2800" b="1" dirty="0" err="1">
                <a:solidFill>
                  <a:srgbClr val="000000"/>
                </a:solidFill>
                <a:latin typeface="Arial" panose="020B0604020202020204" pitchFamily="34" charset="0"/>
              </a:rPr>
              <a:t>Kiến</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thức</a:t>
            </a:r>
            <a:r>
              <a:rPr lang="en-US" altLang="en-US" sz="2800" b="1" dirty="0">
                <a:solidFill>
                  <a:srgbClr val="000000"/>
                </a:solidFill>
                <a:latin typeface="Arial" panose="020B0604020202020204" pitchFamily="34" charset="0"/>
              </a:rPr>
              <a:t> </a:t>
            </a:r>
          </a:p>
          <a:p>
            <a:pPr marL="457200" indent="-457200">
              <a:lnSpc>
                <a:spcPct val="120000"/>
              </a:lnSpc>
              <a:spcBef>
                <a:spcPct val="30000"/>
              </a:spcBef>
              <a:spcAft>
                <a:spcPct val="40000"/>
              </a:spcAft>
              <a:buFont typeface="Wingdings" panose="05000000000000000000" pitchFamily="2" charset="2"/>
              <a:buChar char="v"/>
            </a:pP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Kĩ</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năng</a:t>
            </a:r>
            <a:r>
              <a:rPr lang="en-US" altLang="en-US" sz="2800" b="1" dirty="0">
                <a:solidFill>
                  <a:srgbClr val="000000"/>
                </a:solidFill>
                <a:latin typeface="Arial" panose="020B0604020202020204" pitchFamily="34" charset="0"/>
              </a:rPr>
              <a:t> </a:t>
            </a:r>
          </a:p>
          <a:p>
            <a:pPr marL="457200" indent="-457200">
              <a:lnSpc>
                <a:spcPct val="120000"/>
              </a:lnSpc>
              <a:spcBef>
                <a:spcPct val="30000"/>
              </a:spcBef>
              <a:spcAft>
                <a:spcPct val="40000"/>
              </a:spcAft>
              <a:buFont typeface="Wingdings" panose="05000000000000000000" pitchFamily="2" charset="2"/>
              <a:buChar char="v"/>
            </a:pPr>
            <a:r>
              <a:rPr lang="en-US" altLang="en-US" sz="2800" b="1" dirty="0">
                <a:solidFill>
                  <a:srgbClr val="000000"/>
                </a:solidFill>
                <a:latin typeface="Arial" panose="020B0604020202020204" pitchFamily="34" charset="0"/>
              </a:rPr>
              <a:t>Thái </a:t>
            </a:r>
            <a:r>
              <a:rPr lang="en-US" altLang="en-US" sz="2800" b="1" dirty="0" err="1">
                <a:solidFill>
                  <a:srgbClr val="000000"/>
                </a:solidFill>
                <a:latin typeface="Arial" panose="020B0604020202020204" pitchFamily="34" charset="0"/>
              </a:rPr>
              <a:t>độ</a:t>
            </a:r>
            <a:r>
              <a:rPr lang="en-US" altLang="en-US" sz="2800" b="1" dirty="0">
                <a:solidFill>
                  <a:srgbClr val="000000"/>
                </a:solidFill>
                <a:latin typeface="Arial" panose="020B0604020202020204" pitchFamily="34" charset="0"/>
              </a:rPr>
              <a:t> </a:t>
            </a:r>
          </a:p>
          <a:p>
            <a:pPr marL="457200" indent="-457200">
              <a:lnSpc>
                <a:spcPct val="120000"/>
              </a:lnSpc>
              <a:spcBef>
                <a:spcPct val="30000"/>
              </a:spcBef>
              <a:spcAft>
                <a:spcPct val="40000"/>
              </a:spcAft>
              <a:buFont typeface="Wingdings" panose="05000000000000000000" pitchFamily="2" charset="2"/>
              <a:buChar char="v"/>
            </a:pP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Kết</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quả</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của</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thực</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hiện</a:t>
            </a:r>
            <a:r>
              <a:rPr lang="en-US" altLang="en-US" sz="2800" b="1" dirty="0">
                <a:solidFill>
                  <a:srgbClr val="000000"/>
                </a:solidFill>
                <a:latin typeface="Arial" panose="020B0604020202020204" pitchFamily="34" charset="0"/>
              </a:rPr>
              <a:t> </a:t>
            </a:r>
          </a:p>
          <a:p>
            <a:pPr marL="457200" indent="-457200">
              <a:lnSpc>
                <a:spcPct val="120000"/>
              </a:lnSpc>
              <a:spcBef>
                <a:spcPct val="30000"/>
              </a:spcBef>
              <a:spcAft>
                <a:spcPct val="40000"/>
              </a:spcAft>
              <a:buFont typeface="Wingdings" panose="05000000000000000000" pitchFamily="2" charset="2"/>
              <a:buChar char="v"/>
            </a:pP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Năng</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suất</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lao</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động</a:t>
            </a:r>
            <a:r>
              <a:rPr lang="en-US" altLang="en-US" sz="2800" b="1" dirty="0">
                <a:solidFill>
                  <a:srgbClr val="000000"/>
                </a:solidFill>
                <a:latin typeface="Arial" panose="020B0604020202020204" pitchFamily="34" charset="0"/>
              </a:rPr>
              <a:t> </a:t>
            </a:r>
          </a:p>
          <a:p>
            <a:pPr marL="457200" indent="-457200">
              <a:lnSpc>
                <a:spcPct val="120000"/>
              </a:lnSpc>
              <a:spcBef>
                <a:spcPct val="30000"/>
              </a:spcBef>
              <a:spcAft>
                <a:spcPct val="40000"/>
              </a:spcAft>
              <a:buFont typeface="Wingdings" panose="05000000000000000000" pitchFamily="2" charset="2"/>
              <a:buChar char="v"/>
            </a:pPr>
            <a:r>
              <a:rPr lang="en-US" altLang="en-US" sz="2800" b="1" dirty="0">
                <a:solidFill>
                  <a:srgbClr val="000000"/>
                </a:solidFill>
                <a:latin typeface="Arial" panose="020B0604020202020204" pitchFamily="34" charset="0"/>
              </a:rPr>
              <a:t> An </a:t>
            </a:r>
            <a:r>
              <a:rPr lang="en-US" altLang="en-US" sz="2800" b="1" dirty="0" err="1">
                <a:solidFill>
                  <a:srgbClr val="000000"/>
                </a:solidFill>
                <a:latin typeface="Arial" panose="020B0604020202020204" pitchFamily="34" charset="0"/>
              </a:rPr>
              <a:t>toàn</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lao</a:t>
            </a:r>
            <a:r>
              <a:rPr lang="en-US" altLang="en-US" sz="2800" b="1" dirty="0">
                <a:solidFill>
                  <a:srgbClr val="000000"/>
                </a:solidFill>
                <a:latin typeface="Arial" panose="020B0604020202020204" pitchFamily="34" charset="0"/>
              </a:rPr>
              <a:t> </a:t>
            </a:r>
            <a:r>
              <a:rPr lang="en-US" altLang="en-US" sz="2800" b="1" dirty="0" err="1">
                <a:solidFill>
                  <a:srgbClr val="000000"/>
                </a:solidFill>
                <a:latin typeface="Arial" panose="020B0604020202020204" pitchFamily="34" charset="0"/>
              </a:rPr>
              <a:t>động</a:t>
            </a:r>
            <a:r>
              <a:rPr lang="en-US" altLang="en-US" sz="2800" b="1" dirty="0">
                <a:solidFill>
                  <a:srgbClr val="000000"/>
                </a:solidFill>
                <a:latin typeface="Arial" panose="020B0604020202020204" pitchFamily="34" charset="0"/>
              </a:rPr>
              <a:t> </a:t>
            </a:r>
          </a:p>
        </p:txBody>
      </p:sp>
    </p:spTree>
    <p:extLst>
      <p:ext uri="{BB962C8B-B14F-4D97-AF65-F5344CB8AC3E}">
        <p14:creationId xmlns:p14="http://schemas.microsoft.com/office/powerpoint/2010/main" val="362307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lvl="0" algn="ctr" fontAlgn="base">
                <a:spcBef>
                  <a:spcPct val="0"/>
                </a:spcBef>
                <a:spcAft>
                  <a:spcPct val="0"/>
                </a:spcAft>
                <a:defRPr/>
              </a:pPr>
              <a:r>
                <a:rPr lang="pt-BR"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Thiết kế </a:t>
              </a:r>
              <a:endParaRPr lang="pt-BR"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lvl="0" algn="ctr" fontAlgn="base">
                <a:spcBef>
                  <a:spcPct val="0"/>
                </a:spcBef>
                <a:spcAft>
                  <a:spcPct val="0"/>
                </a:spcAft>
                <a:defRPr/>
              </a:pPr>
              <a:r>
                <a:rPr lang="pt-BR"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Công cụ đánh giá</a:t>
              </a:r>
              <a:endParaRPr lang="en-US" sz="2400" b="1" kern="0" dirty="0">
                <a:solidFill>
                  <a:srgbClr val="C00000"/>
                </a:solidFill>
                <a:latin typeface="Arial" panose="020B0604020202020204" pitchFamily="34"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C00000"/>
                  </a:solidFill>
                  <a:latin typeface="Arial" panose="020B0604020202020204" pitchFamily="34" charset="0"/>
                  <a:cs typeface="Arial" panose="020B0604020202020204" pitchFamily="34" charset="0"/>
                </a:rPr>
                <a:t>8</a:t>
              </a: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nvGraphicFramePr>
        <p:xfrm>
          <a:off x="0" y="22223088"/>
          <a:ext cx="9505056" cy="27395424"/>
        </p:xfrm>
        <a:graphic>
          <a:graphicData uri="http://schemas.openxmlformats.org/drawingml/2006/table">
            <a:tbl>
              <a:tblPr>
                <a:tableStyleId>{5C22544A-7EE6-4342-B048-85BDC9FD1C3A}</a:tableStyleId>
              </a:tblPr>
              <a:tblGrid>
                <a:gridCol w="720080"/>
                <a:gridCol w="2376264"/>
                <a:gridCol w="4045543"/>
                <a:gridCol w="1658830"/>
                <a:gridCol w="704339"/>
              </a:tblGrid>
              <a:tr h="35709">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3218">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2489059">
                <a:tc>
                  <a:txBody>
                    <a:bodyPr/>
                    <a:lstStyle/>
                    <a:p>
                      <a:pPr algn="ctr">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Tiêu chuẩn c</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xà</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lách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canh</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vi-VN"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tiêu 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thẻ</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màu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silde</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biệt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với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triển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xét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40000"/>
                        </a:lnSpc>
                        <a:spcAft>
                          <a:spcPts val="0"/>
                        </a:spcAft>
                        <a:buFontTx/>
                        <a:buNone/>
                      </a:pP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ý</a:t>
                      </a:r>
                    </a:p>
                  </a:txBody>
                  <a:tcPr marL="68580" marR="68580" marT="0" marB="0"/>
                </a:tc>
                <a:tc>
                  <a:txBody>
                    <a:bodyPr/>
                    <a:lstStyle/>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duy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bảng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nhớ</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de-DE"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Nhận biết các dấu hiệu cây xà lách con không đạt tiêu chuẩn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Text Box 3"/>
          <p:cNvSpPr txBox="1">
            <a:spLocks noChangeArrowheads="1"/>
          </p:cNvSpPr>
          <p:nvPr/>
        </p:nvSpPr>
        <p:spPr bwMode="auto">
          <a:xfrm>
            <a:off x="794642" y="1484784"/>
            <a:ext cx="71628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dirty="0" smtClean="0">
                <a:latin typeface="Arial" panose="020B0604020202020204" pitchFamily="34" charset="0"/>
                <a:cs typeface="Arial" panose="020B0604020202020204" pitchFamily="34" charset="0"/>
              </a:rPr>
              <a:t>- </a:t>
            </a:r>
            <a:r>
              <a:rPr lang="vi-VN" sz="3200" b="1" dirty="0" smtClean="0">
                <a:latin typeface="Arial" panose="020B0604020202020204" pitchFamily="34" charset="0"/>
                <a:cs typeface="Arial" panose="020B0604020202020204" pitchFamily="34" charset="0"/>
              </a:rPr>
              <a:t>Trắc </a:t>
            </a:r>
            <a:r>
              <a:rPr lang="vi-VN" sz="3200" b="1" dirty="0">
                <a:latin typeface="Arial" panose="020B0604020202020204" pitchFamily="34" charset="0"/>
                <a:cs typeface="Arial" panose="020B0604020202020204" pitchFamily="34" charset="0"/>
              </a:rPr>
              <a:t>nghiệm đúng – sai</a:t>
            </a:r>
          </a:p>
          <a:p>
            <a:pPr eaLnBrk="1" hangingPunct="1">
              <a:spcBef>
                <a:spcPct val="50000"/>
              </a:spcBef>
              <a:buFontTx/>
              <a:buChar char="-"/>
            </a:pPr>
            <a:r>
              <a:rPr lang="vi-VN" sz="3200" b="1" dirty="0">
                <a:latin typeface="Arial" panose="020B0604020202020204" pitchFamily="34" charset="0"/>
                <a:cs typeface="Arial" panose="020B0604020202020204" pitchFamily="34" charset="0"/>
              </a:rPr>
              <a:t> Trắc nghiệm trả lời ngắn</a:t>
            </a:r>
          </a:p>
          <a:p>
            <a:pPr eaLnBrk="1" hangingPunct="1">
              <a:spcBef>
                <a:spcPct val="50000"/>
              </a:spcBef>
              <a:buFontTx/>
              <a:buChar char="-"/>
            </a:pPr>
            <a:r>
              <a:rPr lang="vi-VN" sz="3200" b="1" dirty="0">
                <a:latin typeface="Arial" panose="020B0604020202020204" pitchFamily="34" charset="0"/>
                <a:cs typeface="Arial" panose="020B0604020202020204" pitchFamily="34" charset="0"/>
              </a:rPr>
              <a:t> Trắc nghiệm ghép đôi</a:t>
            </a:r>
          </a:p>
          <a:p>
            <a:pPr eaLnBrk="1" hangingPunct="1">
              <a:spcBef>
                <a:spcPct val="50000"/>
              </a:spcBef>
              <a:buFontTx/>
              <a:buChar char="-"/>
            </a:pPr>
            <a:r>
              <a:rPr lang="vi-VN" sz="3200" b="1" dirty="0">
                <a:latin typeface="Arial" panose="020B0604020202020204" pitchFamily="34" charset="0"/>
                <a:cs typeface="Arial" panose="020B0604020202020204" pitchFamily="34" charset="0"/>
              </a:rPr>
              <a:t> Trắc nghiệm </a:t>
            </a:r>
            <a:r>
              <a:rPr lang="en-US" sz="3200" b="1" dirty="0">
                <a:latin typeface="Arial" panose="020B0604020202020204" pitchFamily="34" charset="0"/>
                <a:cs typeface="Arial" panose="020B0604020202020204" pitchFamily="34" charset="0"/>
              </a:rPr>
              <a:t>đ</a:t>
            </a:r>
            <a:r>
              <a:rPr lang="vi-VN" sz="3200" b="1" dirty="0">
                <a:latin typeface="Arial" panose="020B0604020202020204" pitchFamily="34" charset="0"/>
                <a:cs typeface="Arial" panose="020B0604020202020204" pitchFamily="34" charset="0"/>
              </a:rPr>
              <a:t>a phương án</a:t>
            </a:r>
          </a:p>
        </p:txBody>
      </p:sp>
    </p:spTree>
    <p:extLst>
      <p:ext uri="{BB962C8B-B14F-4D97-AF65-F5344CB8AC3E}">
        <p14:creationId xmlns:p14="http://schemas.microsoft.com/office/powerpoint/2010/main" val="5437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xmlns="" id="{A7B62C95-57DB-52DD-DB9E-DE00BA6BD5AC}"/>
              </a:ext>
            </a:extLst>
          </p:cNvPr>
          <p:cNvGrpSpPr>
            <a:grpSpLocks/>
          </p:cNvGrpSpPr>
          <p:nvPr/>
        </p:nvGrpSpPr>
        <p:grpSpPr bwMode="auto">
          <a:xfrm>
            <a:off x="1928664" y="0"/>
            <a:ext cx="4168080" cy="1008112"/>
            <a:chOff x="144" y="1200"/>
            <a:chExt cx="2931" cy="576"/>
          </a:xfrm>
        </p:grpSpPr>
        <p:sp>
          <p:nvSpPr>
            <p:cNvPr id="7" name="AutoShape 3">
              <a:extLst>
                <a:ext uri="{FF2B5EF4-FFF2-40B4-BE49-F238E27FC236}">
                  <a16:creationId xmlns:a16="http://schemas.microsoft.com/office/drawing/2014/main" xmlns="" id="{700140E8-0929-40BD-FFB6-F5CE16714114}"/>
                </a:ext>
              </a:extLst>
            </p:cNvPr>
            <p:cNvSpPr>
              <a:spLocks noChangeArrowheads="1"/>
            </p:cNvSpPr>
            <p:nvPr/>
          </p:nvSpPr>
          <p:spPr bwMode="gray">
            <a:xfrm>
              <a:off x="655" y="1227"/>
              <a:ext cx="2420" cy="549"/>
            </a:xfrm>
            <a:prstGeom prst="roundRect">
              <a:avLst>
                <a:gd name="adj" fmla="val 16667"/>
              </a:avLst>
            </a:prstGeom>
            <a:solidFill>
              <a:srgbClr val="FFFFFF"/>
            </a:solidFill>
            <a:ln w="12700" algn="ctr">
              <a:solidFill>
                <a:srgbClr val="FF00FF"/>
              </a:solidFill>
              <a:round/>
              <a:headEnd/>
              <a:tailEnd/>
            </a:ln>
            <a:effectLst>
              <a:outerShdw dist="99190" dir="2388334" algn="ctr" rotWithShape="0">
                <a:srgbClr val="333333">
                  <a:alpha val="50000"/>
                </a:srgbClr>
              </a:outerShdw>
            </a:effectLst>
          </p:spPr>
          <p:txBody>
            <a:bodyPr wrap="none" anchor="ctr"/>
            <a:lstStyle/>
            <a:p>
              <a:pPr lvl="0" algn="ctr" fontAlgn="base">
                <a:spcBef>
                  <a:spcPct val="0"/>
                </a:spcBef>
                <a:spcAft>
                  <a:spcPct val="0"/>
                </a:spcAft>
                <a:defRPr/>
              </a:pPr>
              <a:r>
                <a:rPr lang="pt-BR"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Thiết kế </a:t>
              </a:r>
              <a:endParaRPr lang="pt-BR"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lvl="0" algn="ctr" fontAlgn="base">
                <a:spcBef>
                  <a:spcPct val="0"/>
                </a:spcBef>
                <a:spcAft>
                  <a:spcPct val="0"/>
                </a:spcAft>
                <a:defRPr/>
              </a:pPr>
              <a:r>
                <a:rPr lang="pt-BR" sz="24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Công cụ đánh giá</a:t>
              </a:r>
              <a:endParaRPr lang="en-US" sz="2400" b="1" kern="0" dirty="0">
                <a:solidFill>
                  <a:srgbClr val="C00000"/>
                </a:solidFill>
                <a:latin typeface="Arial" panose="020B0604020202020204" pitchFamily="34" charset="0"/>
                <a:cs typeface="Arial" panose="020B0604020202020204" pitchFamily="34" charset="0"/>
              </a:endParaRPr>
            </a:p>
          </p:txBody>
        </p:sp>
        <p:sp>
          <p:nvSpPr>
            <p:cNvPr id="8" name="AutoShape 4">
              <a:extLst>
                <a:ext uri="{FF2B5EF4-FFF2-40B4-BE49-F238E27FC236}">
                  <a16:creationId xmlns:a16="http://schemas.microsoft.com/office/drawing/2014/main" xmlns="" id="{7E1831BB-D067-4A1B-DFFE-6653DA6E64D5}"/>
                </a:ext>
              </a:extLst>
            </p:cNvPr>
            <p:cNvSpPr>
              <a:spLocks noChangeArrowheads="1"/>
            </p:cNvSpPr>
            <p:nvPr/>
          </p:nvSpPr>
          <p:spPr bwMode="gray">
            <a:xfrm>
              <a:off x="144" y="1200"/>
              <a:ext cx="768" cy="576"/>
            </a:xfrm>
            <a:prstGeom prst="diamond">
              <a:avLst/>
            </a:prstGeom>
            <a:solidFill>
              <a:srgbClr val="33CC33"/>
            </a:solidFill>
            <a:ln w="25400" algn="ctr">
              <a:solidFill>
                <a:srgbClr val="FFFFFF"/>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b="1" kern="0" dirty="0">
                  <a:solidFill>
                    <a:srgbClr val="C00000"/>
                  </a:solidFill>
                  <a:latin typeface="Arial" panose="020B0604020202020204" pitchFamily="34" charset="0"/>
                  <a:cs typeface="Arial" panose="020B0604020202020204" pitchFamily="34" charset="0"/>
                </a:rPr>
                <a:t>8</a:t>
              </a:r>
              <a:endParaRPr kumimoji="0" lang="en-US" sz="2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grpSp>
      <p:graphicFrame>
        <p:nvGraphicFramePr>
          <p:cNvPr id="2" name="Table 1"/>
          <p:cNvGraphicFramePr>
            <a:graphicFrameLocks noGrp="1"/>
          </p:cNvGraphicFramePr>
          <p:nvPr/>
        </p:nvGraphicFramePr>
        <p:xfrm>
          <a:off x="0" y="22223088"/>
          <a:ext cx="9505056" cy="27395424"/>
        </p:xfrm>
        <a:graphic>
          <a:graphicData uri="http://schemas.openxmlformats.org/drawingml/2006/table">
            <a:tbl>
              <a:tblPr>
                <a:tableStyleId>{5C22544A-7EE6-4342-B048-85BDC9FD1C3A}</a:tableStyleId>
              </a:tblPr>
              <a:tblGrid>
                <a:gridCol w="720080"/>
                <a:gridCol w="2376264"/>
                <a:gridCol w="4045543"/>
                <a:gridCol w="1658830"/>
                <a:gridCol w="704339"/>
              </a:tblGrid>
              <a:tr h="35709">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TT</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N</a:t>
                      </a:r>
                      <a:r>
                        <a:rPr lang="vi-VN" sz="1400" b="1" dirty="0">
                          <a:solidFill>
                            <a:srgbClr val="0070C0"/>
                          </a:solidFill>
                          <a:effectLst/>
                          <a:latin typeface="Arial" panose="020B0604020202020204" pitchFamily="34" charset="0"/>
                          <a:cs typeface="Arial" panose="020B0604020202020204" pitchFamily="34" charset="0"/>
                        </a:rPr>
                        <a:t>ỘI DUNG</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a:lnSpc>
                          <a:spcPct val="140000"/>
                        </a:lnSpc>
                        <a:spcAft>
                          <a:spcPts val="0"/>
                        </a:spcAft>
                      </a:pPr>
                      <a:r>
                        <a:rPr lang="en-US" sz="2000" b="1" dirty="0">
                          <a:solidFill>
                            <a:srgbClr val="0070C0"/>
                          </a:solidFill>
                          <a:effectLst/>
                          <a:latin typeface="Arial" panose="020B0604020202020204" pitchFamily="34" charset="0"/>
                          <a:cs typeface="Arial" panose="020B0604020202020204" pitchFamily="34" charset="0"/>
                        </a:rPr>
                        <a:t>HO</a:t>
                      </a:r>
                      <a:r>
                        <a:rPr lang="vi-VN" sz="2000" b="1" dirty="0">
                          <a:solidFill>
                            <a:srgbClr val="0070C0"/>
                          </a:solidFill>
                          <a:effectLst/>
                          <a:latin typeface="Arial" panose="020B0604020202020204" pitchFamily="34" charset="0"/>
                          <a:cs typeface="Arial" panose="020B0604020202020204" pitchFamily="34" charset="0"/>
                        </a:rPr>
                        <a:t>ẠT ĐỘNG DẠY HỌC</a:t>
                      </a:r>
                      <a:endParaRPr lang="en-US" sz="20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TH</a:t>
                      </a:r>
                      <a:r>
                        <a:rPr lang="vi-VN" sz="1400" b="1" dirty="0">
                          <a:solidFill>
                            <a:srgbClr val="0070C0"/>
                          </a:solidFill>
                          <a:effectLst/>
                          <a:latin typeface="Arial" panose="020B0604020202020204" pitchFamily="34" charset="0"/>
                          <a:cs typeface="Arial" panose="020B0604020202020204" pitchFamily="34" charset="0"/>
                        </a:rPr>
                        <a:t>ỜI GIAN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3218">
                <a:tc vMerge="1">
                  <a:txBody>
                    <a:bodyPr/>
                    <a:lstStyle/>
                    <a:p>
                      <a:endParaRPr lang="en-US"/>
                    </a:p>
                  </a:txBody>
                  <a:tcPr/>
                </a:tc>
                <a:tc vMerge="1">
                  <a:txBody>
                    <a:bodyPr/>
                    <a:lstStyle/>
                    <a:p>
                      <a:endParaRPr lang="en-US"/>
                    </a:p>
                  </a:txBody>
                  <a:tcPr/>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GI</a:t>
                      </a:r>
                      <a:r>
                        <a:rPr lang="en-US" sz="1400" b="1" dirty="0">
                          <a:solidFill>
                            <a:srgbClr val="0070C0"/>
                          </a:solidFill>
                          <a:effectLst/>
                          <a:latin typeface="Arial" panose="020B0604020202020204" pitchFamily="34" charset="0"/>
                          <a:cs typeface="Arial" panose="020B0604020202020204" pitchFamily="34" charset="0"/>
                        </a:rPr>
                        <a:t>ÁO VIÊN</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40000"/>
                        </a:lnSpc>
                        <a:spcAft>
                          <a:spcPts val="0"/>
                        </a:spcAft>
                      </a:pPr>
                      <a:r>
                        <a:rPr lang="en-US" sz="1400" b="1" dirty="0">
                          <a:solidFill>
                            <a:srgbClr val="0070C0"/>
                          </a:solidFill>
                          <a:effectLst/>
                          <a:latin typeface="Arial" panose="020B0604020202020204" pitchFamily="34" charset="0"/>
                          <a:cs typeface="Arial" panose="020B0604020202020204" pitchFamily="34" charset="0"/>
                        </a:rPr>
                        <a:t>HO</a:t>
                      </a:r>
                      <a:r>
                        <a:rPr lang="vi-VN" sz="1400" b="1" dirty="0">
                          <a:solidFill>
                            <a:srgbClr val="0070C0"/>
                          </a:solidFill>
                          <a:effectLst/>
                          <a:latin typeface="Arial" panose="020B0604020202020204" pitchFamily="34" charset="0"/>
                          <a:cs typeface="Arial" panose="020B0604020202020204" pitchFamily="34" charset="0"/>
                        </a:rPr>
                        <a:t>ẠT ĐỘNG CỦA HỌC SINH</a:t>
                      </a:r>
                      <a:endPar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vMerge="1">
                  <a:txBody>
                    <a:bodyPr/>
                    <a:lstStyle/>
                    <a:p>
                      <a:endParaRPr lang="en-US"/>
                    </a:p>
                  </a:txBody>
                  <a:tcPr/>
                </a:tc>
              </a:tr>
              <a:tr h="2489059">
                <a:tc>
                  <a:txBody>
                    <a:bodyPr/>
                    <a:lstStyle/>
                    <a:p>
                      <a:pPr algn="ctr">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u="sng"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.3.1</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Tiêu chuẩn c</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xà</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lách</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cs typeface="Times New Roman" panose="02020603050405020304" pitchFamily="18" charset="0"/>
                        </a:rPr>
                        <a:t>canh</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vi-VN"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40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tiêu 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bầu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thẻ</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màu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silde</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xà</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lách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ý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biệt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với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phát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triển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của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lách</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xét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40000"/>
                        </a:lnSpc>
                        <a:spcAft>
                          <a:spcPts val="0"/>
                        </a:spcAft>
                        <a:buFontTx/>
                        <a:buNone/>
                      </a:pP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Tiểu</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kết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smtClean="0">
                          <a:effectLst/>
                          <a:latin typeface="Times New Roman" panose="02020603050405020304" pitchFamily="18" charset="0"/>
                          <a:ea typeface="Calibri" panose="020F0502020204030204" pitchFamily="34" charset="0"/>
                          <a:cs typeface="Times New Roman" panose="02020603050405020304" pitchFamily="18" charset="0"/>
                        </a:rPr>
                        <a:t>ý</a:t>
                      </a:r>
                    </a:p>
                  </a:txBody>
                  <a:tcPr marL="68580" marR="68580" marT="0" marB="0"/>
                </a:tc>
                <a:tc>
                  <a:txBody>
                    <a:bodyPr/>
                    <a:lstStyle/>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Lắng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nghe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sát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duy</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bảng</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nhớ</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de-DE"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400" b="1" dirty="0">
                          <a:effectLst/>
                          <a:latin typeface="Times New Roman" panose="02020603050405020304" pitchFamily="18" charset="0"/>
                          <a:ea typeface="Calibri" panose="020F0502020204030204" pitchFamily="34" charset="0"/>
                          <a:cs typeface="Times New Roman" panose="02020603050405020304" pitchFamily="18" charset="0"/>
                        </a:rPr>
                        <a:t>Nhận biết các dấu hiệu cây xà lách con không đạt tiêu chuẩn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40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40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Text Box 6"/>
          <p:cNvSpPr txBox="1">
            <a:spLocks noChangeArrowheads="1"/>
          </p:cNvSpPr>
          <p:nvPr/>
        </p:nvSpPr>
        <p:spPr bwMode="auto">
          <a:xfrm>
            <a:off x="416496" y="1340768"/>
            <a:ext cx="9144000" cy="3293209"/>
          </a:xfrm>
          <a:prstGeom prst="rect">
            <a:avLst/>
          </a:prstGeom>
          <a:noFill/>
          <a:ln w="9525" algn="ctr">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50000"/>
              </a:spcBef>
              <a:spcAft>
                <a:spcPct val="0"/>
              </a:spcAft>
              <a:buFontTx/>
              <a:buChar char="-"/>
            </a:pPr>
            <a:r>
              <a:rPr lang="en-US" sz="3200" b="1" dirty="0">
                <a:solidFill>
                  <a:srgbClr val="000000"/>
                </a:solidFill>
                <a:latin typeface="Arial" panose="020B0604020202020204" pitchFamily="34" charset="0"/>
                <a:cs typeface="Arial" panose="020B0604020202020204" pitchFamily="34" charset="0"/>
              </a:rPr>
              <a:t>Chỉ định các kết quả của sự thực hiện</a:t>
            </a:r>
          </a:p>
          <a:p>
            <a:pPr eaLnBrk="0" fontAlgn="base" hangingPunct="0">
              <a:spcBef>
                <a:spcPct val="50000"/>
              </a:spcBef>
              <a:spcAft>
                <a:spcPct val="0"/>
              </a:spcAft>
              <a:buFontTx/>
              <a:buChar char="-"/>
            </a:pPr>
            <a:r>
              <a:rPr lang="en-US" sz="3200" b="1" dirty="0">
                <a:solidFill>
                  <a:srgbClr val="000000"/>
                </a:solidFill>
                <a:latin typeface="Arial" panose="020B0604020202020204" pitchFamily="34" charset="0"/>
                <a:cs typeface="Arial" panose="020B0604020202020204" pitchFamily="34" charset="0"/>
              </a:rPr>
              <a:t> Các tiêu chí: </a:t>
            </a:r>
            <a:r>
              <a:rPr lang="en-US" sz="3200" b="1" dirty="0">
                <a:solidFill>
                  <a:srgbClr val="FF0000"/>
                </a:solidFill>
                <a:latin typeface="Arial" panose="020B0604020202020204" pitchFamily="34" charset="0"/>
                <a:cs typeface="Arial" panose="020B0604020202020204" pitchFamily="34" charset="0"/>
              </a:rPr>
              <a:t>Thời gian, hiệu quả, an toàn.</a:t>
            </a:r>
          </a:p>
          <a:p>
            <a:pPr eaLnBrk="0" fontAlgn="base" hangingPunct="0">
              <a:spcBef>
                <a:spcPct val="50000"/>
              </a:spcBef>
              <a:spcAft>
                <a:spcPct val="0"/>
              </a:spcAft>
              <a:buFontTx/>
              <a:buChar char="-"/>
            </a:pPr>
            <a:r>
              <a:rPr lang="en-US" sz="3200" b="1" dirty="0">
                <a:solidFill>
                  <a:srgbClr val="000000"/>
                </a:solidFill>
                <a:latin typeface="Arial" panose="020B0604020202020204" pitchFamily="34" charset="0"/>
                <a:cs typeface="Arial" panose="020B0604020202020204" pitchFamily="34" charset="0"/>
              </a:rPr>
              <a:t> Tiêu chí bắt đầu bằng </a:t>
            </a:r>
            <a:r>
              <a:rPr lang="en-US" sz="3200" b="1" dirty="0">
                <a:solidFill>
                  <a:srgbClr val="0000FF"/>
                </a:solidFill>
                <a:latin typeface="Arial" panose="020B0604020202020204" pitchFamily="34" charset="0"/>
                <a:cs typeface="Arial" panose="020B0604020202020204" pitchFamily="34" charset="0"/>
              </a:rPr>
              <a:t>danh từ ( kết quả) + chất lượng + dấu hiệu phản ánh chất lượng.</a:t>
            </a:r>
          </a:p>
          <a:p>
            <a:pPr eaLnBrk="0" fontAlgn="base" hangingPunct="0">
              <a:spcBef>
                <a:spcPct val="50000"/>
              </a:spcBef>
              <a:spcAft>
                <a:spcPct val="0"/>
              </a:spcAft>
              <a:buFontTx/>
              <a:buChar char="-"/>
            </a:pPr>
            <a:r>
              <a:rPr lang="en-US" sz="3200" b="1" dirty="0">
                <a:solidFill>
                  <a:srgbClr val="000000"/>
                </a:solidFill>
                <a:latin typeface="Arial" panose="020B0604020202020204" pitchFamily="34" charset="0"/>
                <a:cs typeface="Arial" panose="020B0604020202020204" pitchFamily="34" charset="0"/>
              </a:rPr>
              <a:t> Tiêu chí được viết dưới thể bị động</a:t>
            </a:r>
          </a:p>
        </p:txBody>
      </p:sp>
    </p:spTree>
    <p:extLst>
      <p:ext uri="{BB962C8B-B14F-4D97-AF65-F5344CB8AC3E}">
        <p14:creationId xmlns:p14="http://schemas.microsoft.com/office/powerpoint/2010/main" val="56969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4875" y="3777853"/>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3" name="Text Box 3"/>
          <p:cNvSpPr txBox="1">
            <a:spLocks noChangeArrowheads="1"/>
          </p:cNvSpPr>
          <p:nvPr/>
        </p:nvSpPr>
        <p:spPr bwMode="auto">
          <a:xfrm>
            <a:off x="1573086" y="4070054"/>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4" name="Text Box 4"/>
          <p:cNvSpPr txBox="1">
            <a:spLocks noChangeArrowheads="1"/>
          </p:cNvSpPr>
          <p:nvPr/>
        </p:nvSpPr>
        <p:spPr bwMode="auto">
          <a:xfrm>
            <a:off x="3883196" y="4070054"/>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5" name="Rectangle 12"/>
          <p:cNvSpPr>
            <a:spLocks noChangeArrowheads="1"/>
          </p:cNvSpPr>
          <p:nvPr/>
        </p:nvSpPr>
        <p:spPr bwMode="auto">
          <a:xfrm>
            <a:off x="-681035" y="1715669"/>
            <a:ext cx="6463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6" name="Rectangle 13"/>
          <p:cNvSpPr>
            <a:spLocks noChangeArrowheads="1"/>
          </p:cNvSpPr>
          <p:nvPr/>
        </p:nvSpPr>
        <p:spPr bwMode="auto">
          <a:xfrm>
            <a:off x="1153903" y="718066"/>
            <a:ext cx="61879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sz="2400" b="1" dirty="0">
              <a:solidFill>
                <a:schemeClr val="tx2"/>
              </a:solidFill>
              <a:latin typeface="+mn-lt"/>
            </a:endParaRPr>
          </a:p>
          <a:p>
            <a:pPr indent="1087438">
              <a:spcBef>
                <a:spcPct val="0"/>
              </a:spcBef>
              <a:buFontTx/>
              <a:buNone/>
            </a:pPr>
            <a:r>
              <a:rPr lang="vi-VN" sz="2400" i="1" dirty="0" smtClean="0">
                <a:solidFill>
                  <a:schemeClr val="tx2"/>
                </a:solidFill>
                <a:latin typeface="+mn-lt"/>
                <a:cs typeface="Times New Roman" panose="02020603050405020304" pitchFamily="18" charset="0"/>
              </a:rPr>
              <a:t>Ngày       </a:t>
            </a:r>
            <a:r>
              <a:rPr lang="vi-VN" sz="2400" i="1" dirty="0">
                <a:solidFill>
                  <a:schemeClr val="tx2"/>
                </a:solidFill>
                <a:latin typeface="+mn-lt"/>
                <a:cs typeface="Times New Roman" panose="02020603050405020304" pitchFamily="18" charset="0"/>
              </a:rPr>
              <a:t>tháng         năm</a:t>
            </a:r>
            <a:endParaRPr lang="vi-VN" sz="2400" dirty="0">
              <a:solidFill>
                <a:schemeClr val="tx2"/>
              </a:solidFill>
              <a:latin typeface="+mn-lt"/>
            </a:endParaRPr>
          </a:p>
          <a:p>
            <a:pPr indent="1087438">
              <a:spcBef>
                <a:spcPct val="0"/>
              </a:spcBef>
              <a:buFontTx/>
              <a:buNone/>
            </a:pPr>
            <a:r>
              <a:rPr lang="vi-VN" sz="2400" i="1" dirty="0">
                <a:solidFill>
                  <a:schemeClr val="tx2"/>
                </a:solidFill>
                <a:latin typeface="+mn-lt"/>
                <a:cs typeface="Times New Roman" panose="02020603050405020304" pitchFamily="18" charset="0"/>
              </a:rPr>
              <a:t>Tên kỹ năng:</a:t>
            </a:r>
            <a:endParaRPr lang="vi-VN" sz="2400" dirty="0">
              <a:solidFill>
                <a:schemeClr val="tx2"/>
              </a:solidFill>
              <a:latin typeface="+mn-lt"/>
            </a:endParaRPr>
          </a:p>
          <a:p>
            <a:pPr indent="1087438">
              <a:spcBef>
                <a:spcPct val="0"/>
              </a:spcBef>
              <a:buFontTx/>
              <a:buNone/>
            </a:pPr>
            <a:r>
              <a:rPr lang="de-DE" sz="2400" i="1" dirty="0">
                <a:solidFill>
                  <a:schemeClr val="tx2"/>
                </a:solidFill>
                <a:latin typeface="+mn-lt"/>
                <a:cs typeface="Times New Roman" panose="02020603050405020304" pitchFamily="18" charset="0"/>
              </a:rPr>
              <a:t>Tên học sinh:                                 </a:t>
            </a:r>
            <a:r>
              <a:rPr lang="de-DE" sz="2400" i="1" dirty="0" smtClean="0">
                <a:solidFill>
                  <a:schemeClr val="tx2"/>
                </a:solidFill>
                <a:latin typeface="+mn-lt"/>
                <a:cs typeface="Times New Roman" panose="02020603050405020304" pitchFamily="18" charset="0"/>
              </a:rPr>
              <a:t>       </a:t>
            </a:r>
            <a:r>
              <a:rPr lang="en-US" sz="2400" i="1" dirty="0" err="1">
                <a:solidFill>
                  <a:schemeClr val="tx2"/>
                </a:solidFill>
                <a:latin typeface="+mn-lt"/>
                <a:cs typeface="Times New Roman" panose="02020603050405020304" pitchFamily="18" charset="0"/>
              </a:rPr>
              <a:t>Lớp</a:t>
            </a:r>
            <a:r>
              <a:rPr lang="en-US" sz="2400" i="1" dirty="0">
                <a:solidFill>
                  <a:schemeClr val="tx2"/>
                </a:solidFill>
                <a:latin typeface="+mn-lt"/>
                <a:cs typeface="Times New Roman" panose="02020603050405020304" pitchFamily="18" charset="0"/>
              </a:rPr>
              <a:t>:</a:t>
            </a:r>
            <a:endParaRPr lang="vi-VN" sz="2400" dirty="0">
              <a:solidFill>
                <a:schemeClr val="tx2"/>
              </a:solidFill>
              <a:latin typeface="+mn-lt"/>
            </a:endParaRPr>
          </a:p>
        </p:txBody>
      </p:sp>
      <p:graphicFrame>
        <p:nvGraphicFramePr>
          <p:cNvPr id="198670" name="Group 14"/>
          <p:cNvGraphicFramePr>
            <a:graphicFrameLocks noGrp="1"/>
          </p:cNvGraphicFramePr>
          <p:nvPr>
            <p:extLst/>
          </p:nvPr>
        </p:nvGraphicFramePr>
        <p:xfrm>
          <a:off x="330202" y="2450355"/>
          <a:ext cx="9245598" cy="3600440"/>
        </p:xfrm>
        <a:graphic>
          <a:graphicData uri="http://schemas.openxmlformats.org/drawingml/2006/table">
            <a:tbl>
              <a:tblPr/>
              <a:tblGrid>
                <a:gridCol w="1687052"/>
                <a:gridCol w="4440844"/>
                <a:gridCol w="971403"/>
                <a:gridCol w="908050"/>
                <a:gridCol w="1238249"/>
              </a:tblGrid>
              <a:tr h="55204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TT</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Tiêu chí đánh giá</a:t>
                      </a:r>
                      <a:endParaRPr kumimoji="0" lang="vi-VN"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5351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N/A</a:t>
                      </a:r>
                      <a:endParaRPr kumimoji="0" lang="vi-VN"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Có</a:t>
                      </a:r>
                      <a:endParaRPr kumimoji="0" lang="vi-VN" sz="2400" b="1"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Không</a:t>
                      </a:r>
                      <a:endParaRPr kumimoji="0" lang="vi-VN"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3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3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3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377">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1" u="none" strike="noStrike" cap="none" normalizeH="0" baseline="0" dirty="0" smtClean="0">
                          <a:ln>
                            <a:noFill/>
                          </a:ln>
                          <a:solidFill>
                            <a:schemeClr val="tx2"/>
                          </a:solidFill>
                          <a:effectLst/>
                          <a:latin typeface="Arial" pitchFamily="34" charset="0"/>
                          <a:cs typeface="Arial" pitchFamily="34" charset="0"/>
                        </a:rPr>
                        <a:t> </a:t>
                      </a:r>
                      <a:r>
                        <a:rPr kumimoji="0" lang="de-DE" sz="2400" b="1" i="0" u="none" strike="noStrike" cap="none" normalizeH="0" baseline="0" dirty="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1238" name="Rectangle 55"/>
          <p:cNvSpPr>
            <a:spLocks noChangeArrowheads="1"/>
          </p:cNvSpPr>
          <p:nvPr/>
        </p:nvSpPr>
        <p:spPr bwMode="auto">
          <a:xfrm>
            <a:off x="6098230" y="6096747"/>
            <a:ext cx="33845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ko-KR" sz="2000" b="1" dirty="0" err="1" smtClean="0">
                <a:solidFill>
                  <a:schemeClr val="tx2"/>
                </a:solidFill>
                <a:ea typeface="Batang" panose="02030600000101010101" pitchFamily="18" charset="-127"/>
                <a:cs typeface="Times New Roman" panose="02020603050405020304" pitchFamily="18" charset="0"/>
              </a:rPr>
              <a:t>Giáo</a:t>
            </a:r>
            <a:r>
              <a:rPr lang="en-US" altLang="ko-KR" sz="2000" b="1" dirty="0" smtClean="0">
                <a:solidFill>
                  <a:schemeClr val="tx2"/>
                </a:solidFill>
                <a:ea typeface="Batang" panose="02030600000101010101" pitchFamily="18" charset="-127"/>
                <a:cs typeface="Times New Roman" panose="02020603050405020304" pitchFamily="18" charset="0"/>
              </a:rPr>
              <a:t> </a:t>
            </a:r>
            <a:r>
              <a:rPr lang="en-US" altLang="ko-KR" sz="2000" b="1" dirty="0" err="1">
                <a:solidFill>
                  <a:schemeClr val="tx2"/>
                </a:solidFill>
                <a:ea typeface="Batang" panose="02030600000101010101" pitchFamily="18" charset="-127"/>
                <a:cs typeface="Times New Roman" panose="02020603050405020304" pitchFamily="18" charset="0"/>
              </a:rPr>
              <a:t>viên</a:t>
            </a:r>
            <a:r>
              <a:rPr lang="en-US" altLang="ko-KR" sz="2000" b="1" dirty="0">
                <a:solidFill>
                  <a:schemeClr val="tx2"/>
                </a:solidFill>
                <a:ea typeface="Batang" panose="02030600000101010101" pitchFamily="18" charset="-127"/>
                <a:cs typeface="Times New Roman" panose="02020603050405020304" pitchFamily="18" charset="0"/>
              </a:rPr>
              <a:t> </a:t>
            </a:r>
            <a:r>
              <a:rPr lang="en-US" altLang="ko-KR" sz="2000" b="1" dirty="0" err="1">
                <a:solidFill>
                  <a:schemeClr val="tx2"/>
                </a:solidFill>
                <a:ea typeface="Batang" panose="02030600000101010101" pitchFamily="18" charset="-127"/>
                <a:cs typeface="Times New Roman" panose="02020603050405020304" pitchFamily="18" charset="0"/>
              </a:rPr>
              <a:t>hướng</a:t>
            </a:r>
            <a:r>
              <a:rPr lang="en-US" altLang="ko-KR" sz="2000" b="1" dirty="0">
                <a:solidFill>
                  <a:schemeClr val="tx2"/>
                </a:solidFill>
                <a:ea typeface="Batang" panose="02030600000101010101" pitchFamily="18" charset="-127"/>
                <a:cs typeface="Times New Roman" panose="02020603050405020304" pitchFamily="18" charset="0"/>
              </a:rPr>
              <a:t> </a:t>
            </a:r>
            <a:r>
              <a:rPr lang="en-US" altLang="ko-KR" sz="2000" b="1" dirty="0" err="1">
                <a:solidFill>
                  <a:schemeClr val="tx2"/>
                </a:solidFill>
                <a:ea typeface="Batang" panose="02030600000101010101" pitchFamily="18" charset="-127"/>
                <a:cs typeface="Times New Roman" panose="02020603050405020304" pitchFamily="18" charset="0"/>
              </a:rPr>
              <a:t>dẫn</a:t>
            </a:r>
            <a:endParaRPr lang="en-US" altLang="ko-KR" sz="2000" b="1" dirty="0">
              <a:solidFill>
                <a:schemeClr val="tx2"/>
              </a:solidFill>
              <a:ea typeface="Gulim" panose="020B0600000101010101" pitchFamily="34" charset="-127"/>
            </a:endParaRPr>
          </a:p>
        </p:txBody>
      </p:sp>
      <p:sp>
        <p:nvSpPr>
          <p:cNvPr id="9" name="Title 1"/>
          <p:cNvSpPr txBox="1">
            <a:spLocks/>
          </p:cNvSpPr>
          <p:nvPr/>
        </p:nvSpPr>
        <p:spPr>
          <a:xfrm>
            <a:off x="660400" y="533400"/>
            <a:ext cx="9245600" cy="563562"/>
          </a:xfrm>
          <a:prstGeom prst="rect">
            <a:avLst/>
          </a:prstGeom>
        </p:spPr>
        <p:txBody>
          <a:bodyPr/>
          <a:lstStyle>
            <a:lvl1pPr algn="ctr" rtl="0" eaLnBrk="1" fontAlgn="base" hangingPunct="1">
              <a:spcBef>
                <a:spcPct val="0"/>
              </a:spcBef>
              <a:spcAft>
                <a:spcPct val="0"/>
              </a:spcAft>
              <a:defRPr sz="3200" b="1"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chemeClr val="bg1"/>
                </a:solidFill>
                <a:latin typeface="Verdana" panose="020B0604030504040204" pitchFamily="34" charset="0"/>
              </a:defRPr>
            </a:lvl2pPr>
            <a:lvl3pPr algn="ctr" rtl="0" eaLnBrk="1" fontAlgn="base" hangingPunct="1">
              <a:spcBef>
                <a:spcPct val="0"/>
              </a:spcBef>
              <a:spcAft>
                <a:spcPct val="0"/>
              </a:spcAft>
              <a:defRPr sz="3200">
                <a:solidFill>
                  <a:schemeClr val="bg1"/>
                </a:solidFill>
                <a:latin typeface="Verdana" panose="020B0604030504040204" pitchFamily="34" charset="0"/>
              </a:defRPr>
            </a:lvl3pPr>
            <a:lvl4pPr algn="ctr" rtl="0" eaLnBrk="1" fontAlgn="base" hangingPunct="1">
              <a:spcBef>
                <a:spcPct val="0"/>
              </a:spcBef>
              <a:spcAft>
                <a:spcPct val="0"/>
              </a:spcAft>
              <a:defRPr sz="3200">
                <a:solidFill>
                  <a:schemeClr val="bg1"/>
                </a:solidFill>
                <a:latin typeface="Verdana" panose="020B0604030504040204" pitchFamily="34" charset="0"/>
              </a:defRPr>
            </a:lvl4pPr>
            <a:lvl5pPr algn="ctr" rtl="0" eaLnBrk="1" fontAlgn="base" hangingPunct="1">
              <a:spcBef>
                <a:spcPct val="0"/>
              </a:spcBef>
              <a:spcAft>
                <a:spcPct val="0"/>
              </a:spcAft>
              <a:defRPr sz="3200">
                <a:solidFill>
                  <a:schemeClr val="bg1"/>
                </a:solidFill>
                <a:latin typeface="Verdana" panose="020B0604030504040204" pitchFamily="34" charset="0"/>
              </a:defRPr>
            </a:lvl5pPr>
            <a:lvl6pPr marL="457200" algn="ctr" rtl="0" eaLnBrk="1" fontAlgn="base" hangingPunct="1">
              <a:spcBef>
                <a:spcPct val="0"/>
              </a:spcBef>
              <a:spcAft>
                <a:spcPct val="0"/>
              </a:spcAft>
              <a:defRPr sz="3200">
                <a:solidFill>
                  <a:schemeClr val="bg1"/>
                </a:solidFill>
                <a:latin typeface="Verdana" panose="020B0604030504040204" pitchFamily="34" charset="0"/>
              </a:defRPr>
            </a:lvl6pPr>
            <a:lvl7pPr marL="914400" algn="ctr" rtl="0" eaLnBrk="1" fontAlgn="base" hangingPunct="1">
              <a:spcBef>
                <a:spcPct val="0"/>
              </a:spcBef>
              <a:spcAft>
                <a:spcPct val="0"/>
              </a:spcAft>
              <a:defRPr sz="3200">
                <a:solidFill>
                  <a:schemeClr val="bg1"/>
                </a:solidFill>
                <a:latin typeface="Verdana" panose="020B0604030504040204" pitchFamily="34" charset="0"/>
              </a:defRPr>
            </a:lvl7pPr>
            <a:lvl8pPr marL="1371600" algn="ctr" rtl="0" eaLnBrk="1" fontAlgn="base" hangingPunct="1">
              <a:spcBef>
                <a:spcPct val="0"/>
              </a:spcBef>
              <a:spcAft>
                <a:spcPct val="0"/>
              </a:spcAft>
              <a:defRPr sz="3200">
                <a:solidFill>
                  <a:schemeClr val="bg1"/>
                </a:solidFill>
                <a:latin typeface="Verdana" panose="020B0604030504040204" pitchFamily="34" charset="0"/>
              </a:defRPr>
            </a:lvl8pPr>
            <a:lvl9pPr marL="1828800" algn="ctr" rtl="0" eaLnBrk="1" fontAlgn="base" hangingPunct="1">
              <a:spcBef>
                <a:spcPct val="0"/>
              </a:spcBef>
              <a:spcAft>
                <a:spcPct val="0"/>
              </a:spcAft>
              <a:defRPr sz="3200">
                <a:solidFill>
                  <a:schemeClr val="bg1"/>
                </a:solidFill>
                <a:latin typeface="Verdana" panose="020B0604030504040204" pitchFamily="34" charset="0"/>
              </a:defRPr>
            </a:lvl9pPr>
          </a:lstStyle>
          <a:p>
            <a:r>
              <a:rPr lang="en-US" smtClean="0"/>
              <a:t>Mẫu phiếu đánh giá năng lực</a:t>
            </a:r>
            <a:endParaRPr lang="en-US"/>
          </a:p>
        </p:txBody>
      </p:sp>
      <p:sp>
        <p:nvSpPr>
          <p:cNvPr id="2" name="Rectangle 1"/>
          <p:cNvSpPr/>
          <p:nvPr/>
        </p:nvSpPr>
        <p:spPr>
          <a:xfrm>
            <a:off x="1734232" y="302567"/>
            <a:ext cx="6056273" cy="461665"/>
          </a:xfrm>
          <a:prstGeom prst="rect">
            <a:avLst/>
          </a:prstGeom>
        </p:spPr>
        <p:txBody>
          <a:bodyPr wrap="none">
            <a:spAutoFit/>
          </a:bodyPr>
          <a:lstStyle/>
          <a:p>
            <a:pPr>
              <a:spcBef>
                <a:spcPct val="0"/>
              </a:spcBef>
              <a:buFontTx/>
              <a:buNone/>
            </a:pPr>
            <a:r>
              <a:rPr lang="en-US" sz="2400" b="1" dirty="0">
                <a:solidFill>
                  <a:schemeClr val="tx2"/>
                </a:solidFill>
                <a:latin typeface="Arial" pitchFamily="34" charset="0"/>
                <a:cs typeface="Arial" pitchFamily="34" charset="0"/>
              </a:rPr>
              <a:t>BẢNG KIỂM TRA ĐÁNH GIÁ QUÁ TRÌNH</a:t>
            </a:r>
          </a:p>
        </p:txBody>
      </p:sp>
    </p:spTree>
    <p:extLst>
      <p:ext uri="{BB962C8B-B14F-4D97-AF65-F5344CB8AC3E}">
        <p14:creationId xmlns:p14="http://schemas.microsoft.com/office/powerpoint/2010/main" val="2691324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9"/>
          <p:cNvSpPr>
            <a:spLocks noChangeArrowheads="1"/>
          </p:cNvSpPr>
          <p:nvPr/>
        </p:nvSpPr>
        <p:spPr bwMode="auto">
          <a:xfrm>
            <a:off x="821151" y="1103978"/>
            <a:ext cx="6320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indent="741363">
              <a:spcBef>
                <a:spcPct val="0"/>
              </a:spcBef>
              <a:buFontTx/>
              <a:buNone/>
            </a:pPr>
            <a:r>
              <a:rPr lang="vi-VN" sz="2400" i="1" dirty="0" smtClean="0">
                <a:solidFill>
                  <a:schemeClr val="tx2"/>
                </a:solidFill>
                <a:latin typeface="+mn-lt"/>
                <a:cs typeface="Times New Roman" panose="02020603050405020304" pitchFamily="18" charset="0"/>
              </a:rPr>
              <a:t>Ngày       </a:t>
            </a:r>
            <a:r>
              <a:rPr lang="vi-VN" sz="2400" i="1" dirty="0">
                <a:solidFill>
                  <a:schemeClr val="tx2"/>
                </a:solidFill>
                <a:latin typeface="+mn-lt"/>
                <a:cs typeface="Times New Roman" panose="02020603050405020304" pitchFamily="18" charset="0"/>
              </a:rPr>
              <a:t>tháng         năm</a:t>
            </a:r>
            <a:endParaRPr lang="vi-VN" sz="2400" dirty="0">
              <a:solidFill>
                <a:schemeClr val="tx2"/>
              </a:solidFill>
              <a:latin typeface="+mn-lt"/>
            </a:endParaRPr>
          </a:p>
          <a:p>
            <a:pPr indent="741363">
              <a:spcBef>
                <a:spcPct val="0"/>
              </a:spcBef>
              <a:buFontTx/>
              <a:buNone/>
            </a:pPr>
            <a:r>
              <a:rPr lang="vi-VN" sz="2400" i="1" dirty="0">
                <a:solidFill>
                  <a:schemeClr val="tx2"/>
                </a:solidFill>
                <a:latin typeface="+mn-lt"/>
                <a:cs typeface="Times New Roman" panose="02020603050405020304" pitchFamily="18" charset="0"/>
              </a:rPr>
              <a:t>Tên kỹ năng:</a:t>
            </a:r>
            <a:endParaRPr lang="vi-VN" sz="2400" dirty="0">
              <a:solidFill>
                <a:schemeClr val="tx2"/>
              </a:solidFill>
              <a:latin typeface="+mn-lt"/>
            </a:endParaRPr>
          </a:p>
          <a:p>
            <a:pPr indent="741363">
              <a:spcBef>
                <a:spcPct val="0"/>
              </a:spcBef>
              <a:buFontTx/>
              <a:buNone/>
            </a:pPr>
            <a:r>
              <a:rPr lang="de-DE" sz="2400" i="1" dirty="0">
                <a:solidFill>
                  <a:schemeClr val="tx2"/>
                </a:solidFill>
                <a:latin typeface="+mn-lt"/>
                <a:cs typeface="Times New Roman" panose="02020603050405020304" pitchFamily="18" charset="0"/>
              </a:rPr>
              <a:t>Tên học sinh:                                            </a:t>
            </a:r>
            <a:r>
              <a:rPr lang="de-DE" sz="2400" i="1" dirty="0" smtClean="0">
                <a:solidFill>
                  <a:schemeClr val="tx2"/>
                </a:solidFill>
                <a:latin typeface="+mn-lt"/>
                <a:cs typeface="Times New Roman" panose="02020603050405020304" pitchFamily="18" charset="0"/>
              </a:rPr>
              <a:t>   </a:t>
            </a:r>
            <a:r>
              <a:rPr lang="en-US" sz="2400" i="1" dirty="0" err="1">
                <a:solidFill>
                  <a:schemeClr val="tx2"/>
                </a:solidFill>
                <a:latin typeface="+mn-lt"/>
                <a:cs typeface="Times New Roman" panose="02020603050405020304" pitchFamily="18" charset="0"/>
              </a:rPr>
              <a:t>Lớp</a:t>
            </a:r>
            <a:r>
              <a:rPr lang="en-US" sz="2400" i="1" dirty="0">
                <a:solidFill>
                  <a:schemeClr val="tx2"/>
                </a:solidFill>
                <a:latin typeface="+mn-lt"/>
                <a:cs typeface="Times New Roman" panose="02020603050405020304" pitchFamily="18" charset="0"/>
              </a:rPr>
              <a:t>:</a:t>
            </a:r>
            <a:endParaRPr lang="vi-VN" sz="2400" dirty="0">
              <a:solidFill>
                <a:schemeClr val="tx2"/>
              </a:solidFill>
              <a:latin typeface="+mn-lt"/>
            </a:endParaRPr>
          </a:p>
        </p:txBody>
      </p:sp>
      <p:graphicFrame>
        <p:nvGraphicFramePr>
          <p:cNvPr id="201738" name="Group 10"/>
          <p:cNvGraphicFramePr>
            <a:graphicFrameLocks noGrp="1"/>
          </p:cNvGraphicFramePr>
          <p:nvPr>
            <p:extLst/>
          </p:nvPr>
        </p:nvGraphicFramePr>
        <p:xfrm>
          <a:off x="183906" y="2636912"/>
          <a:ext cx="9722094" cy="3279617"/>
        </p:xfrm>
        <a:graphic>
          <a:graphicData uri="http://schemas.openxmlformats.org/drawingml/2006/table">
            <a:tbl>
              <a:tblPr/>
              <a:tblGrid>
                <a:gridCol w="533493"/>
                <a:gridCol w="4336957"/>
                <a:gridCol w="990600"/>
                <a:gridCol w="908050"/>
                <a:gridCol w="990600"/>
                <a:gridCol w="990600"/>
                <a:gridCol w="971794"/>
              </a:tblGrid>
              <a:tr h="8988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pitchFamily="34" charset="0"/>
                          <a:cs typeface="Arial" pitchFamily="34" charset="0"/>
                        </a:rPr>
                        <a:t>TT</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solidFill>
                          <a:effectLst/>
                          <a:latin typeface="Arial" pitchFamily="34" charset="0"/>
                          <a:cs typeface="Arial" pitchFamily="34" charset="0"/>
                        </a:rPr>
                        <a:t>TIÊU CHÍ ĐÁNH GIÁ</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5</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4</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3</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2</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2"/>
                          </a:solidFill>
                          <a:effectLst/>
                          <a:latin typeface="Arial" pitchFamily="34" charset="0"/>
                          <a:cs typeface="Arial" pitchFamily="34" charset="0"/>
                        </a:rPr>
                        <a:t>1</a:t>
                      </a:r>
                    </a:p>
                  </a:txBody>
                  <a:tcPr marL="74295" marR="74295" marT="34281" marB="3428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2"/>
                        </a:solidFill>
                        <a:effectLst/>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b="1">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latin typeface="Arial" pitchFamily="34" charset="0"/>
                        <a:cs typeface="Arial" pitchFamily="34" charset="0"/>
                      </a:endParaRP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6906">
                <a:tc gridSpan="7">
                  <a:txBody>
                    <a:bodyPr/>
                    <a:lstStyle/>
                    <a:p>
                      <a:r>
                        <a:rPr lang="en-US" sz="2400" b="0" i="1" u="none" strike="noStrike" kern="1200" baseline="0" dirty="0" err="1" smtClean="0">
                          <a:solidFill>
                            <a:schemeClr val="tx2"/>
                          </a:solidFill>
                          <a:latin typeface="Arial" pitchFamily="34" charset="0"/>
                          <a:ea typeface="+mn-ea"/>
                          <a:cs typeface="Arial" pitchFamily="34" charset="0"/>
                        </a:rPr>
                        <a:t>Tiêu</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chuẩn</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hoàn</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thành</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kĩ</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năng</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Tất</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cả</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các</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mục</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phải</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đạt</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từ</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điểm</a:t>
                      </a:r>
                      <a:r>
                        <a:rPr lang="en-US" sz="2400" b="0" i="1" u="none" strike="noStrike" kern="1200" baseline="0" dirty="0" smtClean="0">
                          <a:solidFill>
                            <a:schemeClr val="tx2"/>
                          </a:solidFill>
                          <a:latin typeface="Arial" pitchFamily="34" charset="0"/>
                          <a:ea typeface="+mn-ea"/>
                          <a:cs typeface="Arial" pitchFamily="34" charset="0"/>
                        </a:rPr>
                        <a:t> 3 </a:t>
                      </a:r>
                      <a:r>
                        <a:rPr lang="en-US" sz="2400" b="0" i="1" u="none" strike="noStrike" kern="1200" baseline="0" dirty="0" err="1" smtClean="0">
                          <a:solidFill>
                            <a:schemeClr val="tx2"/>
                          </a:solidFill>
                          <a:latin typeface="Arial" pitchFamily="34" charset="0"/>
                          <a:ea typeface="+mn-ea"/>
                          <a:cs typeface="Arial" pitchFamily="34" charset="0"/>
                        </a:rPr>
                        <a:t>trở</a:t>
                      </a:r>
                      <a:r>
                        <a:rPr lang="en-US" sz="2400" b="0" i="1" u="none" strike="noStrike" kern="1200" baseline="0" dirty="0" smtClean="0">
                          <a:solidFill>
                            <a:schemeClr val="tx2"/>
                          </a:solidFill>
                          <a:latin typeface="Arial" pitchFamily="34" charset="0"/>
                          <a:ea typeface="+mn-ea"/>
                          <a:cs typeface="Arial" pitchFamily="34" charset="0"/>
                        </a:rPr>
                        <a:t> </a:t>
                      </a:r>
                      <a:r>
                        <a:rPr lang="en-US" sz="2400" b="0" i="1" u="none" strike="noStrike" kern="1200" baseline="0" dirty="0" err="1" smtClean="0">
                          <a:solidFill>
                            <a:schemeClr val="tx2"/>
                          </a:solidFill>
                          <a:latin typeface="Arial" pitchFamily="34" charset="0"/>
                          <a:ea typeface="+mn-ea"/>
                          <a:cs typeface="Arial" pitchFamily="34" charset="0"/>
                        </a:rPr>
                        <a:t>lên</a:t>
                      </a:r>
                      <a:r>
                        <a:rPr lang="en-US" sz="2400" b="1" i="0" u="none" strike="noStrike" kern="1200" baseline="0" dirty="0" smtClean="0">
                          <a:solidFill>
                            <a:schemeClr val="tx2"/>
                          </a:solidFill>
                          <a:latin typeface="Arial" pitchFamily="34" charset="0"/>
                          <a:ea typeface="+mn-ea"/>
                          <a:cs typeface="Arial" pitchFamily="34" charset="0"/>
                        </a:rPr>
                        <a:t>. </a:t>
                      </a:r>
                      <a:r>
                        <a:rPr lang="en-US" sz="2400" b="1" i="0" u="none" strike="noStrike" kern="1200" baseline="0" dirty="0" smtClean="0">
                          <a:solidFill>
                            <a:schemeClr val="tx1"/>
                          </a:solidFill>
                          <a:latin typeface="Arial" pitchFamily="34" charset="0"/>
                          <a:ea typeface="+mn-ea"/>
                          <a:cs typeface="Arial" pitchFamily="34" charset="0"/>
                        </a:rPr>
                        <a:t>	</a:t>
                      </a:r>
                    </a:p>
                  </a:txBody>
                  <a:tcPr marL="74295" marR="74295"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pitchFamily="34" charset="0"/>
                        <a:cs typeface="Arial" pitchFamily="34" charset="0"/>
                      </a:endParaRPr>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pitchFamily="34" charset="0"/>
                        <a:cs typeface="Arial" pitchFamily="34" charset="0"/>
                      </a:endParaRPr>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2"/>
                        </a:solidFill>
                        <a:effectLst/>
                        <a:latin typeface="Arial" pitchFamily="34" charset="0"/>
                        <a:cs typeface="Arial" pitchFamily="34" charset="0"/>
                      </a:endParaRPr>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marL="68580" marR="68580"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itle 1"/>
          <p:cNvSpPr txBox="1">
            <a:spLocks/>
          </p:cNvSpPr>
          <p:nvPr/>
        </p:nvSpPr>
        <p:spPr>
          <a:xfrm>
            <a:off x="660400" y="533400"/>
            <a:ext cx="9245600" cy="563562"/>
          </a:xfrm>
          <a:prstGeom prst="rect">
            <a:avLst/>
          </a:prstGeom>
        </p:spPr>
        <p:txBody>
          <a:bodyPr/>
          <a:lstStyle>
            <a:lvl1pPr algn="ctr" rtl="0" eaLnBrk="1" fontAlgn="base" hangingPunct="1">
              <a:spcBef>
                <a:spcPct val="0"/>
              </a:spcBef>
              <a:spcAft>
                <a:spcPct val="0"/>
              </a:spcAft>
              <a:defRPr sz="3200" b="1"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chemeClr val="bg1"/>
                </a:solidFill>
                <a:latin typeface="Verdana" panose="020B0604030504040204" pitchFamily="34" charset="0"/>
              </a:defRPr>
            </a:lvl2pPr>
            <a:lvl3pPr algn="ctr" rtl="0" eaLnBrk="1" fontAlgn="base" hangingPunct="1">
              <a:spcBef>
                <a:spcPct val="0"/>
              </a:spcBef>
              <a:spcAft>
                <a:spcPct val="0"/>
              </a:spcAft>
              <a:defRPr sz="3200">
                <a:solidFill>
                  <a:schemeClr val="bg1"/>
                </a:solidFill>
                <a:latin typeface="Verdana" panose="020B0604030504040204" pitchFamily="34" charset="0"/>
              </a:defRPr>
            </a:lvl3pPr>
            <a:lvl4pPr algn="ctr" rtl="0" eaLnBrk="1" fontAlgn="base" hangingPunct="1">
              <a:spcBef>
                <a:spcPct val="0"/>
              </a:spcBef>
              <a:spcAft>
                <a:spcPct val="0"/>
              </a:spcAft>
              <a:defRPr sz="3200">
                <a:solidFill>
                  <a:schemeClr val="bg1"/>
                </a:solidFill>
                <a:latin typeface="Verdana" panose="020B0604030504040204" pitchFamily="34" charset="0"/>
              </a:defRPr>
            </a:lvl4pPr>
            <a:lvl5pPr algn="ctr" rtl="0" eaLnBrk="1" fontAlgn="base" hangingPunct="1">
              <a:spcBef>
                <a:spcPct val="0"/>
              </a:spcBef>
              <a:spcAft>
                <a:spcPct val="0"/>
              </a:spcAft>
              <a:defRPr sz="3200">
                <a:solidFill>
                  <a:schemeClr val="bg1"/>
                </a:solidFill>
                <a:latin typeface="Verdana" panose="020B0604030504040204" pitchFamily="34" charset="0"/>
              </a:defRPr>
            </a:lvl5pPr>
            <a:lvl6pPr marL="457200" algn="ctr" rtl="0" eaLnBrk="1" fontAlgn="base" hangingPunct="1">
              <a:spcBef>
                <a:spcPct val="0"/>
              </a:spcBef>
              <a:spcAft>
                <a:spcPct val="0"/>
              </a:spcAft>
              <a:defRPr sz="3200">
                <a:solidFill>
                  <a:schemeClr val="bg1"/>
                </a:solidFill>
                <a:latin typeface="Verdana" panose="020B0604030504040204" pitchFamily="34" charset="0"/>
              </a:defRPr>
            </a:lvl6pPr>
            <a:lvl7pPr marL="914400" algn="ctr" rtl="0" eaLnBrk="1" fontAlgn="base" hangingPunct="1">
              <a:spcBef>
                <a:spcPct val="0"/>
              </a:spcBef>
              <a:spcAft>
                <a:spcPct val="0"/>
              </a:spcAft>
              <a:defRPr sz="3200">
                <a:solidFill>
                  <a:schemeClr val="bg1"/>
                </a:solidFill>
                <a:latin typeface="Verdana" panose="020B0604030504040204" pitchFamily="34" charset="0"/>
              </a:defRPr>
            </a:lvl7pPr>
            <a:lvl8pPr marL="1371600" algn="ctr" rtl="0" eaLnBrk="1" fontAlgn="base" hangingPunct="1">
              <a:spcBef>
                <a:spcPct val="0"/>
              </a:spcBef>
              <a:spcAft>
                <a:spcPct val="0"/>
              </a:spcAft>
              <a:defRPr sz="3200">
                <a:solidFill>
                  <a:schemeClr val="bg1"/>
                </a:solidFill>
                <a:latin typeface="Verdana" panose="020B0604030504040204" pitchFamily="34" charset="0"/>
              </a:defRPr>
            </a:lvl8pPr>
            <a:lvl9pPr marL="1828800" algn="ctr" rtl="0" eaLnBrk="1" fontAlgn="base" hangingPunct="1">
              <a:spcBef>
                <a:spcPct val="0"/>
              </a:spcBef>
              <a:spcAft>
                <a:spcPct val="0"/>
              </a:spcAft>
              <a:defRPr sz="3200">
                <a:solidFill>
                  <a:schemeClr val="bg1"/>
                </a:solidFill>
                <a:latin typeface="Verdana" panose="020B0604030504040204" pitchFamily="34" charset="0"/>
              </a:defRPr>
            </a:lvl9pPr>
          </a:lstStyle>
          <a:p>
            <a:r>
              <a:rPr lang="en-US" smtClean="0"/>
              <a:t>Mẫu phiếu đánh giá năng lực</a:t>
            </a:r>
            <a:endParaRPr lang="en-US"/>
          </a:p>
        </p:txBody>
      </p:sp>
      <p:sp>
        <p:nvSpPr>
          <p:cNvPr id="2" name="Rectangle 1"/>
          <p:cNvSpPr/>
          <p:nvPr/>
        </p:nvSpPr>
        <p:spPr>
          <a:xfrm>
            <a:off x="1541030" y="260648"/>
            <a:ext cx="5581977" cy="461665"/>
          </a:xfrm>
          <a:prstGeom prst="rect">
            <a:avLst/>
          </a:prstGeom>
        </p:spPr>
        <p:txBody>
          <a:bodyPr wrap="none">
            <a:spAutoFit/>
          </a:bodyPr>
          <a:lstStyle/>
          <a:p>
            <a:pPr algn="ctr">
              <a:spcBef>
                <a:spcPct val="0"/>
              </a:spcBef>
            </a:pPr>
            <a:r>
              <a:rPr lang="en-US" sz="2400" b="1" dirty="0">
                <a:solidFill>
                  <a:schemeClr val="tx2"/>
                </a:solidFill>
                <a:latin typeface="Arial" pitchFamily="34" charset="0"/>
                <a:cs typeface="Arial" pitchFamily="34" charset="0"/>
              </a:rPr>
              <a:t>THANG ĐIỂM ĐÁNH GIÁ SẢN PHẨM</a:t>
            </a:r>
          </a:p>
        </p:txBody>
      </p:sp>
    </p:spTree>
    <p:extLst>
      <p:ext uri="{BB962C8B-B14F-4D97-AF65-F5344CB8AC3E}">
        <p14:creationId xmlns:p14="http://schemas.microsoft.com/office/powerpoint/2010/main" val="10340200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4875" y="3777853"/>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3" name="Text Box 3"/>
          <p:cNvSpPr txBox="1">
            <a:spLocks noChangeArrowheads="1"/>
          </p:cNvSpPr>
          <p:nvPr/>
        </p:nvSpPr>
        <p:spPr bwMode="auto">
          <a:xfrm>
            <a:off x="1573086" y="3519699"/>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4" name="Text Box 4"/>
          <p:cNvSpPr txBox="1">
            <a:spLocks noChangeArrowheads="1"/>
          </p:cNvSpPr>
          <p:nvPr/>
        </p:nvSpPr>
        <p:spPr bwMode="auto">
          <a:xfrm>
            <a:off x="3883196" y="3519699"/>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5" name="Rectangle 12"/>
          <p:cNvSpPr>
            <a:spLocks noChangeArrowheads="1"/>
          </p:cNvSpPr>
          <p:nvPr/>
        </p:nvSpPr>
        <p:spPr bwMode="auto">
          <a:xfrm>
            <a:off x="-681035" y="1715669"/>
            <a:ext cx="6463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1206" name="Rectangle 13"/>
          <p:cNvSpPr>
            <a:spLocks noChangeArrowheads="1"/>
          </p:cNvSpPr>
          <p:nvPr/>
        </p:nvSpPr>
        <p:spPr bwMode="auto">
          <a:xfrm>
            <a:off x="660400" y="750397"/>
            <a:ext cx="744146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de-DE" sz="2400" i="1" dirty="0" smtClean="0">
              <a:solidFill>
                <a:schemeClr val="tx2"/>
              </a:solidFill>
            </a:endParaRPr>
          </a:p>
          <a:p>
            <a:pPr>
              <a:spcBef>
                <a:spcPct val="0"/>
              </a:spcBef>
              <a:buFontTx/>
              <a:buNone/>
            </a:pPr>
            <a:r>
              <a:rPr lang="de-DE" sz="2400" i="1" dirty="0" smtClean="0">
                <a:solidFill>
                  <a:schemeClr val="tx2"/>
                </a:solidFill>
              </a:rPr>
              <a:t>Ngày       </a:t>
            </a:r>
            <a:r>
              <a:rPr lang="de-DE" sz="2400" i="1" dirty="0">
                <a:solidFill>
                  <a:schemeClr val="tx2"/>
                </a:solidFill>
              </a:rPr>
              <a:t>tháng         năm</a:t>
            </a:r>
            <a:endParaRPr lang="vi-VN" sz="2400" dirty="0">
              <a:solidFill>
                <a:schemeClr val="tx2"/>
              </a:solidFill>
            </a:endParaRPr>
          </a:p>
          <a:p>
            <a:pPr>
              <a:spcBef>
                <a:spcPct val="0"/>
              </a:spcBef>
              <a:buFontTx/>
              <a:buNone/>
            </a:pPr>
            <a:r>
              <a:rPr lang="de-DE" sz="2400" i="1" dirty="0">
                <a:solidFill>
                  <a:schemeClr val="tx2"/>
                </a:solidFill>
              </a:rPr>
              <a:t>Tên kỹ năng:</a:t>
            </a:r>
            <a:endParaRPr lang="vi-VN" sz="2400" dirty="0">
              <a:solidFill>
                <a:schemeClr val="tx2"/>
              </a:solidFill>
            </a:endParaRPr>
          </a:p>
          <a:p>
            <a:pPr>
              <a:spcBef>
                <a:spcPct val="0"/>
              </a:spcBef>
              <a:buFontTx/>
              <a:buNone/>
            </a:pPr>
            <a:r>
              <a:rPr lang="de-DE" sz="2400" i="1" dirty="0">
                <a:solidFill>
                  <a:schemeClr val="tx2"/>
                </a:solidFill>
              </a:rPr>
              <a:t>Tên học sinh:   </a:t>
            </a:r>
            <a:r>
              <a:rPr lang="de-DE" sz="2400" i="1" dirty="0" smtClean="0">
                <a:solidFill>
                  <a:schemeClr val="tx2"/>
                </a:solidFill>
              </a:rPr>
              <a:t>                                               </a:t>
            </a:r>
            <a:r>
              <a:rPr lang="en-US" sz="2400" i="1" dirty="0" err="1">
                <a:solidFill>
                  <a:schemeClr val="tx2"/>
                </a:solidFill>
              </a:rPr>
              <a:t>Lớp</a:t>
            </a:r>
            <a:r>
              <a:rPr lang="en-US" sz="2400" i="1" dirty="0">
                <a:solidFill>
                  <a:schemeClr val="tx2"/>
                </a:solidFill>
              </a:rPr>
              <a:t>:</a:t>
            </a:r>
            <a:endParaRPr lang="vi-VN" sz="2400" dirty="0">
              <a:solidFill>
                <a:schemeClr val="tx2"/>
              </a:solidFill>
            </a:endParaRPr>
          </a:p>
          <a:p>
            <a:pPr>
              <a:spcBef>
                <a:spcPct val="0"/>
              </a:spcBef>
              <a:buFontTx/>
              <a:buNone/>
            </a:pPr>
            <a:r>
              <a:rPr lang="de-DE" sz="2400" i="1" dirty="0">
                <a:solidFill>
                  <a:schemeClr val="tx2"/>
                </a:solidFill>
              </a:rPr>
              <a:t> </a:t>
            </a:r>
            <a:endParaRPr lang="de-DE" sz="2400" dirty="0">
              <a:solidFill>
                <a:schemeClr val="tx2"/>
              </a:solidFill>
            </a:endParaRPr>
          </a:p>
        </p:txBody>
      </p:sp>
      <p:graphicFrame>
        <p:nvGraphicFramePr>
          <p:cNvPr id="198670" name="Group 14"/>
          <p:cNvGraphicFramePr>
            <a:graphicFrameLocks noGrp="1"/>
          </p:cNvGraphicFramePr>
          <p:nvPr>
            <p:extLst/>
          </p:nvPr>
        </p:nvGraphicFramePr>
        <p:xfrm>
          <a:off x="200472" y="2420888"/>
          <a:ext cx="9345488" cy="3227444"/>
        </p:xfrm>
        <a:graphic>
          <a:graphicData uri="http://schemas.openxmlformats.org/drawingml/2006/table">
            <a:tbl>
              <a:tblPr/>
              <a:tblGrid>
                <a:gridCol w="1705280"/>
                <a:gridCol w="4488823"/>
                <a:gridCol w="1412690"/>
                <a:gridCol w="1738695"/>
              </a:tblGrid>
              <a:tr h="79438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TT</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Tiêu chí đánh giá</a:t>
                      </a:r>
                      <a:endParaRPr kumimoji="0" lang="vi-VN"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666236">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Đạt</a:t>
                      </a:r>
                      <a:endParaRPr kumimoji="0" lang="vi-VN"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Chưa đạt</a:t>
                      </a:r>
                      <a:endParaRPr kumimoji="0" lang="vi-VN"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2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56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2"/>
                          </a:solidFill>
                          <a:effectLst/>
                          <a:latin typeface="Arial" pitchFamily="34" charset="0"/>
                          <a:cs typeface="Arial" pitchFamily="34" charset="0"/>
                        </a:rPr>
                        <a:t> </a:t>
                      </a:r>
                      <a:r>
                        <a:rPr kumimoji="0" lang="de-DE" sz="2400" b="1" i="0" u="none" strike="noStrike" cap="none" normalizeH="0" baseline="0" dirty="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 name="Title 1"/>
          <p:cNvSpPr txBox="1">
            <a:spLocks/>
          </p:cNvSpPr>
          <p:nvPr/>
        </p:nvSpPr>
        <p:spPr>
          <a:xfrm>
            <a:off x="660400" y="494611"/>
            <a:ext cx="9245600" cy="563562"/>
          </a:xfrm>
          <a:prstGeom prst="rect">
            <a:avLst/>
          </a:prstGeom>
        </p:spPr>
        <p:txBody>
          <a:bodyPr/>
          <a:lstStyle>
            <a:lvl1pPr algn="ctr" rtl="0" eaLnBrk="1" fontAlgn="base" hangingPunct="1">
              <a:spcBef>
                <a:spcPct val="0"/>
              </a:spcBef>
              <a:spcAft>
                <a:spcPct val="0"/>
              </a:spcAft>
              <a:defRPr sz="3200" b="1"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chemeClr val="bg1"/>
                </a:solidFill>
                <a:latin typeface="Verdana" panose="020B0604030504040204" pitchFamily="34" charset="0"/>
              </a:defRPr>
            </a:lvl2pPr>
            <a:lvl3pPr algn="ctr" rtl="0" eaLnBrk="1" fontAlgn="base" hangingPunct="1">
              <a:spcBef>
                <a:spcPct val="0"/>
              </a:spcBef>
              <a:spcAft>
                <a:spcPct val="0"/>
              </a:spcAft>
              <a:defRPr sz="3200">
                <a:solidFill>
                  <a:schemeClr val="bg1"/>
                </a:solidFill>
                <a:latin typeface="Verdana" panose="020B0604030504040204" pitchFamily="34" charset="0"/>
              </a:defRPr>
            </a:lvl3pPr>
            <a:lvl4pPr algn="ctr" rtl="0" eaLnBrk="1" fontAlgn="base" hangingPunct="1">
              <a:spcBef>
                <a:spcPct val="0"/>
              </a:spcBef>
              <a:spcAft>
                <a:spcPct val="0"/>
              </a:spcAft>
              <a:defRPr sz="3200">
                <a:solidFill>
                  <a:schemeClr val="bg1"/>
                </a:solidFill>
                <a:latin typeface="Verdana" panose="020B0604030504040204" pitchFamily="34" charset="0"/>
              </a:defRPr>
            </a:lvl4pPr>
            <a:lvl5pPr algn="ctr" rtl="0" eaLnBrk="1" fontAlgn="base" hangingPunct="1">
              <a:spcBef>
                <a:spcPct val="0"/>
              </a:spcBef>
              <a:spcAft>
                <a:spcPct val="0"/>
              </a:spcAft>
              <a:defRPr sz="3200">
                <a:solidFill>
                  <a:schemeClr val="bg1"/>
                </a:solidFill>
                <a:latin typeface="Verdana" panose="020B0604030504040204" pitchFamily="34" charset="0"/>
              </a:defRPr>
            </a:lvl5pPr>
            <a:lvl6pPr marL="457200" algn="ctr" rtl="0" eaLnBrk="1" fontAlgn="base" hangingPunct="1">
              <a:spcBef>
                <a:spcPct val="0"/>
              </a:spcBef>
              <a:spcAft>
                <a:spcPct val="0"/>
              </a:spcAft>
              <a:defRPr sz="3200">
                <a:solidFill>
                  <a:schemeClr val="bg1"/>
                </a:solidFill>
                <a:latin typeface="Verdana" panose="020B0604030504040204" pitchFamily="34" charset="0"/>
              </a:defRPr>
            </a:lvl6pPr>
            <a:lvl7pPr marL="914400" algn="ctr" rtl="0" eaLnBrk="1" fontAlgn="base" hangingPunct="1">
              <a:spcBef>
                <a:spcPct val="0"/>
              </a:spcBef>
              <a:spcAft>
                <a:spcPct val="0"/>
              </a:spcAft>
              <a:defRPr sz="3200">
                <a:solidFill>
                  <a:schemeClr val="bg1"/>
                </a:solidFill>
                <a:latin typeface="Verdana" panose="020B0604030504040204" pitchFamily="34" charset="0"/>
              </a:defRPr>
            </a:lvl7pPr>
            <a:lvl8pPr marL="1371600" algn="ctr" rtl="0" eaLnBrk="1" fontAlgn="base" hangingPunct="1">
              <a:spcBef>
                <a:spcPct val="0"/>
              </a:spcBef>
              <a:spcAft>
                <a:spcPct val="0"/>
              </a:spcAft>
              <a:defRPr sz="3200">
                <a:solidFill>
                  <a:schemeClr val="bg1"/>
                </a:solidFill>
                <a:latin typeface="Verdana" panose="020B0604030504040204" pitchFamily="34" charset="0"/>
              </a:defRPr>
            </a:lvl8pPr>
            <a:lvl9pPr marL="1828800" algn="ctr" rtl="0" eaLnBrk="1" fontAlgn="base" hangingPunct="1">
              <a:spcBef>
                <a:spcPct val="0"/>
              </a:spcBef>
              <a:spcAft>
                <a:spcPct val="0"/>
              </a:spcAft>
              <a:defRPr sz="3200">
                <a:solidFill>
                  <a:schemeClr val="bg1"/>
                </a:solidFill>
                <a:latin typeface="Verdana" panose="020B0604030504040204" pitchFamily="34" charset="0"/>
              </a:defRPr>
            </a:lvl9pPr>
          </a:lstStyle>
          <a:p>
            <a:r>
              <a:rPr lang="en-US" smtClean="0"/>
              <a:t>Mẫu phiếu đánh giá năng lực</a:t>
            </a:r>
            <a:endParaRPr lang="en-US"/>
          </a:p>
        </p:txBody>
      </p:sp>
      <p:sp>
        <p:nvSpPr>
          <p:cNvPr id="2" name="Rectangle 1"/>
          <p:cNvSpPr/>
          <p:nvPr/>
        </p:nvSpPr>
        <p:spPr>
          <a:xfrm>
            <a:off x="2041964" y="309945"/>
            <a:ext cx="6260047" cy="461665"/>
          </a:xfrm>
          <a:prstGeom prst="rect">
            <a:avLst/>
          </a:prstGeom>
        </p:spPr>
        <p:txBody>
          <a:bodyPr wrap="none">
            <a:spAutoFit/>
          </a:bodyPr>
          <a:lstStyle/>
          <a:p>
            <a:pPr>
              <a:spcBef>
                <a:spcPct val="0"/>
              </a:spcBef>
              <a:buFontTx/>
              <a:buNone/>
            </a:pPr>
            <a:r>
              <a:rPr lang="vi-VN" sz="2400" b="1" dirty="0">
                <a:solidFill>
                  <a:schemeClr val="tx2"/>
                </a:solidFill>
                <a:cs typeface="Times New Roman" panose="02020603050405020304" pitchFamily="18" charset="0"/>
              </a:rPr>
              <a:t>PHIẾU ĐÁNH GIÁ NĂNG LỰC</a:t>
            </a:r>
            <a:r>
              <a:rPr lang="vi-VN" sz="2400" b="1" i="1" dirty="0">
                <a:solidFill>
                  <a:schemeClr val="tx2"/>
                </a:solidFill>
                <a:cs typeface="Times New Roman" panose="02020603050405020304" pitchFamily="18" charset="0"/>
              </a:rPr>
              <a:t>                     </a:t>
            </a:r>
            <a:endParaRPr lang="vi-VN" sz="2400" b="1" dirty="0">
              <a:solidFill>
                <a:schemeClr val="tx2"/>
              </a:solidFill>
            </a:endParaRPr>
          </a:p>
        </p:txBody>
      </p:sp>
      <p:sp>
        <p:nvSpPr>
          <p:cNvPr id="3" name="Rectangle 2"/>
          <p:cNvSpPr/>
          <p:nvPr/>
        </p:nvSpPr>
        <p:spPr>
          <a:xfrm>
            <a:off x="7063840" y="6021288"/>
            <a:ext cx="2874505" cy="461665"/>
          </a:xfrm>
          <a:prstGeom prst="rect">
            <a:avLst/>
          </a:prstGeom>
        </p:spPr>
        <p:txBody>
          <a:bodyPr wrap="none">
            <a:spAutoFit/>
          </a:bodyPr>
          <a:lstStyle/>
          <a:p>
            <a:pPr algn="just">
              <a:spcBef>
                <a:spcPct val="0"/>
              </a:spcBef>
            </a:pPr>
            <a:r>
              <a:rPr lang="en-US" altLang="ko-KR" sz="2400" b="1" dirty="0" err="1">
                <a:solidFill>
                  <a:schemeClr val="tx2"/>
                </a:solidFill>
                <a:ea typeface="Batang" panose="02030600000101010101" pitchFamily="18" charset="-127"/>
                <a:cs typeface="Times New Roman" panose="02020603050405020304" pitchFamily="18" charset="0"/>
              </a:rPr>
              <a:t>Giáo</a:t>
            </a:r>
            <a:r>
              <a:rPr lang="en-US" altLang="ko-KR" sz="2400" b="1" dirty="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viên</a:t>
            </a:r>
            <a:r>
              <a:rPr lang="en-US" altLang="ko-KR" sz="2400" b="1" dirty="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hướng</a:t>
            </a:r>
            <a:r>
              <a:rPr lang="en-US" altLang="ko-KR" sz="2400" b="1" dirty="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dẫn</a:t>
            </a:r>
            <a:endParaRPr lang="en-US" altLang="ko-KR" sz="2400" b="1" dirty="0">
              <a:solidFill>
                <a:schemeClr val="tx2"/>
              </a:solidFill>
              <a:ea typeface="Gulim" panose="020B0600000101010101" pitchFamily="34" charset="-127"/>
            </a:endParaRPr>
          </a:p>
        </p:txBody>
      </p:sp>
      <p:sp>
        <p:nvSpPr>
          <p:cNvPr id="4" name="Left Arrow 3">
            <a:hlinkClick r:id="rId2" action="ppaction://hlinksldjump"/>
          </p:cNvPr>
          <p:cNvSpPr/>
          <p:nvPr/>
        </p:nvSpPr>
        <p:spPr>
          <a:xfrm>
            <a:off x="9273480" y="6482953"/>
            <a:ext cx="504056" cy="375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487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04528" y="908720"/>
            <a:ext cx="8313737" cy="720080"/>
          </a:xfrm>
          <a:prstGeom prst="rect">
            <a:avLst/>
          </a:prstGeom>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600"/>
              </a:spcBef>
              <a:spcAft>
                <a:spcPts val="600"/>
              </a:spcAft>
              <a:buClr>
                <a:srgbClr val="FF0000"/>
              </a:buClr>
              <a:buNone/>
            </a:pPr>
            <a:r>
              <a:rPr lang="en-US" sz="3200" i="1"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marL="0" indent="0">
              <a:lnSpc>
                <a:spcPct val="150000"/>
              </a:lnSpc>
              <a:buNone/>
            </a:pPr>
            <a:endParaRPr lang="en-US" sz="4400" b="1" i="1" dirty="0">
              <a:solidFill>
                <a:srgbClr val="000000"/>
              </a:solidFill>
              <a:latin typeface="Arial" panose="020B0604020202020204" pitchFamily="34" charset="0"/>
              <a:cs typeface="Arial" panose="020B0604020202020204" pitchFamily="34" charset="0"/>
            </a:endParaRPr>
          </a:p>
        </p:txBody>
      </p:sp>
      <p:grpSp>
        <p:nvGrpSpPr>
          <p:cNvPr id="5" name="Group 4"/>
          <p:cNvGrpSpPr/>
          <p:nvPr/>
        </p:nvGrpSpPr>
        <p:grpSpPr>
          <a:xfrm>
            <a:off x="344488" y="2708920"/>
            <a:ext cx="3170205" cy="1944216"/>
            <a:chOff x="560512" y="2996952"/>
            <a:chExt cx="2376264" cy="1449181"/>
          </a:xfrm>
        </p:grpSpPr>
        <p:sp>
          <p:nvSpPr>
            <p:cNvPr id="6" name="Cloud Callout 5"/>
            <p:cNvSpPr/>
            <p:nvPr/>
          </p:nvSpPr>
          <p:spPr>
            <a:xfrm>
              <a:off x="560512" y="2996952"/>
              <a:ext cx="2376264" cy="1152128"/>
            </a:xfrm>
            <a:prstGeom prst="cloudCallout">
              <a:avLst>
                <a:gd name="adj1" fmla="val 66761"/>
                <a:gd name="adj2" fmla="val 40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9695" y="3140968"/>
              <a:ext cx="2303836" cy="1305165"/>
            </a:xfrm>
            <a:prstGeom prst="rect">
              <a:avLst/>
            </a:prstGeom>
          </p:spPr>
          <p:txBody>
            <a:bodyPr wrap="none">
              <a:spAutoFit/>
            </a:bodyPr>
            <a:lstStyle/>
            <a:p>
              <a:pPr algn="ctr">
                <a:lnSpc>
                  <a:spcPct val="150000"/>
                </a:lnSpc>
              </a:pPr>
              <a:r>
                <a:rPr lang="en-US" sz="2800" dirty="0" err="1">
                  <a:solidFill>
                    <a:srgbClr val="0000CC"/>
                  </a:solidFill>
                  <a:latin typeface="Arial" panose="020B0604020202020204" pitchFamily="34" charset="0"/>
                  <a:cs typeface="Arial" panose="020B0604020202020204" pitchFamily="34" charset="0"/>
                </a:rPr>
                <a:t>Giao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tiếp</a:t>
              </a:r>
              <a:r>
                <a:rPr lang="en-US" sz="2800" dirty="0">
                  <a:solidFill>
                    <a:srgbClr val="0000CC"/>
                  </a:solidFill>
                  <a:latin typeface="Arial" panose="020B0604020202020204" pitchFamily="34" charset="0"/>
                  <a:cs typeface="Arial" panose="020B0604020202020204" pitchFamily="34" charset="0"/>
                </a:rPr>
                <a:t> phi </a:t>
              </a:r>
            </a:p>
            <a:p>
              <a:pPr algn="ctr">
                <a:lnSpc>
                  <a:spcPct val="150000"/>
                </a:lnSpc>
              </a:pPr>
              <a:r>
                <a:rPr lang="en-US" sz="2800" dirty="0" err="1">
                  <a:solidFill>
                    <a:srgbClr val="0000CC"/>
                  </a:solidFill>
                  <a:latin typeface="Arial" panose="020B0604020202020204" pitchFamily="34" charset="0"/>
                  <a:cs typeface="Arial" panose="020B0604020202020204" pitchFamily="34" charset="0"/>
                </a:rPr>
                <a:t>ngôn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ngữ</a:t>
              </a:r>
              <a:endParaRPr lang="en-US" sz="2800" dirty="0">
                <a:solidFill>
                  <a:srgbClr val="0000CC"/>
                </a:solidFill>
                <a:latin typeface="Arial" panose="020B0604020202020204" pitchFamily="34" charset="0"/>
                <a:cs typeface="Arial" panose="020B0604020202020204" pitchFamily="34" charset="0"/>
              </a:endParaRPr>
            </a:p>
          </p:txBody>
        </p:sp>
      </p:grpSp>
      <p:grpSp>
        <p:nvGrpSpPr>
          <p:cNvPr id="8" name="Group 7"/>
          <p:cNvGrpSpPr/>
          <p:nvPr/>
        </p:nvGrpSpPr>
        <p:grpSpPr>
          <a:xfrm>
            <a:off x="4096925" y="1424751"/>
            <a:ext cx="5817096" cy="4233916"/>
            <a:chOff x="3224808" y="2020058"/>
            <a:chExt cx="5817096" cy="4233916"/>
          </a:xfrm>
        </p:grpSpPr>
        <p:sp>
          <p:nvSpPr>
            <p:cNvPr id="9" name="Left Brace 8"/>
            <p:cNvSpPr/>
            <p:nvPr/>
          </p:nvSpPr>
          <p:spPr>
            <a:xfrm>
              <a:off x="3224808" y="2348879"/>
              <a:ext cx="864096" cy="347562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4088904" y="2020058"/>
              <a:ext cx="4953000" cy="4233916"/>
            </a:xfrm>
            <a:prstGeom prst="rect">
              <a:avLst/>
            </a:prstGeom>
          </p:spPr>
          <p:txBody>
            <a:bodyPr>
              <a:spAutoFit/>
            </a:bodyPr>
            <a:lstStyle/>
            <a:p>
              <a:pPr>
                <a:lnSpc>
                  <a:spcPct val="130000"/>
                </a:lnSpc>
                <a:spcBef>
                  <a:spcPts val="600"/>
                </a:spcBef>
                <a:spcAft>
                  <a:spcPts val="600"/>
                </a:spcAft>
                <a:buClr>
                  <a:srgbClr val="FF0000"/>
                </a:buClr>
                <a:buFont typeface="Wingdings" panose="05000000000000000000" pitchFamily="2" charset="2"/>
                <a:buChar char="Ø"/>
              </a:pPr>
              <a:r>
                <a:rPr lang="pt-BR" sz="3600" i="1" dirty="0">
                  <a:latin typeface="Arial" panose="020B0604020202020204" pitchFamily="34" charset="0"/>
                  <a:cs typeface="Arial" panose="020B0604020202020204" pitchFamily="34" charset="0"/>
                </a:rPr>
                <a:t>Tư thế </a:t>
              </a:r>
              <a:endParaRPr lang="en-US" sz="3600" dirty="0">
                <a:latin typeface="Arial" panose="020B0604020202020204" pitchFamily="34" charset="0"/>
                <a:cs typeface="Arial" panose="020B0604020202020204" pitchFamily="34" charset="0"/>
              </a:endParaRPr>
            </a:p>
            <a:p>
              <a:pPr>
                <a:lnSpc>
                  <a:spcPct val="130000"/>
                </a:lnSpc>
                <a:spcBef>
                  <a:spcPts val="600"/>
                </a:spcBef>
                <a:spcAft>
                  <a:spcPts val="600"/>
                </a:spcAft>
                <a:buClr>
                  <a:srgbClr val="FF0000"/>
                </a:buClr>
                <a:buFont typeface="Wingdings" panose="05000000000000000000" pitchFamily="2" charset="2"/>
                <a:buChar char="Ø"/>
              </a:pPr>
              <a:r>
                <a:rPr lang="vi-VN" sz="3600" i="1" dirty="0">
                  <a:cs typeface="Arial" panose="020B0604020202020204" pitchFamily="34" charset="0"/>
                </a:rPr>
                <a:t> </a:t>
              </a:r>
              <a:r>
                <a:rPr lang="pt-BR" sz="3600" i="1" dirty="0">
                  <a:latin typeface="Arial" panose="020B0604020202020204" pitchFamily="34" charset="0"/>
                  <a:cs typeface="Arial" panose="020B0604020202020204" pitchFamily="34" charset="0"/>
                </a:rPr>
                <a:t>Cử chỉ tay</a:t>
              </a:r>
              <a:r>
                <a:rPr lang="pt-BR" sz="36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pPr>
                <a:lnSpc>
                  <a:spcPct val="130000"/>
                </a:lnSpc>
                <a:spcBef>
                  <a:spcPts val="600"/>
                </a:spcBef>
                <a:spcAft>
                  <a:spcPts val="600"/>
                </a:spcAft>
                <a:buClr>
                  <a:srgbClr val="FF0000"/>
                </a:buClr>
                <a:buFont typeface="Wingdings" panose="05000000000000000000" pitchFamily="2" charset="2"/>
                <a:buChar char="Ø"/>
              </a:pPr>
              <a:r>
                <a:rPr lang="vi-VN" sz="3600" i="1" dirty="0">
                  <a:cs typeface="Arial" panose="020B0604020202020204" pitchFamily="34" charset="0"/>
                </a:rPr>
                <a:t> </a:t>
              </a:r>
              <a:r>
                <a:rPr lang="pt-BR" sz="3600" i="1" dirty="0">
                  <a:latin typeface="Arial" panose="020B0604020202020204" pitchFamily="34" charset="0"/>
                  <a:cs typeface="Arial" panose="020B0604020202020204" pitchFamily="34" charset="0"/>
                </a:rPr>
                <a:t>Trang phục</a:t>
              </a:r>
              <a:r>
                <a:rPr lang="pt-BR" sz="36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pPr>
                <a:lnSpc>
                  <a:spcPct val="130000"/>
                </a:lnSpc>
                <a:spcBef>
                  <a:spcPts val="600"/>
                </a:spcBef>
                <a:spcAft>
                  <a:spcPts val="600"/>
                </a:spcAft>
                <a:buClr>
                  <a:srgbClr val="FF0000"/>
                </a:buClr>
                <a:buFont typeface="Wingdings" panose="05000000000000000000" pitchFamily="2" charset="2"/>
                <a:buChar char="Ø"/>
              </a:pPr>
              <a:r>
                <a:rPr lang="vi-VN" sz="3600" i="1" dirty="0">
                  <a:cs typeface="Arial" panose="020B0604020202020204" pitchFamily="34" charset="0"/>
                </a:rPr>
                <a:t> </a:t>
              </a:r>
              <a:r>
                <a:rPr lang="pt-BR" sz="3600" i="1" dirty="0">
                  <a:latin typeface="Arial" panose="020B0604020202020204" pitchFamily="34" charset="0"/>
                  <a:cs typeface="Arial" panose="020B0604020202020204" pitchFamily="34" charset="0"/>
                </a:rPr>
                <a:t>Giao tiếp mắt</a:t>
              </a:r>
              <a:endParaRPr lang="en-US" sz="3600" dirty="0">
                <a:latin typeface="Arial" panose="020B0604020202020204" pitchFamily="34" charset="0"/>
                <a:cs typeface="Arial" panose="020B0604020202020204" pitchFamily="34" charset="0"/>
              </a:endParaRPr>
            </a:p>
            <a:p>
              <a:pPr>
                <a:lnSpc>
                  <a:spcPct val="130000"/>
                </a:lnSpc>
                <a:spcBef>
                  <a:spcPts val="600"/>
                </a:spcBef>
                <a:spcAft>
                  <a:spcPts val="600"/>
                </a:spcAft>
                <a:buClr>
                  <a:srgbClr val="FF0000"/>
                </a:buClr>
                <a:buFont typeface="Wingdings" panose="05000000000000000000" pitchFamily="2" charset="2"/>
                <a:buChar char="Ø"/>
              </a:pPr>
              <a:r>
                <a:rPr lang="vi-VN" sz="3600" i="1" dirty="0">
                  <a:cs typeface="Arial" panose="020B0604020202020204" pitchFamily="34" charset="0"/>
                </a:rPr>
                <a:t> </a:t>
              </a:r>
              <a:r>
                <a:rPr lang="pt-BR" sz="3600" i="1" dirty="0">
                  <a:latin typeface="Arial" panose="020B0604020202020204" pitchFamily="34" charset="0"/>
                  <a:cs typeface="Arial" panose="020B0604020202020204" pitchFamily="34" charset="0"/>
                </a:rPr>
                <a:t>Nét mặt</a:t>
              </a:r>
              <a:endParaRPr lang="en-US" sz="3600" dirty="0">
                <a:latin typeface="Arial" panose="020B0604020202020204" pitchFamily="34" charset="0"/>
                <a:cs typeface="Arial" panose="020B0604020202020204" pitchFamily="34" charset="0"/>
              </a:endParaRPr>
            </a:p>
          </p:txBody>
        </p:sp>
      </p:grpSp>
      <p:sp>
        <p:nvSpPr>
          <p:cNvPr id="12" name="Title 1">
            <a:extLst>
              <a:ext uri="{FF2B5EF4-FFF2-40B4-BE49-F238E27FC236}">
                <a16:creationId xmlns:a16="http://schemas.microsoft.com/office/drawing/2014/main" xmlns="" id="{9711CF16-4E45-5FCA-DFEB-3C45FB892D46}"/>
              </a:ext>
            </a:extLst>
          </p:cNvPr>
          <p:cNvSpPr txBox="1">
            <a:spLocks/>
          </p:cNvSpPr>
          <p:nvPr/>
        </p:nvSpPr>
        <p:spPr>
          <a:xfrm>
            <a:off x="659861" y="-17265"/>
            <a:ext cx="9102241" cy="104072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rgbClr val="0070C0"/>
                </a:solidFill>
                <a:latin typeface="Tahoma" panose="020B0604030504040204" pitchFamily="34" charset="0"/>
                <a:ea typeface="Tahoma" panose="020B0604030504040204" pitchFamily="34" charset="0"/>
                <a:cs typeface="Tahoma" panose="020B0604030504040204" pitchFamily="34" charset="0"/>
              </a:defRPr>
            </a:lvl1pPr>
          </a:lstStyle>
          <a:p>
            <a:r>
              <a:rPr lang="en-US" b="1">
                <a:latin typeface="Arial" panose="020B0604020202020204" pitchFamily="34" charset="0"/>
                <a:cs typeface="Arial" panose="020B0604020202020204" pitchFamily="34" charset="0"/>
              </a:rPr>
              <a:t>1.1 PHƯƠNG PHÁP THUYẾT TRÌNH</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687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764875" y="3808810"/>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2227" name="Text Box 3"/>
          <p:cNvSpPr txBox="1">
            <a:spLocks noChangeArrowheads="1"/>
          </p:cNvSpPr>
          <p:nvPr/>
        </p:nvSpPr>
        <p:spPr bwMode="auto">
          <a:xfrm>
            <a:off x="2348810" y="3782616"/>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2228" name="Text Box 4"/>
          <p:cNvSpPr txBox="1">
            <a:spLocks noChangeArrowheads="1"/>
          </p:cNvSpPr>
          <p:nvPr/>
        </p:nvSpPr>
        <p:spPr bwMode="auto">
          <a:xfrm>
            <a:off x="4658920" y="3782616"/>
            <a:ext cx="184731" cy="300082"/>
          </a:xfrm>
          <a:prstGeom prst="rect">
            <a:avLst/>
          </a:prstGeom>
          <a:noFill/>
          <a:ln>
            <a:noFill/>
          </a:ln>
          <a:effectLst/>
          <a:extLst>
            <a:ext uri="{909E8E84-426E-40DD-AFC4-6F175D3DCCD1}">
              <a14:hiddenFill xmlns:a14="http://schemas.microsoft.com/office/drawing/2010/main">
                <a:solidFill>
                  <a:srgbClr val="2D7ACF"/>
                </a:solidFill>
              </a14:hiddenFill>
            </a:ext>
            <a:ext uri="{91240B29-F687-4F45-9708-019B960494DF}">
              <a14:hiddenLine xmlns:a14="http://schemas.microsoft.com/office/drawing/2010/main" w="9525">
                <a:solidFill>
                  <a:srgbClr val="113F71"/>
                </a:solidFill>
                <a:miter lim="800000"/>
                <a:headEnd/>
                <a:tailEnd/>
              </a14:hiddenLine>
            </a:ext>
            <a:ext uri="{AF507438-7753-43E0-B8FC-AC1667EBCBE1}">
              <a14:hiddenEffects xmlns:a14="http://schemas.microsoft.com/office/drawing/2010/main">
                <a:effectLst>
                  <a:outerShdw dist="35921" dir="2700000" algn="ctr" rotWithShape="0">
                    <a:srgbClr val="C1D1D3"/>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2229" name="Rectangle 12"/>
          <p:cNvSpPr>
            <a:spLocks noChangeArrowheads="1"/>
          </p:cNvSpPr>
          <p:nvPr/>
        </p:nvSpPr>
        <p:spPr bwMode="auto">
          <a:xfrm>
            <a:off x="-681035" y="1746625"/>
            <a:ext cx="6463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350"/>
          </a:p>
        </p:txBody>
      </p:sp>
      <p:sp>
        <p:nvSpPr>
          <p:cNvPr id="52230" name="Rectangle 13"/>
          <p:cNvSpPr>
            <a:spLocks noChangeArrowheads="1"/>
          </p:cNvSpPr>
          <p:nvPr/>
        </p:nvSpPr>
        <p:spPr bwMode="auto">
          <a:xfrm>
            <a:off x="1136576" y="777129"/>
            <a:ext cx="642195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sz="2400" i="1" dirty="0">
              <a:solidFill>
                <a:schemeClr val="tx2"/>
              </a:solidFill>
            </a:endParaRPr>
          </a:p>
          <a:p>
            <a:pPr>
              <a:spcBef>
                <a:spcPct val="0"/>
              </a:spcBef>
              <a:buFontTx/>
              <a:buNone/>
            </a:pPr>
            <a:r>
              <a:rPr lang="vi-VN" sz="2400" i="1" dirty="0" smtClean="0">
                <a:solidFill>
                  <a:schemeClr val="tx2"/>
                </a:solidFill>
              </a:rPr>
              <a:t>Ngày       </a:t>
            </a:r>
            <a:r>
              <a:rPr lang="vi-VN" sz="2400" i="1" dirty="0">
                <a:solidFill>
                  <a:schemeClr val="tx2"/>
                </a:solidFill>
              </a:rPr>
              <a:t>tháng         năm</a:t>
            </a:r>
            <a:endParaRPr lang="vi-VN" sz="2400" dirty="0">
              <a:solidFill>
                <a:schemeClr val="tx2"/>
              </a:solidFill>
            </a:endParaRPr>
          </a:p>
          <a:p>
            <a:pPr>
              <a:spcBef>
                <a:spcPct val="0"/>
              </a:spcBef>
              <a:buFontTx/>
              <a:buNone/>
            </a:pPr>
            <a:r>
              <a:rPr lang="vi-VN" sz="2400" i="1" dirty="0">
                <a:solidFill>
                  <a:schemeClr val="tx2"/>
                </a:solidFill>
              </a:rPr>
              <a:t>Tên kỹ năng:</a:t>
            </a:r>
            <a:endParaRPr lang="vi-VN" sz="2400" dirty="0">
              <a:solidFill>
                <a:schemeClr val="tx2"/>
              </a:solidFill>
            </a:endParaRPr>
          </a:p>
          <a:p>
            <a:pPr>
              <a:spcBef>
                <a:spcPct val="0"/>
              </a:spcBef>
              <a:buFontTx/>
              <a:buNone/>
            </a:pPr>
            <a:r>
              <a:rPr lang="de-DE" sz="2400" i="1" dirty="0">
                <a:solidFill>
                  <a:schemeClr val="tx2"/>
                </a:solidFill>
              </a:rPr>
              <a:t>Tên học sinh:                                   </a:t>
            </a:r>
            <a:r>
              <a:rPr lang="de-DE" sz="2400" i="1" dirty="0" smtClean="0">
                <a:solidFill>
                  <a:schemeClr val="tx2"/>
                </a:solidFill>
              </a:rPr>
              <a:t>    </a:t>
            </a:r>
            <a:r>
              <a:rPr lang="en-US" sz="2400" i="1" dirty="0" err="1">
                <a:solidFill>
                  <a:schemeClr val="tx2"/>
                </a:solidFill>
              </a:rPr>
              <a:t>Lớp</a:t>
            </a:r>
            <a:r>
              <a:rPr lang="en-US" sz="2400" i="1" dirty="0">
                <a:solidFill>
                  <a:schemeClr val="tx2"/>
                </a:solidFill>
              </a:rPr>
              <a:t>:</a:t>
            </a:r>
            <a:endParaRPr lang="vi-VN" sz="2400" dirty="0">
              <a:solidFill>
                <a:schemeClr val="tx2"/>
              </a:solidFill>
            </a:endParaRPr>
          </a:p>
          <a:p>
            <a:pPr>
              <a:spcBef>
                <a:spcPct val="0"/>
              </a:spcBef>
              <a:buFontTx/>
              <a:buNone/>
            </a:pPr>
            <a:r>
              <a:rPr lang="de-DE" sz="2400" i="1" dirty="0">
                <a:solidFill>
                  <a:schemeClr val="tx2"/>
                </a:solidFill>
              </a:rPr>
              <a:t> </a:t>
            </a:r>
            <a:endParaRPr lang="de-DE" sz="2400" dirty="0">
              <a:solidFill>
                <a:schemeClr val="tx2"/>
              </a:solidFill>
            </a:endParaRPr>
          </a:p>
        </p:txBody>
      </p:sp>
      <p:graphicFrame>
        <p:nvGraphicFramePr>
          <p:cNvPr id="199694" name="Group 14"/>
          <p:cNvGraphicFramePr>
            <a:graphicFrameLocks noGrp="1"/>
          </p:cNvGraphicFramePr>
          <p:nvPr>
            <p:extLst/>
          </p:nvPr>
        </p:nvGraphicFramePr>
        <p:xfrm>
          <a:off x="368996" y="2492896"/>
          <a:ext cx="9289353" cy="3295017"/>
        </p:xfrm>
        <a:graphic>
          <a:graphicData uri="http://schemas.openxmlformats.org/drawingml/2006/table">
            <a:tbl>
              <a:tblPr/>
              <a:tblGrid>
                <a:gridCol w="1300915"/>
                <a:gridCol w="3902747"/>
                <a:gridCol w="2059784"/>
                <a:gridCol w="2025907"/>
              </a:tblGrid>
              <a:tr h="72692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TT</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7" marB="342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Tiêu chí đánh giá</a:t>
                      </a:r>
                      <a:endParaRPr kumimoji="0" lang="vi-VN"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7" marB="342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86568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Điểm chuẩn</a:t>
                      </a:r>
                      <a:endParaRPr kumimoji="0" lang="de-DE"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chemeClr val="tx2"/>
                          </a:solidFill>
                          <a:effectLst/>
                          <a:latin typeface="Arial" pitchFamily="34" charset="0"/>
                          <a:cs typeface="Arial" pitchFamily="34" charset="0"/>
                        </a:rPr>
                        <a:t>Điểm đạt</a:t>
                      </a:r>
                      <a:endParaRPr kumimoji="0" lang="de-DE"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2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621">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1" u="none" strike="noStrike" cap="none" normalizeH="0" baseline="0" dirty="0" smtClean="0">
                          <a:ln>
                            <a:noFill/>
                          </a:ln>
                          <a:solidFill>
                            <a:schemeClr val="tx2"/>
                          </a:solidFill>
                          <a:effectLst/>
                          <a:latin typeface="Arial" pitchFamily="34" charset="0"/>
                          <a:cs typeface="Arial" pitchFamily="34" charset="0"/>
                        </a:rPr>
                        <a:t> </a:t>
                      </a:r>
                      <a:r>
                        <a:rPr kumimoji="0" lang="de-DE" sz="2400" b="1" i="0" u="none" strike="noStrike" cap="none" normalizeH="0" baseline="0" dirty="0" smtClean="0">
                          <a:ln>
                            <a:noFill/>
                          </a:ln>
                          <a:solidFill>
                            <a:schemeClr val="tx2"/>
                          </a:solidFill>
                          <a:effectLst/>
                          <a:latin typeface="Arial" pitchFamily="34" charset="0"/>
                          <a:cs typeface="Arial" pitchFamily="34" charset="0"/>
                        </a:rPr>
                        <a:t>Kết quả</a:t>
                      </a:r>
                      <a:endParaRPr kumimoji="0" lang="de-DE" sz="2400" b="0" i="0" u="none" strike="noStrike" cap="none" normalizeH="0" baseline="0" dirty="0" smtClean="0">
                        <a:ln>
                          <a:noFill/>
                        </a:ln>
                        <a:solidFill>
                          <a:schemeClr val="tx2"/>
                        </a:solidFill>
                        <a:effectLst/>
                        <a:latin typeface="Arial" pitchFamily="34" charset="0"/>
                        <a:cs typeface="Arial" pitchFamily="34" charset="0"/>
                      </a:endParaRPr>
                    </a:p>
                  </a:txBody>
                  <a:tcPr marL="74295" marR="74295" marT="34297" marB="342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2262" name="Rectangle 50"/>
          <p:cNvSpPr>
            <a:spLocks noChangeArrowheads="1"/>
          </p:cNvSpPr>
          <p:nvPr/>
        </p:nvSpPr>
        <p:spPr bwMode="auto">
          <a:xfrm>
            <a:off x="6177136" y="5869890"/>
            <a:ext cx="33598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ko-KR" sz="2400" b="1" dirty="0" err="1" smtClean="0">
                <a:solidFill>
                  <a:schemeClr val="tx2"/>
                </a:solidFill>
                <a:ea typeface="Batang" panose="02030600000101010101" pitchFamily="18" charset="-127"/>
                <a:cs typeface="Times New Roman" panose="02020603050405020304" pitchFamily="18" charset="0"/>
              </a:rPr>
              <a:t>Giáo</a:t>
            </a:r>
            <a:r>
              <a:rPr lang="en-US" altLang="ko-KR" sz="2400" b="1" dirty="0" smtClean="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viên</a:t>
            </a:r>
            <a:r>
              <a:rPr lang="en-US" altLang="ko-KR" sz="2400" b="1" dirty="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hướng</a:t>
            </a:r>
            <a:r>
              <a:rPr lang="en-US" altLang="ko-KR" sz="2400" b="1" dirty="0">
                <a:solidFill>
                  <a:schemeClr val="tx2"/>
                </a:solidFill>
                <a:ea typeface="Batang" panose="02030600000101010101" pitchFamily="18" charset="-127"/>
                <a:cs typeface="Times New Roman" panose="02020603050405020304" pitchFamily="18" charset="0"/>
              </a:rPr>
              <a:t> </a:t>
            </a:r>
            <a:r>
              <a:rPr lang="en-US" altLang="ko-KR" sz="2400" b="1" dirty="0" err="1">
                <a:solidFill>
                  <a:schemeClr val="tx2"/>
                </a:solidFill>
                <a:ea typeface="Batang" panose="02030600000101010101" pitchFamily="18" charset="-127"/>
                <a:cs typeface="Times New Roman" panose="02020603050405020304" pitchFamily="18" charset="0"/>
              </a:rPr>
              <a:t>dẫn</a:t>
            </a:r>
            <a:endParaRPr lang="en-US" altLang="ko-KR" sz="2400" b="1" dirty="0">
              <a:solidFill>
                <a:schemeClr val="tx2"/>
              </a:solidFill>
              <a:ea typeface="Gulim" panose="020B0600000101010101" pitchFamily="34" charset="-127"/>
            </a:endParaRPr>
          </a:p>
        </p:txBody>
      </p:sp>
      <p:sp>
        <p:nvSpPr>
          <p:cNvPr id="2" name="Rectangle 1"/>
          <p:cNvSpPr/>
          <p:nvPr/>
        </p:nvSpPr>
        <p:spPr>
          <a:xfrm>
            <a:off x="2091037" y="332656"/>
            <a:ext cx="6345007" cy="461665"/>
          </a:xfrm>
          <a:prstGeom prst="rect">
            <a:avLst/>
          </a:prstGeom>
        </p:spPr>
        <p:txBody>
          <a:bodyPr wrap="none">
            <a:spAutoFit/>
          </a:bodyPr>
          <a:lstStyle/>
          <a:p>
            <a:r>
              <a:rPr lang="en-US" sz="2400" b="1" dirty="0">
                <a:solidFill>
                  <a:schemeClr val="tx2"/>
                </a:solidFill>
                <a:latin typeface="Arial" pitchFamily="34" charset="0"/>
                <a:cs typeface="Arial" pitchFamily="34" charset="0"/>
              </a:rPr>
              <a:t> </a:t>
            </a:r>
            <a:r>
              <a:rPr lang="vi-VN" sz="2400" b="1" dirty="0">
                <a:solidFill>
                  <a:schemeClr val="tx2"/>
                </a:solidFill>
                <a:latin typeface="Arial" pitchFamily="34" charset="0"/>
                <a:cs typeface="Arial" pitchFamily="34" charset="0"/>
              </a:rPr>
              <a:t>PHIẾU ĐÁNH GIÁ NĂNG LỰC</a:t>
            </a:r>
            <a:r>
              <a:rPr lang="vi-VN" sz="2400" b="1" i="1" dirty="0">
                <a:solidFill>
                  <a:schemeClr val="tx2"/>
                </a:solidFill>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2813687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339BA6C-C770-E549-9243-7C0C5CF012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616"/>
            <a:ext cx="9906000" cy="1470660"/>
          </a:xfrm>
          <a:prstGeom prst="rect">
            <a:avLst/>
          </a:prstGeom>
        </p:spPr>
      </p:pic>
      <p:sp>
        <p:nvSpPr>
          <p:cNvPr id="2" name="TextBox 1">
            <a:extLst>
              <a:ext uri="{FF2B5EF4-FFF2-40B4-BE49-F238E27FC236}">
                <a16:creationId xmlns:a16="http://schemas.microsoft.com/office/drawing/2014/main" xmlns="" id="{8819C520-3E8D-834D-8C1E-B823E3AFA964}"/>
              </a:ext>
            </a:extLst>
          </p:cNvPr>
          <p:cNvSpPr txBox="1"/>
          <p:nvPr/>
        </p:nvSpPr>
        <p:spPr>
          <a:xfrm>
            <a:off x="1928664" y="2269321"/>
            <a:ext cx="6336704" cy="1015663"/>
          </a:xfrm>
          <a:prstGeom prst="rect">
            <a:avLst/>
          </a:prstGeom>
          <a:noFill/>
        </p:spPr>
        <p:txBody>
          <a:bodyPr wrap="square" rtlCol="0">
            <a:spAutoFit/>
          </a:bodyPr>
          <a:lstStyle/>
          <a:p>
            <a:pPr algn="ctr"/>
            <a:r>
              <a:rPr lang="x-none" sz="6000" b="1" dirty="0">
                <a:solidFill>
                  <a:schemeClr val="bg1"/>
                </a:solidFill>
                <a:latin typeface="Tahoma" panose="020B0604030504040204" pitchFamily="34" charset="0"/>
                <a:ea typeface="Tahoma" panose="020B0604030504040204" pitchFamily="34" charset="0"/>
                <a:cs typeface="Tahoma" panose="020B0604030504040204" pitchFamily="34" charset="0"/>
              </a:rPr>
              <a:t>XIN CẢM ƠN!</a:t>
            </a:r>
          </a:p>
        </p:txBody>
      </p:sp>
      <p:sp>
        <p:nvSpPr>
          <p:cNvPr id="5" name="TextBox 4">
            <a:extLst>
              <a:ext uri="{FF2B5EF4-FFF2-40B4-BE49-F238E27FC236}">
                <a16:creationId xmlns:a16="http://schemas.microsoft.com/office/drawing/2014/main" xmlns="" id="{8819C520-3E8D-834D-8C1E-B823E3AFA964}"/>
              </a:ext>
            </a:extLst>
          </p:cNvPr>
          <p:cNvSpPr txBox="1"/>
          <p:nvPr/>
        </p:nvSpPr>
        <p:spPr>
          <a:xfrm>
            <a:off x="4606880" y="4365104"/>
            <a:ext cx="4968552" cy="830997"/>
          </a:xfrm>
          <a:prstGeom prst="rect">
            <a:avLst/>
          </a:prstGeom>
          <a:noFill/>
        </p:spPr>
        <p:txBody>
          <a:bodyPr wrap="square" rtlCol="0">
            <a:spAutoFit/>
          </a:bodyPr>
          <a:lstStyle/>
          <a:p>
            <a:pPr algn="ctr"/>
            <a:r>
              <a:rPr lang="en-US" sz="2400" b="1" dirty="0" err="1">
                <a:solidFill>
                  <a:schemeClr val="bg1"/>
                </a:solidFill>
                <a:latin typeface="Arial" panose="020B0604020202020204" pitchFamily="34" charset="0"/>
                <a:ea typeface="Tahoma" panose="020B0604030504040204" pitchFamily="34" charset="0"/>
                <a:cs typeface="Arial" panose="020B0604020202020204" pitchFamily="34" charset="0"/>
              </a:rPr>
              <a:t>tranhuongthuycd@gmail.com</a:t>
            </a:r>
            <a:r>
              <a:rPr lang="en-US" sz="2400" b="1" dirty="0">
                <a:solidFill>
                  <a:schemeClr val="bg1"/>
                </a:solidFill>
                <a:latin typeface="Arial" panose="020B0604020202020204" pitchFamily="34" charset="0"/>
                <a:ea typeface="Tahoma" panose="020B0604030504040204" pitchFamily="34" charset="0"/>
                <a:cs typeface="Arial" panose="020B0604020202020204" pitchFamily="34" charset="0"/>
              </a:rPr>
              <a:t> 0906295799</a:t>
            </a:r>
            <a:endParaRPr lang="x-none" sz="2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627064" y="133350"/>
            <a:ext cx="8212137" cy="857250"/>
          </a:xfrm>
        </p:spPr>
        <p:txBody>
          <a:bodyPr/>
          <a:lstStyle/>
          <a:p>
            <a:r>
              <a:rPr lang="en-US"/>
              <a:t>Lấy ý kiến phản hồi</a:t>
            </a:r>
          </a:p>
        </p:txBody>
      </p:sp>
      <p:sp>
        <p:nvSpPr>
          <p:cNvPr id="313347" name="Oval 3"/>
          <p:cNvSpPr>
            <a:spLocks noChangeArrowheads="1"/>
          </p:cNvSpPr>
          <p:nvPr/>
        </p:nvSpPr>
        <p:spPr bwMode="auto">
          <a:xfrm>
            <a:off x="2133600" y="1371600"/>
            <a:ext cx="5334000" cy="5253038"/>
          </a:xfrm>
          <a:prstGeom prst="ellipse">
            <a:avLst/>
          </a:prstGeom>
          <a:solidFill>
            <a:srgbClr val="B2B2B2"/>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48" name="Oval 4"/>
          <p:cNvSpPr>
            <a:spLocks noChangeArrowheads="1"/>
          </p:cNvSpPr>
          <p:nvPr/>
        </p:nvSpPr>
        <p:spPr bwMode="auto">
          <a:xfrm>
            <a:off x="2860675" y="2098676"/>
            <a:ext cx="3879850" cy="3878263"/>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VnArial" panose="020B7200000000000000" pitchFamily="34" charset="0"/>
              <a:cs typeface="Arial" panose="020B0604020202020204" pitchFamily="34" charset="0"/>
            </a:endParaRPr>
          </a:p>
        </p:txBody>
      </p:sp>
      <p:sp>
        <p:nvSpPr>
          <p:cNvPr id="313349" name="Oval 5"/>
          <p:cNvSpPr>
            <a:spLocks noChangeArrowheads="1"/>
          </p:cNvSpPr>
          <p:nvPr/>
        </p:nvSpPr>
        <p:spPr bwMode="auto">
          <a:xfrm>
            <a:off x="3581401" y="2819401"/>
            <a:ext cx="2422525" cy="2422525"/>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a:solidFill>
                <a:schemeClr val="bg1"/>
              </a:solidFill>
              <a:latin typeface=".VnArial" panose="020B7200000000000000" pitchFamily="34" charset="0"/>
              <a:cs typeface="Arial" panose="020B0604020202020204" pitchFamily="34" charset="0"/>
            </a:endParaRPr>
          </a:p>
        </p:txBody>
      </p:sp>
      <p:sp>
        <p:nvSpPr>
          <p:cNvPr id="313350" name="Oval 6"/>
          <p:cNvSpPr>
            <a:spLocks noChangeArrowheads="1"/>
          </p:cNvSpPr>
          <p:nvPr/>
        </p:nvSpPr>
        <p:spPr bwMode="auto">
          <a:xfrm>
            <a:off x="4572000" y="3733800"/>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cs typeface="Arial" panose="020B0604020202020204" pitchFamily="34" charset="0"/>
            </a:endParaRPr>
          </a:p>
        </p:txBody>
      </p:sp>
      <p:sp>
        <p:nvSpPr>
          <p:cNvPr id="313351" name="Text Box 7"/>
          <p:cNvSpPr txBox="1">
            <a:spLocks noChangeArrowheads="1"/>
          </p:cNvSpPr>
          <p:nvPr/>
        </p:nvSpPr>
        <p:spPr bwMode="auto">
          <a:xfrm>
            <a:off x="381000" y="1295401"/>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cs typeface="Arial" panose="020B0604020202020204" pitchFamily="34" charset="0"/>
              </a:rPr>
              <a:t>Kỹ thuật phi tiêu</a:t>
            </a:r>
            <a:endParaRPr lang="vi-VN" sz="2800" b="1">
              <a:cs typeface="Arial" panose="020B0604020202020204" pitchFamily="34" charset="0"/>
            </a:endParaRPr>
          </a:p>
        </p:txBody>
      </p:sp>
    </p:spTree>
    <p:extLst>
      <p:ext uri="{BB962C8B-B14F-4D97-AF65-F5344CB8AC3E}">
        <p14:creationId xmlns:p14="http://schemas.microsoft.com/office/powerpoint/2010/main" val="30787395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7194551" y="6477000"/>
            <a:ext cx="2155825" cy="304800"/>
          </a:xfrm>
          <a:prstGeom prst="rect">
            <a:avLst/>
          </a:prstGeom>
        </p:spPr>
        <p:txBody>
          <a:bodyPr/>
          <a:lstStyle/>
          <a:p>
            <a:fld id="{1CDAA2AE-558C-4ACF-A1A8-AA5A8C59F0F1}" type="slidenum">
              <a:rPr lang="en-US"/>
              <a:pPr/>
              <a:t>73</a:t>
            </a:fld>
            <a:endParaRPr lang="en-US"/>
          </a:p>
        </p:txBody>
      </p:sp>
      <p:sp>
        <p:nvSpPr>
          <p:cNvPr id="315394" name="Rectangle 2"/>
          <p:cNvSpPr>
            <a:spLocks noGrp="1" noChangeArrowheads="1"/>
          </p:cNvSpPr>
          <p:nvPr>
            <p:ph type="title"/>
          </p:nvPr>
        </p:nvSpPr>
        <p:spPr>
          <a:xfrm>
            <a:off x="627064" y="133350"/>
            <a:ext cx="8212137" cy="857250"/>
          </a:xfrm>
        </p:spPr>
        <p:txBody>
          <a:bodyPr/>
          <a:lstStyle/>
          <a:p>
            <a:r>
              <a:rPr lang="en-US"/>
              <a:t>Lấy ý kiến phản hồi</a:t>
            </a:r>
          </a:p>
        </p:txBody>
      </p:sp>
      <p:sp>
        <p:nvSpPr>
          <p:cNvPr id="315395" name="Text Box 3"/>
          <p:cNvSpPr txBox="1">
            <a:spLocks noChangeArrowheads="1"/>
          </p:cNvSpPr>
          <p:nvPr/>
        </p:nvSpPr>
        <p:spPr bwMode="auto">
          <a:xfrm>
            <a:off x="1981200" y="1295401"/>
            <a:ext cx="7162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b="1" dirty="0" err="1">
                <a:solidFill>
                  <a:srgbClr val="FF0000"/>
                </a:solidFill>
                <a:cs typeface="Arial" panose="020B0604020202020204" pitchFamily="34" charset="0"/>
              </a:rPr>
              <a:t>Trắc</a:t>
            </a:r>
            <a:r>
              <a:rPr lang="en-US" sz="4000" b="1" dirty="0">
                <a:solidFill>
                  <a:srgbClr val="FF0000"/>
                </a:solidFill>
                <a:cs typeface="Arial" panose="020B0604020202020204" pitchFamily="34" charset="0"/>
              </a:rPr>
              <a:t> </a:t>
            </a:r>
            <a:r>
              <a:rPr lang="en-US" sz="4000" b="1" dirty="0" err="1">
                <a:solidFill>
                  <a:srgbClr val="FF0000"/>
                </a:solidFill>
                <a:cs typeface="Arial" panose="020B0604020202020204" pitchFamily="34" charset="0"/>
              </a:rPr>
              <a:t>nghiệm</a:t>
            </a:r>
            <a:r>
              <a:rPr lang="en-US" sz="4000" b="1" dirty="0">
                <a:solidFill>
                  <a:srgbClr val="FF0000"/>
                </a:solidFill>
                <a:cs typeface="Arial" panose="020B0604020202020204" pitchFamily="34" charset="0"/>
              </a:rPr>
              <a:t> </a:t>
            </a:r>
            <a:r>
              <a:rPr lang="en-US" sz="4000" b="1" dirty="0" err="1">
                <a:solidFill>
                  <a:srgbClr val="FF0000"/>
                </a:solidFill>
                <a:cs typeface="Arial" panose="020B0604020202020204" pitchFamily="34" charset="0"/>
              </a:rPr>
              <a:t>khách</a:t>
            </a:r>
            <a:r>
              <a:rPr lang="en-US" sz="4000" b="1" dirty="0">
                <a:solidFill>
                  <a:srgbClr val="FF0000"/>
                </a:solidFill>
                <a:cs typeface="Arial" panose="020B0604020202020204" pitchFamily="34" charset="0"/>
              </a:rPr>
              <a:t> </a:t>
            </a:r>
            <a:r>
              <a:rPr lang="en-US" sz="4000" b="1" dirty="0" err="1">
                <a:solidFill>
                  <a:srgbClr val="FF0000"/>
                </a:solidFill>
                <a:cs typeface="Arial" panose="020B0604020202020204" pitchFamily="34" charset="0"/>
              </a:rPr>
              <a:t>quan</a:t>
            </a:r>
            <a:endParaRPr lang="vi-VN" sz="4000" b="1" dirty="0">
              <a:solidFill>
                <a:srgbClr val="FF0000"/>
              </a:solidFill>
              <a:cs typeface="Arial" panose="020B0604020202020204" pitchFamily="34" charset="0"/>
            </a:endParaRPr>
          </a:p>
          <a:p>
            <a:pPr eaLnBrk="1" hangingPunct="1">
              <a:spcBef>
                <a:spcPct val="50000"/>
              </a:spcBef>
              <a:buFontTx/>
              <a:buChar char="-"/>
            </a:pPr>
            <a:r>
              <a:rPr lang="vi-VN" sz="4000" b="1" dirty="0">
                <a:cs typeface="Arial" panose="020B0604020202020204" pitchFamily="34" charset="0"/>
              </a:rPr>
              <a:t>Trắc nghiệm đúng – sai</a:t>
            </a:r>
          </a:p>
          <a:p>
            <a:pPr eaLnBrk="1" hangingPunct="1">
              <a:spcBef>
                <a:spcPct val="50000"/>
              </a:spcBef>
              <a:buFontTx/>
              <a:buChar char="-"/>
            </a:pPr>
            <a:r>
              <a:rPr lang="vi-VN" sz="4000" b="1" dirty="0">
                <a:cs typeface="Arial" panose="020B0604020202020204" pitchFamily="34" charset="0"/>
              </a:rPr>
              <a:t> Trắc nghiệm trả lời ngắn</a:t>
            </a:r>
          </a:p>
          <a:p>
            <a:pPr eaLnBrk="1" hangingPunct="1">
              <a:spcBef>
                <a:spcPct val="50000"/>
              </a:spcBef>
              <a:buFontTx/>
              <a:buChar char="-"/>
            </a:pPr>
            <a:r>
              <a:rPr lang="vi-VN" sz="4000" b="1" dirty="0">
                <a:cs typeface="Arial" panose="020B0604020202020204" pitchFamily="34" charset="0"/>
              </a:rPr>
              <a:t> Trắc nghiệm ghép đôi</a:t>
            </a:r>
          </a:p>
          <a:p>
            <a:pPr eaLnBrk="1" hangingPunct="1">
              <a:spcBef>
                <a:spcPct val="50000"/>
              </a:spcBef>
              <a:buFontTx/>
              <a:buChar char="-"/>
            </a:pPr>
            <a:r>
              <a:rPr lang="vi-VN" sz="4000" b="1" dirty="0">
                <a:cs typeface="Arial" panose="020B0604020202020204" pitchFamily="34" charset="0"/>
              </a:rPr>
              <a:t> Trắc nghiệm </a:t>
            </a:r>
            <a:r>
              <a:rPr lang="en-US" sz="4000" b="1" dirty="0">
                <a:cs typeface="Arial" panose="020B0604020202020204" pitchFamily="34" charset="0"/>
              </a:rPr>
              <a:t>đ</a:t>
            </a:r>
            <a:r>
              <a:rPr lang="vi-VN" sz="4000" b="1" dirty="0">
                <a:cs typeface="Arial" panose="020B0604020202020204" pitchFamily="34" charset="0"/>
              </a:rPr>
              <a:t>a phương án</a:t>
            </a:r>
          </a:p>
        </p:txBody>
      </p:sp>
    </p:spTree>
    <p:extLst>
      <p:ext uri="{BB962C8B-B14F-4D97-AF65-F5344CB8AC3E}">
        <p14:creationId xmlns:p14="http://schemas.microsoft.com/office/powerpoint/2010/main" val="30774168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627064" y="133350"/>
            <a:ext cx="8212137" cy="857250"/>
          </a:xfrm>
        </p:spPr>
        <p:txBody>
          <a:bodyPr/>
          <a:lstStyle/>
          <a:p>
            <a:r>
              <a:rPr lang="en-US"/>
              <a:t>Lấy ý kiến phản hồi</a:t>
            </a:r>
          </a:p>
        </p:txBody>
      </p:sp>
      <p:sp>
        <p:nvSpPr>
          <p:cNvPr id="317443" name="Text Box 3"/>
          <p:cNvSpPr txBox="1">
            <a:spLocks noChangeArrowheads="1"/>
          </p:cNvSpPr>
          <p:nvPr/>
        </p:nvSpPr>
        <p:spPr bwMode="auto">
          <a:xfrm>
            <a:off x="2000672" y="868879"/>
            <a:ext cx="71628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b="1" dirty="0" err="1">
                <a:solidFill>
                  <a:srgbClr val="FF0000"/>
                </a:solidFill>
                <a:cs typeface="Arial" panose="020B0604020202020204" pitchFamily="34" charset="0"/>
              </a:rPr>
              <a:t>Nhật</a:t>
            </a:r>
            <a:r>
              <a:rPr lang="en-US" sz="4000" b="1" dirty="0">
                <a:solidFill>
                  <a:srgbClr val="FF0000"/>
                </a:solidFill>
                <a:cs typeface="Arial" panose="020B0604020202020204" pitchFamily="34" charset="0"/>
              </a:rPr>
              <a:t> </a:t>
            </a:r>
            <a:r>
              <a:rPr lang="en-US" sz="4000" b="1" dirty="0" err="1">
                <a:solidFill>
                  <a:srgbClr val="FF0000"/>
                </a:solidFill>
                <a:cs typeface="Arial" panose="020B0604020202020204" pitchFamily="34" charset="0"/>
              </a:rPr>
              <a:t>ký</a:t>
            </a:r>
            <a:r>
              <a:rPr lang="en-US" sz="4000" b="1" dirty="0">
                <a:solidFill>
                  <a:srgbClr val="FF0000"/>
                </a:solidFill>
                <a:cs typeface="Arial" panose="020B0604020202020204" pitchFamily="34" charset="0"/>
              </a:rPr>
              <a:t> </a:t>
            </a:r>
            <a:r>
              <a:rPr lang="en-US" sz="4000" b="1" dirty="0" err="1">
                <a:solidFill>
                  <a:srgbClr val="FF0000"/>
                </a:solidFill>
                <a:cs typeface="Arial" panose="020B0604020202020204" pitchFamily="34" charset="0"/>
              </a:rPr>
              <a:t>học</a:t>
            </a:r>
            <a:r>
              <a:rPr lang="en-US" sz="4000" b="1" dirty="0">
                <a:solidFill>
                  <a:srgbClr val="FF0000"/>
                </a:solidFill>
                <a:cs typeface="Arial" panose="020B0604020202020204" pitchFamily="34" charset="0"/>
              </a:rPr>
              <a:t> </a:t>
            </a:r>
            <a:r>
              <a:rPr lang="en-US" sz="4000" b="1" dirty="0" err="1">
                <a:solidFill>
                  <a:srgbClr val="FF0000"/>
                </a:solidFill>
                <a:cs typeface="Arial" panose="020B0604020202020204" pitchFamily="34" charset="0"/>
              </a:rPr>
              <a:t>tập</a:t>
            </a:r>
            <a:endParaRPr lang="vi-VN" sz="4000" b="1" dirty="0">
              <a:solidFill>
                <a:srgbClr val="FF0000"/>
              </a:solidFill>
              <a:cs typeface="Arial" panose="020B0604020202020204" pitchFamily="34" charset="0"/>
            </a:endParaRPr>
          </a:p>
          <a:p>
            <a:pPr algn="ctr" eaLnBrk="1" hangingPunct="1">
              <a:spcBef>
                <a:spcPct val="50000"/>
              </a:spcBef>
            </a:pPr>
            <a:r>
              <a:rPr lang="en-GB" b="1" dirty="0" err="1">
                <a:cs typeface="Arial" panose="020B0604020202020204" pitchFamily="34" charset="0"/>
              </a:rPr>
              <a:t>Ngày</a:t>
            </a:r>
            <a:r>
              <a:rPr lang="en-GB" b="1" dirty="0">
                <a:cs typeface="Arial" panose="020B0604020202020204" pitchFamily="34" charset="0"/>
              </a:rPr>
              <a:t>:       _______ / _______ / ______</a:t>
            </a:r>
            <a:endParaRPr lang="en-GB" b="1" dirty="0">
              <a:cs typeface="Arial" panose="020B0604020202020204" pitchFamily="34" charset="0"/>
              <a:sym typeface="Wingdings" panose="05000000000000000000" pitchFamily="2" charset="2"/>
            </a:endParaRPr>
          </a:p>
          <a:p>
            <a:pPr eaLnBrk="1" hangingPunct="1">
              <a:spcBef>
                <a:spcPct val="50000"/>
              </a:spcBef>
            </a:pPr>
            <a:endParaRPr lang="vi-VN" b="1" dirty="0">
              <a:cs typeface="Arial" panose="020B0604020202020204" pitchFamily="34" charset="0"/>
              <a:sym typeface="Wingdings" panose="05000000000000000000" pitchFamily="2" charset="2"/>
            </a:endParaRPr>
          </a:p>
        </p:txBody>
      </p:sp>
      <p:sp>
        <p:nvSpPr>
          <p:cNvPr id="317444" name="Rectangle 4"/>
          <p:cNvSpPr>
            <a:spLocks noChangeArrowheads="1"/>
          </p:cNvSpPr>
          <p:nvPr/>
        </p:nvSpPr>
        <p:spPr bwMode="auto">
          <a:xfrm>
            <a:off x="1633539" y="221138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317445" name="Rectangle 5"/>
          <p:cNvSpPr>
            <a:spLocks noChangeArrowheads="1"/>
          </p:cNvSpPr>
          <p:nvPr/>
        </p:nvSpPr>
        <p:spPr bwMode="auto">
          <a:xfrm>
            <a:off x="1633539" y="22113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317446" name="Group 6"/>
          <p:cNvGraphicFramePr>
            <a:graphicFrameLocks noGrp="1"/>
          </p:cNvGraphicFramePr>
          <p:nvPr>
            <p:extLst>
              <p:ext uri="{D42A27DB-BD31-4B8C-83A1-F6EECF244321}">
                <p14:modId xmlns:p14="http://schemas.microsoft.com/office/powerpoint/2010/main" val="2726629528"/>
              </p:ext>
            </p:extLst>
          </p:nvPr>
        </p:nvGraphicFramePr>
        <p:xfrm>
          <a:off x="1600200" y="2132856"/>
          <a:ext cx="7543800" cy="4114800"/>
        </p:xfrm>
        <a:graphic>
          <a:graphicData uri="http://schemas.openxmlformats.org/drawingml/2006/table">
            <a:tbl>
              <a:tblPr/>
              <a:tblGrid>
                <a:gridCol w="7543800">
                  <a:extLst>
                    <a:ext uri="{9D8B030D-6E8A-4147-A177-3AD203B41FA5}">
                      <a16:colId xmlns:a16="http://schemas.microsoft.com/office/drawing/2014/main" xmlns="" val="20000"/>
                    </a:ext>
                  </a:extLst>
                </a:gridCol>
              </a:tblGrid>
              <a:tr h="579438">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a:spcBef>
                          <a:spcPct val="20000"/>
                        </a:spcBef>
                        <a:defRPr sz="2200">
                          <a:solidFill>
                            <a:srgbClr val="000066"/>
                          </a:solidFill>
                          <a:latin typeface="Arial" panose="020B0604020202020204" pitchFamily="34" charset="0"/>
                          <a:cs typeface="Arial" panose="020B0604020202020204" pitchFamily="34" charset="0"/>
                        </a:defRPr>
                      </a:lvl4pPr>
                      <a:lvl5pPr>
                        <a:spcBef>
                          <a:spcPct val="20000"/>
                        </a:spcBef>
                        <a:defRPr sz="2000">
                          <a:solidFill>
                            <a:srgbClr val="000066"/>
                          </a:solidFill>
                          <a:latin typeface="Arial" panose="020B0604020202020204" pitchFamily="34" charset="0"/>
                          <a:cs typeface="Arial" panose="020B0604020202020204" pitchFamily="34" charset="0"/>
                        </a:defRPr>
                      </a:lvl5pPr>
                      <a:lvl6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Tôi</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thích</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vi-VN"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9438">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a:spcBef>
                          <a:spcPct val="20000"/>
                        </a:spcBef>
                        <a:defRPr sz="2200">
                          <a:solidFill>
                            <a:srgbClr val="000066"/>
                          </a:solidFill>
                          <a:latin typeface="Arial" panose="020B0604020202020204" pitchFamily="34" charset="0"/>
                          <a:cs typeface="Arial" panose="020B0604020202020204" pitchFamily="34" charset="0"/>
                        </a:defRPr>
                      </a:lvl4pPr>
                      <a:lvl5pPr>
                        <a:spcBef>
                          <a:spcPct val="20000"/>
                        </a:spcBef>
                        <a:defRPr sz="2000">
                          <a:solidFill>
                            <a:srgbClr val="000066"/>
                          </a:solidFill>
                          <a:latin typeface="Arial" panose="020B0604020202020204" pitchFamily="34" charset="0"/>
                          <a:cs typeface="Arial" panose="020B0604020202020204" pitchFamily="34" charset="0"/>
                        </a:defRPr>
                      </a:lvl5pPr>
                      <a:lvl6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Tôi không thích gì: </a:t>
                      </a:r>
                      <a:r>
                        <a:rPr kumimoji="0" lang="en-GB"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04800">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a:spcBef>
                          <a:spcPct val="20000"/>
                        </a:spcBef>
                        <a:defRPr sz="2200">
                          <a:solidFill>
                            <a:srgbClr val="000066"/>
                          </a:solidFill>
                          <a:latin typeface="Arial" panose="020B0604020202020204" pitchFamily="34" charset="0"/>
                          <a:cs typeface="Arial" panose="020B0604020202020204" pitchFamily="34" charset="0"/>
                        </a:defRPr>
                      </a:lvl4pPr>
                      <a:lvl5pPr>
                        <a:spcBef>
                          <a:spcPct val="20000"/>
                        </a:spcBef>
                        <a:defRPr sz="2000">
                          <a:solidFill>
                            <a:srgbClr val="000066"/>
                          </a:solidFill>
                          <a:latin typeface="Arial" panose="020B0604020202020204" pitchFamily="34" charset="0"/>
                          <a:cs typeface="Arial" panose="020B0604020202020204" pitchFamily="34" charset="0"/>
                        </a:defRPr>
                      </a:lvl5pPr>
                      <a:lvl6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Tôi không hiểu gì: </a:t>
                      </a:r>
                      <a:r>
                        <a:rPr kumimoji="0" lang="en-GB"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ebdings" panose="05030102010509060703"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7200">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a:spcBef>
                          <a:spcPct val="20000"/>
                        </a:spcBef>
                        <a:defRPr sz="2200">
                          <a:solidFill>
                            <a:srgbClr val="000066"/>
                          </a:solidFill>
                          <a:latin typeface="Arial" panose="020B0604020202020204" pitchFamily="34" charset="0"/>
                          <a:cs typeface="Arial" panose="020B0604020202020204" pitchFamily="34" charset="0"/>
                        </a:defRPr>
                      </a:lvl4pPr>
                      <a:lvl5pPr>
                        <a:spcBef>
                          <a:spcPct val="20000"/>
                        </a:spcBef>
                        <a:defRPr sz="2000">
                          <a:solidFill>
                            <a:srgbClr val="000066"/>
                          </a:solidFill>
                          <a:latin typeface="Arial" panose="020B0604020202020204" pitchFamily="34" charset="0"/>
                          <a:cs typeface="Arial" panose="020B0604020202020204" pitchFamily="34" charset="0"/>
                        </a:defRPr>
                      </a:lvl5pPr>
                      <a:lvl6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Gợi ý của tôi: </a:t>
                      </a:r>
                      <a:r>
                        <a:rPr kumimoji="0" lang="en-GB"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4963">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a:spcBef>
                          <a:spcPct val="20000"/>
                        </a:spcBef>
                        <a:defRPr sz="2200">
                          <a:solidFill>
                            <a:srgbClr val="000066"/>
                          </a:solidFill>
                          <a:latin typeface="Arial" panose="020B0604020202020204" pitchFamily="34" charset="0"/>
                          <a:cs typeface="Arial" panose="020B0604020202020204" pitchFamily="34" charset="0"/>
                        </a:defRPr>
                      </a:lvl4pPr>
                      <a:lvl5pPr>
                        <a:spcBef>
                          <a:spcPct val="20000"/>
                        </a:spcBef>
                        <a:defRPr sz="2000">
                          <a:solidFill>
                            <a:srgbClr val="000066"/>
                          </a:solidFill>
                          <a:latin typeface="Arial" panose="020B0604020202020204" pitchFamily="34" charset="0"/>
                          <a:cs typeface="Arial" panose="020B0604020202020204" pitchFamily="34" charset="0"/>
                        </a:defRPr>
                      </a:lvl5pPr>
                      <a:lvl6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Bài</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học</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quan</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trọng</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nhất</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được</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học</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GB"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hôm</a:t>
                      </a:r>
                      <a:r>
                        <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065075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Lấy ý kiến phản hồi</a:t>
            </a:r>
          </a:p>
        </p:txBody>
      </p:sp>
      <p:sp>
        <p:nvSpPr>
          <p:cNvPr id="319491" name="Rectangle 3"/>
          <p:cNvSpPr>
            <a:spLocks noChangeArrowheads="1"/>
          </p:cNvSpPr>
          <p:nvPr/>
        </p:nvSpPr>
        <p:spPr bwMode="auto">
          <a:xfrm>
            <a:off x="1633539" y="221138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a:p>
        </p:txBody>
      </p:sp>
      <p:sp>
        <p:nvSpPr>
          <p:cNvPr id="319492" name="Rectangle 4"/>
          <p:cNvSpPr>
            <a:spLocks noChangeArrowheads="1"/>
          </p:cNvSpPr>
          <p:nvPr/>
        </p:nvSpPr>
        <p:spPr bwMode="auto">
          <a:xfrm>
            <a:off x="1633539" y="22113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319493" name="Group 5"/>
          <p:cNvGraphicFramePr>
            <a:graphicFrameLocks noGrp="1"/>
          </p:cNvGraphicFramePr>
          <p:nvPr>
            <p:ph idx="1"/>
          </p:nvPr>
        </p:nvGraphicFramePr>
        <p:xfrm>
          <a:off x="560388" y="1282700"/>
          <a:ext cx="8793162" cy="5422900"/>
        </p:xfrm>
        <a:graphic>
          <a:graphicData uri="http://schemas.openxmlformats.org/drawingml/2006/table">
            <a:tbl>
              <a:tblPr/>
              <a:tblGrid>
                <a:gridCol w="2198687">
                  <a:extLst>
                    <a:ext uri="{9D8B030D-6E8A-4147-A177-3AD203B41FA5}">
                      <a16:colId xmlns:a16="http://schemas.microsoft.com/office/drawing/2014/main" xmlns="" val="20000"/>
                    </a:ext>
                  </a:extLst>
                </a:gridCol>
                <a:gridCol w="2198688">
                  <a:extLst>
                    <a:ext uri="{9D8B030D-6E8A-4147-A177-3AD203B41FA5}">
                      <a16:colId xmlns:a16="http://schemas.microsoft.com/office/drawing/2014/main" xmlns="" val="20001"/>
                    </a:ext>
                  </a:extLst>
                </a:gridCol>
                <a:gridCol w="2197100">
                  <a:extLst>
                    <a:ext uri="{9D8B030D-6E8A-4147-A177-3AD203B41FA5}">
                      <a16:colId xmlns:a16="http://schemas.microsoft.com/office/drawing/2014/main" xmlns="" val="20002"/>
                    </a:ext>
                  </a:extLst>
                </a:gridCol>
                <a:gridCol w="2198687">
                  <a:extLst>
                    <a:ext uri="{9D8B030D-6E8A-4147-A177-3AD203B41FA5}">
                      <a16:colId xmlns:a16="http://schemas.microsoft.com/office/drawing/2014/main" xmlns="" val="20003"/>
                    </a:ext>
                  </a:extLst>
                </a:gridCol>
              </a:tblGrid>
              <a:tr h="1806575">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sz="2800" b="0" i="0" u="none" strike="noStrike" cap="none" normalizeH="0" baseline="0" dirty="0" err="1">
                          <a:ln>
                            <a:noFill/>
                          </a:ln>
                          <a:solidFill>
                            <a:srgbClr val="000066"/>
                          </a:solidFill>
                          <a:effectLst/>
                          <a:latin typeface="Arial" panose="020B0604020202020204" pitchFamily="34" charset="0"/>
                          <a:cs typeface="Arial" panose="020B0604020202020204" pitchFamily="34" charset="0"/>
                        </a:rPr>
                        <a:t>Ngày</a:t>
                      </a:r>
                      <a:endParaRPr kumimoji="0" lang="vi-VN" sz="2800" b="0" i="0" u="none" strike="noStrike" cap="none" normalizeH="0" baseline="0" dirty="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09750">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06575">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a:ln>
                          <a:noFill/>
                        </a:ln>
                        <a:solidFill>
                          <a:srgbClr val="000066"/>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Wingdings" panose="05000000000000000000" pitchFamily="2" charset="2"/>
                        <a:defRPr sz="2800">
                          <a:solidFill>
                            <a:srgbClr val="000066"/>
                          </a:solidFill>
                          <a:latin typeface="Arial" panose="020B0604020202020204" pitchFamily="34" charset="0"/>
                          <a:cs typeface="Arial" panose="020B0604020202020204" pitchFamily="34" charset="0"/>
                        </a:defRPr>
                      </a:lvl1pPr>
                      <a:lvl2pPr marL="514350">
                        <a:spcBef>
                          <a:spcPct val="20000"/>
                        </a:spcBef>
                        <a:buFont typeface="Wingdings" panose="05000000000000000000" pitchFamily="2" charset="2"/>
                        <a:defRPr sz="2600">
                          <a:solidFill>
                            <a:srgbClr val="000066"/>
                          </a:solidFill>
                          <a:latin typeface="Arial" panose="020B0604020202020204" pitchFamily="34" charset="0"/>
                          <a:cs typeface="Arial" panose="020B0604020202020204" pitchFamily="34" charset="0"/>
                        </a:defRPr>
                      </a:lvl2pPr>
                      <a:lvl3pPr>
                        <a:spcBef>
                          <a:spcPct val="20000"/>
                        </a:spcBef>
                        <a:defRPr sz="2400">
                          <a:solidFill>
                            <a:srgbClr val="000066"/>
                          </a:solidFill>
                          <a:latin typeface="Arial" panose="020B0604020202020204" pitchFamily="34" charset="0"/>
                          <a:cs typeface="Arial" panose="020B0604020202020204" pitchFamily="34" charset="0"/>
                        </a:defRPr>
                      </a:lvl3pPr>
                      <a:lvl4pPr marL="1257300">
                        <a:spcBef>
                          <a:spcPct val="20000"/>
                        </a:spcBef>
                        <a:defRPr sz="2200">
                          <a:solidFill>
                            <a:srgbClr val="000066"/>
                          </a:solidFill>
                          <a:latin typeface="Arial" panose="020B0604020202020204" pitchFamily="34" charset="0"/>
                          <a:cs typeface="Arial" panose="020B0604020202020204" pitchFamily="34" charset="0"/>
                        </a:defRPr>
                      </a:lvl4pPr>
                      <a:lvl5pPr marL="1600200">
                        <a:spcBef>
                          <a:spcPct val="20000"/>
                        </a:spcBef>
                        <a:defRPr sz="2000">
                          <a:solidFill>
                            <a:srgbClr val="000066"/>
                          </a:solidFill>
                          <a:latin typeface="Arial" panose="020B0604020202020204" pitchFamily="34" charset="0"/>
                          <a:cs typeface="Arial" panose="020B0604020202020204" pitchFamily="34" charset="0"/>
                        </a:defRPr>
                      </a:lvl5pPr>
                      <a:lvl6pPr marL="20574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6pPr>
                      <a:lvl7pPr marL="25146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7pPr>
                      <a:lvl8pPr marL="29718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8pPr>
                      <a:lvl9pPr marL="3429000" fontAlgn="base">
                        <a:spcBef>
                          <a:spcPct val="20000"/>
                        </a:spcBef>
                        <a:spcAft>
                          <a:spcPct val="0"/>
                        </a:spcAft>
                        <a:defRPr sz="2000">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endParaRPr kumimoji="0" lang="en-US" sz="2800" b="0" i="0" u="none" strike="noStrike" cap="none" normalizeH="0" baseline="0" dirty="0">
                        <a:ln>
                          <a:noFill/>
                        </a:ln>
                        <a:solidFill>
                          <a:srgbClr val="000066"/>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319515" name="Picture 27" descr="thumbs-up-smiley-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543050"/>
            <a:ext cx="2057400" cy="1250950"/>
          </a:xfrm>
          <a:prstGeom prst="rect">
            <a:avLst/>
          </a:prstGeom>
          <a:noFill/>
          <a:extLst>
            <a:ext uri="{909E8E84-426E-40DD-AFC4-6F175D3DCCD1}">
              <a14:hiddenFill xmlns:a14="http://schemas.microsoft.com/office/drawing/2010/main">
                <a:solidFill>
                  <a:srgbClr val="FFFFFF"/>
                </a:solidFill>
              </a14:hiddenFill>
            </a:ext>
          </a:extLst>
        </p:spPr>
      </p:pic>
      <p:sp>
        <p:nvSpPr>
          <p:cNvPr id="319516" name="AutoShape 28" descr="Kết quả hình ảnh cho hình mặt buồn"/>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517" name="AutoShape 29" descr="Kết quả hình ảnh cho hình mặt buồn"/>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19518" name="Picture 30" descr="hinh-anh-buon-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2954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19519" name="Picture 31" descr="icon-349636_6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2954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077642"/>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ext Box 2"/>
          <p:cNvSpPr txBox="1">
            <a:spLocks noChangeArrowheads="1"/>
          </p:cNvSpPr>
          <p:nvPr/>
        </p:nvSpPr>
        <p:spPr bwMode="auto">
          <a:xfrm>
            <a:off x="838200" y="106364"/>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a:cs typeface="Arial" panose="020B0604020202020204" pitchFamily="34" charset="0"/>
              </a:rPr>
              <a:t>CÁCH XÁC ĐỊNH THỜI GIAN LUYỆN TẬP</a:t>
            </a:r>
          </a:p>
        </p:txBody>
      </p:sp>
      <p:sp>
        <p:nvSpPr>
          <p:cNvPr id="324611" name="Text Box 3"/>
          <p:cNvSpPr txBox="1">
            <a:spLocks noChangeArrowheads="1"/>
          </p:cNvSpPr>
          <p:nvPr/>
        </p:nvSpPr>
        <p:spPr bwMode="auto">
          <a:xfrm>
            <a:off x="914400" y="1219201"/>
            <a:ext cx="8077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cs typeface="Arial" panose="020B0604020202020204" pitchFamily="34" charset="0"/>
              </a:rPr>
              <a:t>T</a:t>
            </a:r>
            <a:r>
              <a:rPr lang="en-US" sz="2400" b="1" baseline="-25000">
                <a:cs typeface="Arial" panose="020B0604020202020204" pitchFamily="34" charset="0"/>
              </a:rPr>
              <a:t>GV</a:t>
            </a:r>
            <a:r>
              <a:rPr lang="en-US" sz="2400" b="1">
                <a:cs typeface="Arial" panose="020B0604020202020204" pitchFamily="34" charset="0"/>
              </a:rPr>
              <a:t> = Thời gian GV thực hiện công việc theo quy trình</a:t>
            </a:r>
          </a:p>
          <a:p>
            <a:pPr eaLnBrk="1" hangingPunct="1">
              <a:spcBef>
                <a:spcPct val="50000"/>
              </a:spcBef>
            </a:pPr>
            <a:r>
              <a:rPr lang="en-US" sz="2400" b="1">
                <a:cs typeface="Arial" panose="020B0604020202020204" pitchFamily="34" charset="0"/>
              </a:rPr>
              <a:t>T</a:t>
            </a:r>
            <a:r>
              <a:rPr lang="en-US" sz="2400" b="1" baseline="-25000">
                <a:cs typeface="Arial" panose="020B0604020202020204" pitchFamily="34" charset="0"/>
              </a:rPr>
              <a:t>HS</a:t>
            </a:r>
            <a:r>
              <a:rPr lang="en-US" sz="2400" b="1">
                <a:cs typeface="Arial" panose="020B0604020202020204" pitchFamily="34" charset="0"/>
              </a:rPr>
              <a:t> = T</a:t>
            </a:r>
            <a:r>
              <a:rPr lang="en-US" sz="2400" b="1" baseline="-25000">
                <a:cs typeface="Arial" panose="020B0604020202020204" pitchFamily="34" charset="0"/>
              </a:rPr>
              <a:t>GV</a:t>
            </a:r>
            <a:r>
              <a:rPr lang="en-US" sz="2400" b="1">
                <a:cs typeface="Arial" panose="020B0604020202020204" pitchFamily="34" charset="0"/>
              </a:rPr>
              <a:t> x ( 1,5 – 2)</a:t>
            </a:r>
          </a:p>
          <a:p>
            <a:pPr eaLnBrk="1" hangingPunct="1">
              <a:spcBef>
                <a:spcPct val="50000"/>
              </a:spcBef>
              <a:buFontTx/>
              <a:buChar char="•"/>
            </a:pPr>
            <a:r>
              <a:rPr lang="en-US" sz="2400" b="1">
                <a:cs typeface="Arial" panose="020B0604020202020204" pitchFamily="34" charset="0"/>
              </a:rPr>
              <a:t> </a:t>
            </a:r>
            <a:r>
              <a:rPr lang="en-US" sz="2800" b="1">
                <a:solidFill>
                  <a:srgbClr val="CC3300"/>
                </a:solidFill>
                <a:cs typeface="Arial" panose="020B0604020202020204" pitchFamily="34" charset="0"/>
              </a:rPr>
              <a:t>Nếu luyện tập cá nhân </a:t>
            </a:r>
          </a:p>
          <a:p>
            <a:pPr eaLnBrk="1" hangingPunct="1">
              <a:spcBef>
                <a:spcPct val="50000"/>
              </a:spcBef>
            </a:pPr>
            <a:r>
              <a:rPr lang="en-US" sz="2400" b="1">
                <a:cs typeface="Arial" panose="020B0604020202020204" pitchFamily="34" charset="0"/>
              </a:rPr>
              <a:t>          </a:t>
            </a:r>
          </a:p>
          <a:p>
            <a:pPr eaLnBrk="1" hangingPunct="1">
              <a:spcBef>
                <a:spcPct val="50000"/>
              </a:spcBef>
            </a:pPr>
            <a:r>
              <a:rPr lang="en-US" sz="2400" b="1">
                <a:cs typeface="Arial" panose="020B0604020202020204" pitchFamily="34" charset="0"/>
              </a:rPr>
              <a:t> </a:t>
            </a:r>
          </a:p>
          <a:p>
            <a:pPr eaLnBrk="1" hangingPunct="1">
              <a:spcBef>
                <a:spcPct val="50000"/>
              </a:spcBef>
            </a:pPr>
            <a:r>
              <a:rPr lang="en-US" sz="2400" b="1">
                <a:cs typeface="Arial" panose="020B0604020202020204" pitchFamily="34" charset="0"/>
              </a:rPr>
              <a:t>                </a:t>
            </a:r>
          </a:p>
        </p:txBody>
      </p:sp>
      <p:grpSp>
        <p:nvGrpSpPr>
          <p:cNvPr id="324612" name="Group 4"/>
          <p:cNvGrpSpPr>
            <a:grpSpLocks/>
          </p:cNvGrpSpPr>
          <p:nvPr/>
        </p:nvGrpSpPr>
        <p:grpSpPr bwMode="auto">
          <a:xfrm>
            <a:off x="1371600" y="2676526"/>
            <a:ext cx="6172200" cy="1439863"/>
            <a:chOff x="624" y="1686"/>
            <a:chExt cx="3888" cy="907"/>
          </a:xfrm>
        </p:grpSpPr>
        <p:graphicFrame>
          <p:nvGraphicFramePr>
            <p:cNvPr id="324613" name="Object 5"/>
            <p:cNvGraphicFramePr>
              <a:graphicFrameLocks noChangeAspect="1"/>
            </p:cNvGraphicFramePr>
            <p:nvPr/>
          </p:nvGraphicFramePr>
          <p:xfrm>
            <a:off x="2331" y="1686"/>
            <a:ext cx="587" cy="907"/>
          </p:xfrm>
          <a:graphic>
            <a:graphicData uri="http://schemas.openxmlformats.org/presentationml/2006/ole">
              <mc:AlternateContent xmlns:mc="http://schemas.openxmlformats.org/markup-compatibility/2006">
                <mc:Choice xmlns:v="urn:schemas-microsoft-com:vml" Requires="v">
                  <p:oleObj spid="_x0000_s2146" name="Equation" r:id="rId3" imgW="279360" imgH="431640" progId="Equation.3">
                    <p:embed/>
                  </p:oleObj>
                </mc:Choice>
                <mc:Fallback>
                  <p:oleObj name="Equation" r:id="rId3" imgW="2793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 y="1686"/>
                          <a:ext cx="587" cy="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4614" name="Text Box 6"/>
            <p:cNvSpPr txBox="1">
              <a:spLocks noChangeArrowheads="1"/>
            </p:cNvSpPr>
            <p:nvPr/>
          </p:nvSpPr>
          <p:spPr bwMode="auto">
            <a:xfrm>
              <a:off x="624" y="1968"/>
              <a:ext cx="38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solidFill>
                    <a:schemeClr val="tx2"/>
                  </a:solidFill>
                  <a:cs typeface="Arial" panose="020B0604020202020204" pitchFamily="34" charset="0"/>
                </a:rPr>
                <a:t>Số lần luyện tập =</a:t>
              </a:r>
            </a:p>
          </p:txBody>
        </p:sp>
      </p:grpSp>
      <p:grpSp>
        <p:nvGrpSpPr>
          <p:cNvPr id="324615" name="Group 7"/>
          <p:cNvGrpSpPr>
            <a:grpSpLocks/>
          </p:cNvGrpSpPr>
          <p:nvPr/>
        </p:nvGrpSpPr>
        <p:grpSpPr bwMode="auto">
          <a:xfrm>
            <a:off x="1828800" y="4876801"/>
            <a:ext cx="6172200" cy="1439863"/>
            <a:chOff x="912" y="3072"/>
            <a:chExt cx="3888" cy="907"/>
          </a:xfrm>
        </p:grpSpPr>
        <p:graphicFrame>
          <p:nvGraphicFramePr>
            <p:cNvPr id="324616" name="Object 8"/>
            <p:cNvGraphicFramePr>
              <a:graphicFrameLocks noChangeAspect="1"/>
            </p:cNvGraphicFramePr>
            <p:nvPr/>
          </p:nvGraphicFramePr>
          <p:xfrm>
            <a:off x="2703" y="3072"/>
            <a:ext cx="1521" cy="907"/>
          </p:xfrm>
          <a:graphic>
            <a:graphicData uri="http://schemas.openxmlformats.org/presentationml/2006/ole">
              <mc:AlternateContent xmlns:mc="http://schemas.openxmlformats.org/markup-compatibility/2006">
                <mc:Choice xmlns:v="urn:schemas-microsoft-com:vml" Requires="v">
                  <p:oleObj spid="_x0000_s2147" name="Equation" r:id="rId5" imgW="723600" imgH="431640" progId="Equation.3">
                    <p:embed/>
                  </p:oleObj>
                </mc:Choice>
                <mc:Fallback>
                  <p:oleObj name="Equation" r:id="rId5" imgW="7236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3" y="3072"/>
                          <a:ext cx="1521" cy="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4617" name="Text Box 9"/>
            <p:cNvSpPr txBox="1">
              <a:spLocks noChangeArrowheads="1"/>
            </p:cNvSpPr>
            <p:nvPr/>
          </p:nvSpPr>
          <p:spPr bwMode="auto">
            <a:xfrm>
              <a:off x="912" y="3354"/>
              <a:ext cx="38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solidFill>
                    <a:schemeClr val="tx2"/>
                  </a:solidFill>
                  <a:cs typeface="Arial" panose="020B0604020202020204" pitchFamily="34" charset="0"/>
                </a:rPr>
                <a:t>Số lần luyện tập =</a:t>
              </a:r>
            </a:p>
          </p:txBody>
        </p:sp>
      </p:grpSp>
      <p:sp>
        <p:nvSpPr>
          <p:cNvPr id="324618" name="Text Box 10"/>
          <p:cNvSpPr txBox="1">
            <a:spLocks noChangeArrowheads="1"/>
          </p:cNvSpPr>
          <p:nvPr/>
        </p:nvSpPr>
        <p:spPr bwMode="auto">
          <a:xfrm>
            <a:off x="1066800" y="4419601"/>
            <a:ext cx="502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CC3300"/>
                </a:solidFill>
                <a:cs typeface="Arial" panose="020B0604020202020204" pitchFamily="34" charset="0"/>
              </a:rPr>
              <a:t>* Nếu luyện tập nhóm</a:t>
            </a:r>
          </a:p>
        </p:txBody>
      </p:sp>
    </p:spTree>
    <p:extLst>
      <p:ext uri="{BB962C8B-B14F-4D97-AF65-F5344CB8AC3E}">
        <p14:creationId xmlns:p14="http://schemas.microsoft.com/office/powerpoint/2010/main" val="26790125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339BA6C-C770-E549-9243-7C0C5CF012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616"/>
            <a:ext cx="9906000" cy="1470660"/>
          </a:xfrm>
          <a:prstGeom prst="rect">
            <a:avLst/>
          </a:prstGeom>
        </p:spPr>
      </p:pic>
      <p:sp>
        <p:nvSpPr>
          <p:cNvPr id="2" name="TextBox 1">
            <a:extLst>
              <a:ext uri="{FF2B5EF4-FFF2-40B4-BE49-F238E27FC236}">
                <a16:creationId xmlns:a16="http://schemas.microsoft.com/office/drawing/2014/main" xmlns="" id="{8819C520-3E8D-834D-8C1E-B823E3AFA964}"/>
              </a:ext>
            </a:extLst>
          </p:cNvPr>
          <p:cNvSpPr txBox="1"/>
          <p:nvPr/>
        </p:nvSpPr>
        <p:spPr>
          <a:xfrm>
            <a:off x="2216696" y="3075057"/>
            <a:ext cx="4968552" cy="707886"/>
          </a:xfrm>
          <a:prstGeom prst="rect">
            <a:avLst/>
          </a:prstGeom>
          <a:noFill/>
        </p:spPr>
        <p:txBody>
          <a:bodyPr wrap="square" rtlCol="0">
            <a:spAutoFit/>
          </a:bodyPr>
          <a:lstStyle/>
          <a:p>
            <a:pPr algn="ctr"/>
            <a:r>
              <a:rPr lang="x-none" sz="4000" b="1" dirty="0">
                <a:solidFill>
                  <a:schemeClr val="bg1"/>
                </a:solidFill>
                <a:latin typeface="Tahoma" panose="020B0604030504040204" pitchFamily="34" charset="0"/>
                <a:ea typeface="Tahoma" panose="020B0604030504040204" pitchFamily="34" charset="0"/>
                <a:cs typeface="Tahoma" panose="020B0604030504040204" pitchFamily="34" charset="0"/>
              </a:rPr>
              <a:t>XIN CẢM ƠN!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8544" y="-53163"/>
            <a:ext cx="8418810" cy="1040723"/>
          </a:xfrm>
        </p:spPr>
        <p:txBody>
          <a:bodyPr>
            <a:normAutofit fontScale="90000"/>
          </a:bodyPr>
          <a:lstStyle/>
          <a:p>
            <a:r>
              <a:rPr lang="en-US" b="1" dirty="0">
                <a:latin typeface="Arial" panose="020B0604020202020204" pitchFamily="34" charset="0"/>
                <a:cs typeface="Arial" panose="020B0604020202020204" pitchFamily="34" charset="0"/>
              </a:rPr>
              <a:t>1.2 PHƯƠNG PHÁP ĐÀM THOẠI</a:t>
            </a:r>
          </a:p>
        </p:txBody>
      </p:sp>
      <p:grpSp>
        <p:nvGrpSpPr>
          <p:cNvPr id="5" name="Group 2"/>
          <p:cNvGrpSpPr>
            <a:grpSpLocks/>
          </p:cNvGrpSpPr>
          <p:nvPr/>
        </p:nvGrpSpPr>
        <p:grpSpPr bwMode="auto">
          <a:xfrm>
            <a:off x="1568624" y="1700808"/>
            <a:ext cx="6191250" cy="2824757"/>
            <a:chOff x="942" y="1824"/>
            <a:chExt cx="3504" cy="1168"/>
          </a:xfrm>
        </p:grpSpPr>
        <p:grpSp>
          <p:nvGrpSpPr>
            <p:cNvPr id="6" name="Group 3"/>
            <p:cNvGrpSpPr>
              <a:grpSpLocks/>
            </p:cNvGrpSpPr>
            <p:nvPr/>
          </p:nvGrpSpPr>
          <p:grpSpPr bwMode="auto">
            <a:xfrm>
              <a:off x="942" y="1908"/>
              <a:ext cx="3504" cy="1020"/>
              <a:chOff x="960" y="1908"/>
              <a:chExt cx="3504" cy="1020"/>
            </a:xfrm>
          </p:grpSpPr>
          <p:sp>
            <p:nvSpPr>
              <p:cNvPr id="9" name="Oval 4"/>
              <p:cNvSpPr>
                <a:spLocks noChangeArrowheads="1"/>
              </p:cNvSpPr>
              <p:nvPr/>
            </p:nvSpPr>
            <p:spPr bwMode="auto">
              <a:xfrm>
                <a:off x="960" y="2046"/>
                <a:ext cx="1094" cy="624"/>
              </a:xfrm>
              <a:prstGeom prst="ellipse">
                <a:avLst/>
              </a:prstGeom>
              <a:solidFill>
                <a:srgbClr val="FFCCFF"/>
              </a:solidFill>
              <a:ln w="9525">
                <a:solidFill>
                  <a:srgbClr val="000000"/>
                </a:solidFill>
                <a:round/>
                <a:headEnd/>
                <a:tailEnd/>
              </a:ln>
            </p:spPr>
            <p:txBody>
              <a:bodyPr anchor="ctr"/>
              <a:lstStyle/>
              <a:p>
                <a:pPr algn="ctr" eaLnBrk="0" hangingPunct="0"/>
                <a:r>
                  <a:rPr lang="en-US" sz="2600" b="1">
                    <a:solidFill>
                      <a:srgbClr val="FF0066"/>
                    </a:solidFill>
                    <a:latin typeface="Arial" panose="020B0604020202020204" pitchFamily="34" charset="0"/>
                    <a:cs typeface="Arial" panose="020B0604020202020204" pitchFamily="34" charset="0"/>
                  </a:rPr>
                  <a:t>Giáo viên</a:t>
                </a:r>
              </a:p>
            </p:txBody>
          </p:sp>
          <p:sp>
            <p:nvSpPr>
              <p:cNvPr id="10" name="Oval 5"/>
              <p:cNvSpPr>
                <a:spLocks noChangeArrowheads="1"/>
              </p:cNvSpPr>
              <p:nvPr/>
            </p:nvSpPr>
            <p:spPr bwMode="auto">
              <a:xfrm>
                <a:off x="3370" y="2046"/>
                <a:ext cx="1094" cy="624"/>
              </a:xfrm>
              <a:prstGeom prst="ellipse">
                <a:avLst/>
              </a:prstGeom>
              <a:solidFill>
                <a:srgbClr val="FFCCFF"/>
              </a:solidFill>
              <a:ln w="9525">
                <a:solidFill>
                  <a:srgbClr val="000000"/>
                </a:solidFill>
                <a:round/>
                <a:headEnd/>
                <a:tailEnd/>
              </a:ln>
            </p:spPr>
            <p:txBody>
              <a:bodyPr anchor="ctr"/>
              <a:lstStyle/>
              <a:p>
                <a:pPr algn="ctr" eaLnBrk="0" hangingPunct="0"/>
                <a:r>
                  <a:rPr lang="en-US" sz="2600" dirty="0">
                    <a:solidFill>
                      <a:schemeClr val="bg1"/>
                    </a:solidFill>
                    <a:latin typeface="Arial" panose="020B0604020202020204" pitchFamily="34" charset="0"/>
                    <a:cs typeface="Arial" panose="020B0604020202020204" pitchFamily="34" charset="0"/>
                  </a:rPr>
                  <a:t> </a:t>
                </a:r>
                <a:r>
                  <a:rPr lang="en-US" sz="2600" b="1" dirty="0" err="1">
                    <a:solidFill>
                      <a:srgbClr val="FF0066"/>
                    </a:solidFill>
                    <a:latin typeface="Arial" panose="020B0604020202020204" pitchFamily="34" charset="0"/>
                    <a:cs typeface="Arial" panose="020B0604020202020204" pitchFamily="34" charset="0"/>
                  </a:rPr>
                  <a:t>Học</a:t>
                </a:r>
                <a:r>
                  <a:rPr lang="en-US" sz="2600" b="1" dirty="0">
                    <a:solidFill>
                      <a:srgbClr val="FF0066"/>
                    </a:solidFill>
                    <a:latin typeface="Arial" panose="020B0604020202020204" pitchFamily="34" charset="0"/>
                    <a:cs typeface="Arial" panose="020B0604020202020204" pitchFamily="34" charset="0"/>
                  </a:rPr>
                  <a:t> </a:t>
                </a:r>
                <a:r>
                  <a:rPr lang="en-US" sz="2600" b="1" dirty="0" err="1">
                    <a:solidFill>
                      <a:srgbClr val="FF0066"/>
                    </a:solidFill>
                    <a:latin typeface="Arial" panose="020B0604020202020204" pitchFamily="34" charset="0"/>
                    <a:cs typeface="Arial" panose="020B0604020202020204" pitchFamily="34" charset="0"/>
                  </a:rPr>
                  <a:t>sinh</a:t>
                </a:r>
                <a:endParaRPr lang="en-US" sz="2600" b="1" dirty="0">
                  <a:solidFill>
                    <a:srgbClr val="FF0066"/>
                  </a:solidFill>
                  <a:latin typeface="Arial" panose="020B0604020202020204" pitchFamily="34" charset="0"/>
                  <a:cs typeface="Arial" panose="020B0604020202020204" pitchFamily="34" charset="0"/>
                </a:endParaRPr>
              </a:p>
            </p:txBody>
          </p:sp>
          <p:sp>
            <p:nvSpPr>
              <p:cNvPr id="11" name="WordArt 6"/>
              <p:cNvSpPr>
                <a:spLocks noChangeArrowheads="1" noChangeShapeType="1" noTextEdit="1"/>
              </p:cNvSpPr>
              <p:nvPr/>
            </p:nvSpPr>
            <p:spPr bwMode="auto">
              <a:xfrm>
                <a:off x="2040" y="1908"/>
                <a:ext cx="1326" cy="384"/>
              </a:xfrm>
              <a:prstGeom prst="rect">
                <a:avLst/>
              </a:prstGeom>
            </p:spPr>
            <p:txBody>
              <a:bodyPr spcFirstLastPara="1" wrap="none" fromWordArt="1">
                <a:prstTxWarp prst="textArchUp">
                  <a:avLst>
                    <a:gd name="adj" fmla="val 10800000"/>
                  </a:avLst>
                </a:prstTxWarp>
              </a:bodyPr>
              <a:lstStyle/>
              <a:p>
                <a:pPr algn="ctr"/>
                <a:r>
                  <a:rPr lang="en-US" sz="2600" kern="10" spc="-65">
                    <a:ln w="9525">
                      <a:solidFill>
                        <a:schemeClr val="bg1"/>
                      </a:solidFill>
                      <a:round/>
                      <a:headEnd/>
                      <a:tailEnd/>
                    </a:ln>
                    <a:solidFill>
                      <a:schemeClr val="bg1"/>
                    </a:solidFill>
                    <a:latin typeface="Arial" panose="020B0604020202020204" pitchFamily="34" charset="0"/>
                    <a:cs typeface="Arial" panose="020B0604020202020204" pitchFamily="34" charset="0"/>
                  </a:rPr>
                  <a:t>Hệ thống các câu hỏi</a:t>
                </a:r>
              </a:p>
            </p:txBody>
          </p:sp>
          <p:sp>
            <p:nvSpPr>
              <p:cNvPr id="12" name="Freeform 7"/>
              <p:cNvSpPr>
                <a:spLocks/>
              </p:cNvSpPr>
              <p:nvPr/>
            </p:nvSpPr>
            <p:spPr bwMode="auto">
              <a:xfrm>
                <a:off x="1992" y="2004"/>
                <a:ext cx="1440" cy="192"/>
              </a:xfrm>
              <a:custGeom>
                <a:avLst/>
                <a:gdLst/>
                <a:ahLst/>
                <a:cxnLst>
                  <a:cxn ang="0">
                    <a:pos x="0" y="192"/>
                  </a:cxn>
                  <a:cxn ang="0">
                    <a:pos x="336" y="48"/>
                  </a:cxn>
                  <a:cxn ang="0">
                    <a:pos x="720" y="0"/>
                  </a:cxn>
                  <a:cxn ang="0">
                    <a:pos x="1104" y="48"/>
                  </a:cxn>
                  <a:cxn ang="0">
                    <a:pos x="1440" y="192"/>
                  </a:cxn>
                </a:cxnLst>
                <a:rect l="0" t="0" r="r" b="b"/>
                <a:pathLst>
                  <a:path w="1440" h="192">
                    <a:moveTo>
                      <a:pt x="0" y="192"/>
                    </a:moveTo>
                    <a:cubicBezTo>
                      <a:pt x="108" y="136"/>
                      <a:pt x="216" y="80"/>
                      <a:pt x="336" y="48"/>
                    </a:cubicBezTo>
                    <a:cubicBezTo>
                      <a:pt x="456" y="16"/>
                      <a:pt x="592" y="0"/>
                      <a:pt x="720" y="0"/>
                    </a:cubicBezTo>
                    <a:cubicBezTo>
                      <a:pt x="848" y="0"/>
                      <a:pt x="984" y="16"/>
                      <a:pt x="1104" y="48"/>
                    </a:cubicBezTo>
                    <a:cubicBezTo>
                      <a:pt x="1224" y="80"/>
                      <a:pt x="1332" y="136"/>
                      <a:pt x="1440" y="192"/>
                    </a:cubicBezTo>
                  </a:path>
                </a:pathLst>
              </a:custGeom>
              <a:noFill/>
              <a:ln w="15875" cmpd="sng">
                <a:solidFill>
                  <a:srgbClr val="800000"/>
                </a:solidFill>
                <a:round/>
                <a:headEnd type="none" w="med" len="med"/>
                <a:tailEnd type="triangle" w="med" len="med"/>
              </a:ln>
              <a:effectLst/>
            </p:spPr>
            <p:txBody>
              <a:bodyPr/>
              <a:lstStyle/>
              <a:p>
                <a:pPr algn="ctr"/>
                <a:endParaRPr lang="en-US" sz="2600">
                  <a:latin typeface="Arial" panose="020B0604020202020204" pitchFamily="34" charset="0"/>
                  <a:cs typeface="Arial" panose="020B0604020202020204" pitchFamily="34" charset="0"/>
                </a:endParaRPr>
              </a:p>
            </p:txBody>
          </p:sp>
          <p:sp>
            <p:nvSpPr>
              <p:cNvPr id="13" name="Freeform 8"/>
              <p:cNvSpPr>
                <a:spLocks/>
              </p:cNvSpPr>
              <p:nvPr/>
            </p:nvSpPr>
            <p:spPr bwMode="auto">
              <a:xfrm rot="-10800000">
                <a:off x="1986" y="2514"/>
                <a:ext cx="1440" cy="192"/>
              </a:xfrm>
              <a:custGeom>
                <a:avLst/>
                <a:gdLst/>
                <a:ahLst/>
                <a:cxnLst>
                  <a:cxn ang="0">
                    <a:pos x="0" y="192"/>
                  </a:cxn>
                  <a:cxn ang="0">
                    <a:pos x="336" y="48"/>
                  </a:cxn>
                  <a:cxn ang="0">
                    <a:pos x="720" y="0"/>
                  </a:cxn>
                  <a:cxn ang="0">
                    <a:pos x="1104" y="48"/>
                  </a:cxn>
                  <a:cxn ang="0">
                    <a:pos x="1440" y="192"/>
                  </a:cxn>
                </a:cxnLst>
                <a:rect l="0" t="0" r="r" b="b"/>
                <a:pathLst>
                  <a:path w="1440" h="192">
                    <a:moveTo>
                      <a:pt x="0" y="192"/>
                    </a:moveTo>
                    <a:cubicBezTo>
                      <a:pt x="108" y="136"/>
                      <a:pt x="216" y="80"/>
                      <a:pt x="336" y="48"/>
                    </a:cubicBezTo>
                    <a:cubicBezTo>
                      <a:pt x="456" y="16"/>
                      <a:pt x="592" y="0"/>
                      <a:pt x="720" y="0"/>
                    </a:cubicBezTo>
                    <a:cubicBezTo>
                      <a:pt x="848" y="0"/>
                      <a:pt x="984" y="16"/>
                      <a:pt x="1104" y="48"/>
                    </a:cubicBezTo>
                    <a:cubicBezTo>
                      <a:pt x="1224" y="80"/>
                      <a:pt x="1332" y="136"/>
                      <a:pt x="1440" y="192"/>
                    </a:cubicBezTo>
                  </a:path>
                </a:pathLst>
              </a:custGeom>
              <a:noFill/>
              <a:ln w="15875">
                <a:solidFill>
                  <a:srgbClr val="800000"/>
                </a:solidFill>
                <a:round/>
                <a:headEnd type="none" w="med" len="med"/>
                <a:tailEnd type="triangle" w="med" len="med"/>
              </a:ln>
              <a:effectLst/>
            </p:spPr>
            <p:txBody>
              <a:bodyPr/>
              <a:lstStyle/>
              <a:p>
                <a:pPr algn="ctr"/>
                <a:endParaRPr lang="en-US" sz="2600">
                  <a:latin typeface="Arial" panose="020B0604020202020204" pitchFamily="34" charset="0"/>
                  <a:cs typeface="Arial" panose="020B0604020202020204" pitchFamily="34" charset="0"/>
                </a:endParaRPr>
              </a:p>
            </p:txBody>
          </p:sp>
          <p:sp>
            <p:nvSpPr>
              <p:cNvPr id="14" name="WordArt 9"/>
              <p:cNvSpPr>
                <a:spLocks noChangeArrowheads="1" noChangeShapeType="1" noTextEdit="1"/>
              </p:cNvSpPr>
              <p:nvPr/>
            </p:nvSpPr>
            <p:spPr bwMode="auto">
              <a:xfrm>
                <a:off x="2088" y="2604"/>
                <a:ext cx="1248" cy="324"/>
              </a:xfrm>
              <a:prstGeom prst="rect">
                <a:avLst/>
              </a:prstGeom>
            </p:spPr>
            <p:txBody>
              <a:bodyPr wrap="none" fromWordArt="1">
                <a:prstTxWarp prst="textCanDown">
                  <a:avLst>
                    <a:gd name="adj" fmla="val 33333"/>
                  </a:avLst>
                </a:prstTxWarp>
              </a:bodyPr>
              <a:lstStyle/>
              <a:p>
                <a:pPr algn="ctr"/>
                <a:r>
                  <a:rPr lang="en-US" sz="2600" kern="10" spc="325">
                    <a:ln w="9525">
                      <a:solidFill>
                        <a:schemeClr val="bg1"/>
                      </a:solidFill>
                      <a:round/>
                      <a:headEnd/>
                      <a:tailEnd/>
                    </a:ln>
                    <a:solidFill>
                      <a:schemeClr val="bg1"/>
                    </a:solidFill>
                    <a:latin typeface="Arial" panose="020B0604020202020204" pitchFamily="34" charset="0"/>
                    <a:cs typeface="Arial" panose="020B0604020202020204" pitchFamily="34" charset="0"/>
                  </a:rPr>
                  <a:t>Thông tin phản hồi</a:t>
                </a:r>
              </a:p>
            </p:txBody>
          </p:sp>
          <p:sp>
            <p:nvSpPr>
              <p:cNvPr id="15" name="Text Box 10"/>
              <p:cNvSpPr txBox="1">
                <a:spLocks noChangeArrowheads="1"/>
              </p:cNvSpPr>
              <p:nvPr/>
            </p:nvSpPr>
            <p:spPr bwMode="auto">
              <a:xfrm>
                <a:off x="2040" y="2042"/>
                <a:ext cx="1344" cy="700"/>
              </a:xfrm>
              <a:prstGeom prst="rect">
                <a:avLst/>
              </a:prstGeom>
              <a:noFill/>
              <a:ln w="9525">
                <a:noFill/>
                <a:miter lim="800000"/>
                <a:headEnd/>
                <a:tailEnd/>
              </a:ln>
              <a:effectLst/>
            </p:spPr>
            <p:txBody>
              <a:bodyPr>
                <a:spAutoFit/>
              </a:bodyPr>
              <a:lstStyle/>
              <a:p>
                <a:pPr algn="ctr">
                  <a:spcBef>
                    <a:spcPct val="50000"/>
                  </a:spcBef>
                </a:pPr>
                <a:r>
                  <a:rPr lang="en-US" sz="2600" b="1" dirty="0">
                    <a:solidFill>
                      <a:srgbClr val="0000CC"/>
                    </a:solidFill>
                    <a:latin typeface="Arial" panose="020B0604020202020204" pitchFamily="34" charset="0"/>
                    <a:cs typeface="Arial" panose="020B0604020202020204" pitchFamily="34" charset="0"/>
                  </a:rPr>
                  <a:t>Tri </a:t>
                </a:r>
                <a:r>
                  <a:rPr lang="en-US" sz="2600" b="1" dirty="0" err="1">
                    <a:solidFill>
                      <a:srgbClr val="0000CC"/>
                    </a:solidFill>
                    <a:latin typeface="Arial" panose="020B0604020202020204" pitchFamily="34" charset="0"/>
                    <a:cs typeface="Arial" panose="020B0604020202020204" pitchFamily="34" charset="0"/>
                  </a:rPr>
                  <a:t>thức</a:t>
                </a:r>
                <a:r>
                  <a:rPr lang="en-US" sz="2600" b="1" dirty="0">
                    <a:solidFill>
                      <a:srgbClr val="0000CC"/>
                    </a:solidFill>
                    <a:latin typeface="Arial" panose="020B0604020202020204" pitchFamily="34" charset="0"/>
                    <a:cs typeface="Arial" panose="020B0604020202020204" pitchFamily="34" charset="0"/>
                  </a:rPr>
                  <a:t>, </a:t>
                </a:r>
                <a:r>
                  <a:rPr lang="en-US" sz="2600" b="1" dirty="0" err="1">
                    <a:solidFill>
                      <a:srgbClr val="0000CC"/>
                    </a:solidFill>
                    <a:latin typeface="Arial" panose="020B0604020202020204" pitchFamily="34" charset="0"/>
                    <a:cs typeface="Arial" panose="020B0604020202020204" pitchFamily="34" charset="0"/>
                  </a:rPr>
                  <a:t>kinh</a:t>
                </a:r>
                <a:r>
                  <a:rPr lang="en-US" sz="2600" b="1" dirty="0">
                    <a:solidFill>
                      <a:srgbClr val="0000CC"/>
                    </a:solidFill>
                    <a:latin typeface="Arial" panose="020B0604020202020204" pitchFamily="34" charset="0"/>
                    <a:cs typeface="Arial" panose="020B0604020202020204" pitchFamily="34" charset="0"/>
                  </a:rPr>
                  <a:t> </a:t>
                </a:r>
                <a:r>
                  <a:rPr lang="en-US" sz="2600" b="1" dirty="0" err="1">
                    <a:solidFill>
                      <a:srgbClr val="0000CC"/>
                    </a:solidFill>
                    <a:latin typeface="Arial" panose="020B0604020202020204" pitchFamily="34" charset="0"/>
                    <a:cs typeface="Arial" panose="020B0604020202020204" pitchFamily="34" charset="0"/>
                  </a:rPr>
                  <a:t>nghiệm</a:t>
                </a:r>
                <a:r>
                  <a:rPr lang="en-US" sz="2600" b="1" dirty="0">
                    <a:solidFill>
                      <a:srgbClr val="0000CC"/>
                    </a:solidFill>
                    <a:latin typeface="Arial" panose="020B0604020202020204" pitchFamily="34" charset="0"/>
                    <a:cs typeface="Arial" panose="020B0604020202020204" pitchFamily="34" charset="0"/>
                  </a:rPr>
                  <a:t>, </a:t>
                </a:r>
                <a:r>
                  <a:rPr lang="en-US" sz="2600" b="1" dirty="0" err="1">
                    <a:solidFill>
                      <a:srgbClr val="0000CC"/>
                    </a:solidFill>
                    <a:latin typeface="Arial" panose="020B0604020202020204" pitchFamily="34" charset="0"/>
                    <a:cs typeface="Arial" panose="020B0604020202020204" pitchFamily="34" charset="0"/>
                  </a:rPr>
                  <a:t>nội</a:t>
                </a:r>
                <a:r>
                  <a:rPr lang="en-US" sz="2600" b="1" dirty="0">
                    <a:solidFill>
                      <a:srgbClr val="0000CC"/>
                    </a:solidFill>
                    <a:latin typeface="Arial" panose="020B0604020202020204" pitchFamily="34" charset="0"/>
                    <a:cs typeface="Arial" panose="020B0604020202020204" pitchFamily="34" charset="0"/>
                  </a:rPr>
                  <a:t> dung </a:t>
                </a:r>
                <a:r>
                  <a:rPr lang="en-US" sz="2600" b="1" dirty="0" err="1">
                    <a:solidFill>
                      <a:srgbClr val="0000CC"/>
                    </a:solidFill>
                    <a:latin typeface="Arial" panose="020B0604020202020204" pitchFamily="34" charset="0"/>
                    <a:cs typeface="Arial" panose="020B0604020202020204" pitchFamily="34" charset="0"/>
                  </a:rPr>
                  <a:t>bài</a:t>
                </a:r>
                <a:r>
                  <a:rPr lang="en-US" sz="2600" b="1" dirty="0">
                    <a:solidFill>
                      <a:srgbClr val="0000CC"/>
                    </a:solidFill>
                    <a:latin typeface="Arial" panose="020B0604020202020204" pitchFamily="34" charset="0"/>
                    <a:cs typeface="Arial" panose="020B0604020202020204" pitchFamily="34" charset="0"/>
                  </a:rPr>
                  <a:t> </a:t>
                </a:r>
                <a:r>
                  <a:rPr lang="en-US" sz="2600" b="1" dirty="0" err="1">
                    <a:solidFill>
                      <a:srgbClr val="0000CC"/>
                    </a:solidFill>
                    <a:latin typeface="Arial" panose="020B0604020202020204" pitchFamily="34" charset="0"/>
                    <a:cs typeface="Arial" panose="020B0604020202020204" pitchFamily="34" charset="0"/>
                  </a:rPr>
                  <a:t>giảng</a:t>
                </a:r>
                <a:r>
                  <a:rPr lang="en-US" sz="2600" b="1" dirty="0">
                    <a:solidFill>
                      <a:srgbClr val="0000CC"/>
                    </a:solidFill>
                    <a:latin typeface="Arial" panose="020B0604020202020204" pitchFamily="34" charset="0"/>
                    <a:cs typeface="Arial" panose="020B0604020202020204" pitchFamily="34" charset="0"/>
                  </a:rPr>
                  <a:t>.</a:t>
                </a:r>
              </a:p>
            </p:txBody>
          </p:sp>
        </p:grpSp>
        <p:sp>
          <p:nvSpPr>
            <p:cNvPr id="7" name="WordArt 11"/>
            <p:cNvSpPr>
              <a:spLocks noChangeArrowheads="1" noChangeShapeType="1" noTextEdit="1"/>
            </p:cNvSpPr>
            <p:nvPr/>
          </p:nvSpPr>
          <p:spPr bwMode="auto">
            <a:xfrm>
              <a:off x="2016" y="1824"/>
              <a:ext cx="1326" cy="384"/>
            </a:xfrm>
            <a:prstGeom prst="rect">
              <a:avLst/>
            </a:prstGeom>
          </p:spPr>
          <p:txBody>
            <a:bodyPr spcFirstLastPara="1" wrap="none" fromWordArt="1">
              <a:prstTxWarp prst="textArchUp">
                <a:avLst>
                  <a:gd name="adj" fmla="val 10800000"/>
                </a:avLst>
              </a:prstTxWarp>
            </a:bodyPr>
            <a:lstStyle/>
            <a:p>
              <a:pPr algn="ctr"/>
              <a:r>
                <a:rPr lang="en-US" sz="2600" kern="10" spc="-65">
                  <a:ln w="9525">
                    <a:solidFill>
                      <a:srgbClr val="4A9400"/>
                    </a:solidFill>
                    <a:round/>
                    <a:headEnd/>
                    <a:tailEnd/>
                  </a:ln>
                  <a:solidFill>
                    <a:srgbClr val="4A9400"/>
                  </a:solidFill>
                  <a:latin typeface="Arial" panose="020B0604020202020204" pitchFamily="34" charset="0"/>
                  <a:cs typeface="Arial" panose="020B0604020202020204" pitchFamily="34" charset="0"/>
                </a:rPr>
                <a:t>Hệ thống các câu hỏi</a:t>
              </a:r>
            </a:p>
          </p:txBody>
        </p:sp>
        <p:sp>
          <p:nvSpPr>
            <p:cNvPr id="8" name="WordArt 12"/>
            <p:cNvSpPr>
              <a:spLocks noChangeArrowheads="1" noChangeShapeType="1" noTextEdit="1"/>
            </p:cNvSpPr>
            <p:nvPr/>
          </p:nvSpPr>
          <p:spPr bwMode="auto">
            <a:xfrm>
              <a:off x="2070" y="2668"/>
              <a:ext cx="1248" cy="324"/>
            </a:xfrm>
            <a:prstGeom prst="rect">
              <a:avLst/>
            </a:prstGeom>
          </p:spPr>
          <p:txBody>
            <a:bodyPr wrap="none" fromWordArt="1">
              <a:prstTxWarp prst="textCanDown">
                <a:avLst>
                  <a:gd name="adj" fmla="val 33333"/>
                </a:avLst>
              </a:prstTxWarp>
            </a:bodyPr>
            <a:lstStyle/>
            <a:p>
              <a:pPr algn="ctr"/>
              <a:r>
                <a:rPr lang="en-US" sz="2600" kern="10" spc="325" dirty="0" err="1">
                  <a:ln w="9525">
                    <a:solidFill>
                      <a:srgbClr val="4A9400"/>
                    </a:solidFill>
                    <a:round/>
                    <a:headEnd/>
                    <a:tailEnd/>
                  </a:ln>
                  <a:solidFill>
                    <a:srgbClr val="4A9400"/>
                  </a:solidFill>
                  <a:latin typeface="Arial" panose="020B0604020202020204" pitchFamily="34" charset="0"/>
                  <a:cs typeface="Arial" panose="020B0604020202020204" pitchFamily="34" charset="0"/>
                </a:rPr>
                <a:t>Thông</a:t>
              </a:r>
              <a:r>
                <a:rPr lang="en-US" sz="2600" kern="10" spc="325" dirty="0">
                  <a:ln w="9525">
                    <a:solidFill>
                      <a:srgbClr val="4A9400"/>
                    </a:solidFill>
                    <a:round/>
                    <a:headEnd/>
                    <a:tailEnd/>
                  </a:ln>
                  <a:solidFill>
                    <a:srgbClr val="4A9400"/>
                  </a:solidFill>
                  <a:latin typeface="Arial" panose="020B0604020202020204" pitchFamily="34" charset="0"/>
                  <a:cs typeface="Arial" panose="020B0604020202020204" pitchFamily="34" charset="0"/>
                </a:rPr>
                <a:t> tin </a:t>
              </a:r>
              <a:r>
                <a:rPr lang="en-US" sz="2600" kern="10" spc="325" dirty="0" err="1">
                  <a:ln w="9525">
                    <a:solidFill>
                      <a:srgbClr val="4A9400"/>
                    </a:solidFill>
                    <a:round/>
                    <a:headEnd/>
                    <a:tailEnd/>
                  </a:ln>
                  <a:solidFill>
                    <a:srgbClr val="4A9400"/>
                  </a:solidFill>
                  <a:latin typeface="Arial" panose="020B0604020202020204" pitchFamily="34" charset="0"/>
                  <a:cs typeface="Arial" panose="020B0604020202020204" pitchFamily="34" charset="0"/>
                </a:rPr>
                <a:t>phản</a:t>
              </a:r>
              <a:r>
                <a:rPr lang="en-US" sz="2600" kern="10" spc="325" dirty="0">
                  <a:ln w="9525">
                    <a:solidFill>
                      <a:srgbClr val="4A9400"/>
                    </a:solidFill>
                    <a:round/>
                    <a:headEnd/>
                    <a:tailEnd/>
                  </a:ln>
                  <a:solidFill>
                    <a:srgbClr val="4A9400"/>
                  </a:solidFill>
                  <a:latin typeface="Arial" panose="020B0604020202020204" pitchFamily="34" charset="0"/>
                  <a:cs typeface="Arial" panose="020B0604020202020204" pitchFamily="34" charset="0"/>
                </a:rPr>
                <a:t> </a:t>
              </a:r>
              <a:r>
                <a:rPr lang="en-US" sz="2600" kern="10" spc="325" dirty="0" err="1">
                  <a:ln w="9525">
                    <a:solidFill>
                      <a:srgbClr val="4A9400"/>
                    </a:solidFill>
                    <a:round/>
                    <a:headEnd/>
                    <a:tailEnd/>
                  </a:ln>
                  <a:solidFill>
                    <a:srgbClr val="4A9400"/>
                  </a:solidFill>
                  <a:latin typeface="Arial" panose="020B0604020202020204" pitchFamily="34" charset="0"/>
                  <a:cs typeface="Arial" panose="020B0604020202020204" pitchFamily="34" charset="0"/>
                </a:rPr>
                <a:t>hồi</a:t>
              </a:r>
              <a:endParaRPr lang="en-US" sz="2600" kern="10" spc="325" dirty="0">
                <a:ln w="9525">
                  <a:solidFill>
                    <a:srgbClr val="4A9400"/>
                  </a:solidFill>
                  <a:round/>
                  <a:headEnd/>
                  <a:tailEnd/>
                </a:ln>
                <a:solidFill>
                  <a:srgbClr val="4A9400"/>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65118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4205648" y="1826309"/>
            <a:ext cx="1769323" cy="1489963"/>
            <a:chOff x="4071" y="1716"/>
            <a:chExt cx="1006" cy="825"/>
          </a:xfrm>
        </p:grpSpPr>
        <p:sp>
          <p:nvSpPr>
            <p:cNvPr id="6" name="Oval 3"/>
            <p:cNvSpPr>
              <a:spLocks noChangeArrowheads="1"/>
            </p:cNvSpPr>
            <p:nvPr/>
          </p:nvSpPr>
          <p:spPr bwMode="gray">
            <a:xfrm>
              <a:off x="4071" y="2005"/>
              <a:ext cx="148" cy="247"/>
            </a:xfrm>
            <a:prstGeom prst="ellipse">
              <a:avLst/>
            </a:prstGeom>
            <a:gradFill rotWithShape="1">
              <a:gsLst>
                <a:gs pos="0">
                  <a:srgbClr val="D8755A">
                    <a:gamma/>
                    <a:tint val="0"/>
                    <a:invGamma/>
                  </a:srgbClr>
                </a:gs>
                <a:gs pos="50000">
                  <a:srgbClr val="D8755A"/>
                </a:gs>
                <a:gs pos="100000">
                  <a:srgbClr val="D8755A">
                    <a:gamma/>
                    <a:tint val="0"/>
                    <a:invGamma/>
                  </a:srgbClr>
                </a:gs>
              </a:gsLst>
              <a:lin ang="2700000" scaled="1"/>
            </a:gradFill>
            <a:ln w="38100" algn="ctr">
              <a:noFill/>
              <a:round/>
              <a:headEnd/>
              <a:tailEnd/>
            </a:ln>
            <a:effectLst/>
          </p:spPr>
          <p:txBody>
            <a:bodyPr wrap="none" anchor="ctr">
              <a:spAutoFit/>
            </a:bodyPr>
            <a:lstStyle/>
            <a:p>
              <a:endParaRPr lang="en-US" sz="1463"/>
            </a:p>
          </p:txBody>
        </p:sp>
        <p:sp>
          <p:nvSpPr>
            <p:cNvPr id="7" name="Oval 4"/>
            <p:cNvSpPr>
              <a:spLocks noChangeArrowheads="1"/>
            </p:cNvSpPr>
            <p:nvPr/>
          </p:nvSpPr>
          <p:spPr bwMode="gray">
            <a:xfrm>
              <a:off x="4073" y="2014"/>
              <a:ext cx="148" cy="247"/>
            </a:xfrm>
            <a:prstGeom prst="ellipse">
              <a:avLst/>
            </a:prstGeom>
            <a:gradFill rotWithShape="1">
              <a:gsLst>
                <a:gs pos="0">
                  <a:srgbClr val="D8755A">
                    <a:alpha val="32001"/>
                  </a:srgbClr>
                </a:gs>
                <a:gs pos="100000">
                  <a:srgbClr val="D8755A">
                    <a:gamma/>
                    <a:shade val="0"/>
                    <a:invGamma/>
                    <a:alpha val="89999"/>
                  </a:srgbClr>
                </a:gs>
              </a:gsLst>
              <a:lin ang="2700000" scaled="1"/>
            </a:gradFill>
            <a:ln w="38100" algn="ctr">
              <a:noFill/>
              <a:round/>
              <a:headEnd/>
              <a:tailEnd/>
            </a:ln>
            <a:effectLst/>
          </p:spPr>
          <p:txBody>
            <a:bodyPr wrap="none" anchor="ctr">
              <a:spAutoFit/>
            </a:bodyPr>
            <a:lstStyle/>
            <a:p>
              <a:endParaRPr lang="en-US" sz="1463"/>
            </a:p>
          </p:txBody>
        </p:sp>
        <p:sp>
          <p:nvSpPr>
            <p:cNvPr id="8" name="Oval 5"/>
            <p:cNvSpPr>
              <a:spLocks noChangeArrowheads="1"/>
            </p:cNvSpPr>
            <p:nvPr/>
          </p:nvSpPr>
          <p:spPr bwMode="gray">
            <a:xfrm>
              <a:off x="4131" y="2004"/>
              <a:ext cx="946" cy="247"/>
            </a:xfrm>
            <a:prstGeom prst="ellipse">
              <a:avLst/>
            </a:prstGeom>
            <a:gradFill rotWithShape="1">
              <a:gsLst>
                <a:gs pos="0">
                  <a:srgbClr val="D8755A">
                    <a:gamma/>
                    <a:shade val="54118"/>
                    <a:invGamma/>
                  </a:srgbClr>
                </a:gs>
                <a:gs pos="50000">
                  <a:srgbClr val="D8755A"/>
                </a:gs>
                <a:gs pos="100000">
                  <a:srgbClr val="D8755A">
                    <a:gamma/>
                    <a:shade val="54118"/>
                    <a:invGamma/>
                  </a:srgbClr>
                </a:gs>
              </a:gsLst>
              <a:lin ang="18900000" scaled="1"/>
            </a:gradFill>
            <a:ln w="38100" algn="ctr">
              <a:noFill/>
              <a:round/>
              <a:headEnd/>
              <a:tailEnd/>
            </a:ln>
            <a:effectLst/>
          </p:spPr>
          <p:txBody>
            <a:bodyPr anchor="ctr">
              <a:spAutoFit/>
            </a:bodyPr>
            <a:lstStyle/>
            <a:p>
              <a:endParaRPr lang="en-US" sz="1463"/>
            </a:p>
          </p:txBody>
        </p:sp>
        <p:sp>
          <p:nvSpPr>
            <p:cNvPr id="9" name="Oval 6"/>
            <p:cNvSpPr>
              <a:spLocks noChangeArrowheads="1"/>
            </p:cNvSpPr>
            <p:nvPr/>
          </p:nvSpPr>
          <p:spPr bwMode="gray">
            <a:xfrm>
              <a:off x="4128" y="1999"/>
              <a:ext cx="946" cy="247"/>
            </a:xfrm>
            <a:prstGeom prst="ellipse">
              <a:avLst/>
            </a:prstGeom>
            <a:gradFill rotWithShape="1">
              <a:gsLst>
                <a:gs pos="0">
                  <a:srgbClr val="D8755A">
                    <a:gamma/>
                    <a:shade val="63529"/>
                    <a:invGamma/>
                  </a:srgbClr>
                </a:gs>
                <a:gs pos="100000">
                  <a:srgbClr val="D8755A">
                    <a:alpha val="0"/>
                  </a:srgbClr>
                </a:gs>
              </a:gsLst>
              <a:lin ang="2700000" scaled="1"/>
            </a:gradFill>
            <a:ln w="38100" algn="ctr">
              <a:noFill/>
              <a:round/>
              <a:headEnd/>
              <a:tailEnd/>
            </a:ln>
            <a:effectLst/>
          </p:spPr>
          <p:txBody>
            <a:bodyPr anchor="ctr">
              <a:spAutoFit/>
            </a:bodyPr>
            <a:lstStyle/>
            <a:p>
              <a:endParaRPr lang="en-US" sz="1463"/>
            </a:p>
          </p:txBody>
        </p:sp>
        <p:sp>
          <p:nvSpPr>
            <p:cNvPr id="10" name="Oval 7"/>
            <p:cNvSpPr>
              <a:spLocks noChangeArrowheads="1"/>
            </p:cNvSpPr>
            <p:nvPr/>
          </p:nvSpPr>
          <p:spPr bwMode="gray">
            <a:xfrm>
              <a:off x="4178" y="2005"/>
              <a:ext cx="852" cy="247"/>
            </a:xfrm>
            <a:prstGeom prst="ellipse">
              <a:avLst/>
            </a:prstGeom>
            <a:solidFill>
              <a:srgbClr val="000000"/>
            </a:solidFill>
            <a:ln w="38100" algn="ctr">
              <a:noFill/>
              <a:round/>
              <a:headEnd/>
              <a:tailEnd/>
            </a:ln>
            <a:effectLst/>
          </p:spPr>
          <p:txBody>
            <a:bodyPr anchor="ctr">
              <a:spAutoFit/>
            </a:bodyPr>
            <a:lstStyle/>
            <a:p>
              <a:endParaRPr lang="en-US" sz="1463"/>
            </a:p>
          </p:txBody>
        </p:sp>
        <p:grpSp>
          <p:nvGrpSpPr>
            <p:cNvPr id="11" name="Group 8"/>
            <p:cNvGrpSpPr>
              <a:grpSpLocks/>
            </p:cNvGrpSpPr>
            <p:nvPr/>
          </p:nvGrpSpPr>
          <p:grpSpPr bwMode="auto">
            <a:xfrm>
              <a:off x="4197" y="1716"/>
              <a:ext cx="826" cy="825"/>
              <a:chOff x="4166" y="1706"/>
              <a:chExt cx="1252" cy="1252"/>
            </a:xfrm>
          </p:grpSpPr>
          <p:sp>
            <p:nvSpPr>
              <p:cNvPr id="12" name="Oval 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sz="1463"/>
              </a:p>
            </p:txBody>
          </p:sp>
          <p:sp>
            <p:nvSpPr>
              <p:cNvPr id="13" name="Oval 1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sz="1463"/>
              </a:p>
            </p:txBody>
          </p:sp>
          <p:sp>
            <p:nvSpPr>
              <p:cNvPr id="14" name="Oval 1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sz="1463"/>
              </a:p>
            </p:txBody>
          </p:sp>
          <p:sp>
            <p:nvSpPr>
              <p:cNvPr id="15" name="Oval 1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sz="1463"/>
              </a:p>
            </p:txBody>
          </p:sp>
        </p:grpSp>
      </p:grpSp>
      <p:sp>
        <p:nvSpPr>
          <p:cNvPr id="16" name="Text Box 13"/>
          <p:cNvSpPr txBox="1">
            <a:spLocks noChangeArrowheads="1"/>
          </p:cNvSpPr>
          <p:nvPr/>
        </p:nvSpPr>
        <p:spPr bwMode="gray">
          <a:xfrm>
            <a:off x="4384312" y="2165764"/>
            <a:ext cx="1563248" cy="792525"/>
          </a:xfrm>
          <a:prstGeom prst="rect">
            <a:avLst/>
          </a:prstGeom>
          <a:noFill/>
          <a:ln w="9525" algn="ctr">
            <a:noFill/>
            <a:miter lim="800000"/>
            <a:headEnd/>
            <a:tailEnd/>
          </a:ln>
          <a:effectLst/>
        </p:spPr>
        <p:txBody>
          <a:bodyPr wrap="none">
            <a:spAutoFit/>
          </a:bodyPr>
          <a:lstStyle/>
          <a:p>
            <a:pPr algn="ctr" eaLnBrk="0" hangingPunct="0"/>
            <a:r>
              <a:rPr lang="en-US" sz="2275" b="1" dirty="0" err="1">
                <a:solidFill>
                  <a:srgbClr val="FF0000"/>
                </a:solidFill>
                <a:latin typeface="Arial" panose="020B0604020202020204" pitchFamily="34" charset="0"/>
                <a:cs typeface="Arial" panose="020B0604020202020204" pitchFamily="34" charset="0"/>
              </a:rPr>
              <a:t>Các</a:t>
            </a:r>
            <a:r>
              <a:rPr lang="en-US" sz="2275" b="1" dirty="0">
                <a:solidFill>
                  <a:srgbClr val="FF0000"/>
                </a:solidFill>
                <a:latin typeface="Arial" panose="020B0604020202020204" pitchFamily="34" charset="0"/>
                <a:cs typeface="Arial" panose="020B0604020202020204" pitchFamily="34" charset="0"/>
              </a:rPr>
              <a:t> </a:t>
            </a:r>
            <a:r>
              <a:rPr lang="en-US" sz="2275" b="1" dirty="0" err="1">
                <a:solidFill>
                  <a:srgbClr val="FF0000"/>
                </a:solidFill>
                <a:latin typeface="Arial" panose="020B0604020202020204" pitchFamily="34" charset="0"/>
                <a:cs typeface="Arial" panose="020B0604020202020204" pitchFamily="34" charset="0"/>
              </a:rPr>
              <a:t>dạng</a:t>
            </a:r>
            <a:endParaRPr lang="en-US" sz="2275" b="1" dirty="0">
              <a:solidFill>
                <a:srgbClr val="FF0000"/>
              </a:solidFill>
              <a:latin typeface="Arial" panose="020B0604020202020204" pitchFamily="34" charset="0"/>
              <a:cs typeface="Arial" panose="020B0604020202020204" pitchFamily="34" charset="0"/>
            </a:endParaRPr>
          </a:p>
          <a:p>
            <a:pPr algn="ctr" eaLnBrk="0" hangingPunct="0"/>
            <a:r>
              <a:rPr lang="en-US" sz="2275" b="1" dirty="0" err="1">
                <a:solidFill>
                  <a:srgbClr val="FF0000"/>
                </a:solidFill>
                <a:latin typeface="Arial" panose="020B0604020202020204" pitchFamily="34" charset="0"/>
                <a:cs typeface="Arial" panose="020B0604020202020204" pitchFamily="34" charset="0"/>
              </a:rPr>
              <a:t>đàm</a:t>
            </a:r>
            <a:r>
              <a:rPr lang="en-US" sz="2275" b="1" dirty="0">
                <a:solidFill>
                  <a:srgbClr val="FF0000"/>
                </a:solidFill>
                <a:latin typeface="Arial" panose="020B0604020202020204" pitchFamily="34" charset="0"/>
                <a:cs typeface="Arial" panose="020B0604020202020204" pitchFamily="34" charset="0"/>
              </a:rPr>
              <a:t> </a:t>
            </a:r>
            <a:r>
              <a:rPr lang="en-US" sz="2275" b="1" dirty="0" err="1">
                <a:solidFill>
                  <a:srgbClr val="FF0000"/>
                </a:solidFill>
                <a:latin typeface="Arial" panose="020B0604020202020204" pitchFamily="34" charset="0"/>
                <a:cs typeface="Arial" panose="020B0604020202020204" pitchFamily="34" charset="0"/>
              </a:rPr>
              <a:t>thoại</a:t>
            </a:r>
            <a:endParaRPr lang="en-US" sz="2275" b="1" dirty="0">
              <a:solidFill>
                <a:srgbClr val="FF0000"/>
              </a:solidFill>
              <a:latin typeface="Arial" panose="020B0604020202020204" pitchFamily="34" charset="0"/>
              <a:cs typeface="Arial" panose="020B0604020202020204" pitchFamily="34" charset="0"/>
            </a:endParaRPr>
          </a:p>
        </p:txBody>
      </p:sp>
      <p:grpSp>
        <p:nvGrpSpPr>
          <p:cNvPr id="17" name="Group 14"/>
          <p:cNvGrpSpPr>
            <a:grpSpLocks/>
          </p:cNvGrpSpPr>
          <p:nvPr/>
        </p:nvGrpSpPr>
        <p:grpSpPr bwMode="auto">
          <a:xfrm>
            <a:off x="6815002" y="2008262"/>
            <a:ext cx="1738398" cy="1420737"/>
            <a:chOff x="2789" y="1735"/>
            <a:chExt cx="847" cy="688"/>
          </a:xfrm>
        </p:grpSpPr>
        <p:sp>
          <p:nvSpPr>
            <p:cNvPr id="18" name="Oval 15"/>
            <p:cNvSpPr>
              <a:spLocks noChangeArrowheads="1"/>
            </p:cNvSpPr>
            <p:nvPr/>
          </p:nvSpPr>
          <p:spPr bwMode="gray">
            <a:xfrm>
              <a:off x="2789" y="1936"/>
              <a:ext cx="179" cy="284"/>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p>
              <a:endParaRPr lang="en-US" sz="1463"/>
            </a:p>
          </p:txBody>
        </p:sp>
        <p:sp>
          <p:nvSpPr>
            <p:cNvPr id="19" name="Oval 16"/>
            <p:cNvSpPr>
              <a:spLocks noChangeArrowheads="1"/>
            </p:cNvSpPr>
            <p:nvPr/>
          </p:nvSpPr>
          <p:spPr bwMode="gray">
            <a:xfrm>
              <a:off x="2789" y="1936"/>
              <a:ext cx="179" cy="284"/>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p>
              <a:endParaRPr lang="en-US" sz="1463"/>
            </a:p>
          </p:txBody>
        </p:sp>
        <p:sp>
          <p:nvSpPr>
            <p:cNvPr id="20" name="Oval 17"/>
            <p:cNvSpPr>
              <a:spLocks noChangeArrowheads="1"/>
            </p:cNvSpPr>
            <p:nvPr/>
          </p:nvSpPr>
          <p:spPr bwMode="gray">
            <a:xfrm>
              <a:off x="2849" y="1935"/>
              <a:ext cx="787" cy="284"/>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p>
              <a:endParaRPr lang="en-US" sz="1463"/>
            </a:p>
          </p:txBody>
        </p:sp>
        <p:sp>
          <p:nvSpPr>
            <p:cNvPr id="21" name="Oval 18"/>
            <p:cNvSpPr>
              <a:spLocks noChangeArrowheads="1"/>
            </p:cNvSpPr>
            <p:nvPr/>
          </p:nvSpPr>
          <p:spPr bwMode="gray">
            <a:xfrm>
              <a:off x="2849" y="1937"/>
              <a:ext cx="787" cy="284"/>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p>
              <a:endParaRPr lang="en-US" sz="1463"/>
            </a:p>
          </p:txBody>
        </p:sp>
        <p:sp>
          <p:nvSpPr>
            <p:cNvPr id="22" name="Oval 19"/>
            <p:cNvSpPr>
              <a:spLocks noChangeArrowheads="1"/>
            </p:cNvSpPr>
            <p:nvPr/>
          </p:nvSpPr>
          <p:spPr bwMode="gray">
            <a:xfrm>
              <a:off x="2888" y="1936"/>
              <a:ext cx="709" cy="284"/>
            </a:xfrm>
            <a:prstGeom prst="ellipse">
              <a:avLst/>
            </a:prstGeom>
            <a:solidFill>
              <a:srgbClr val="000000"/>
            </a:solidFill>
            <a:ln w="38100" algn="ctr">
              <a:noFill/>
              <a:round/>
              <a:headEnd/>
              <a:tailEnd/>
            </a:ln>
            <a:effectLst/>
          </p:spPr>
          <p:txBody>
            <a:bodyPr anchor="ctr">
              <a:spAutoFit/>
            </a:bodyPr>
            <a:lstStyle/>
            <a:p>
              <a:endParaRPr lang="en-US" sz="1463"/>
            </a:p>
          </p:txBody>
        </p:sp>
        <p:grpSp>
          <p:nvGrpSpPr>
            <p:cNvPr id="23" name="Group 20"/>
            <p:cNvGrpSpPr>
              <a:grpSpLocks/>
            </p:cNvGrpSpPr>
            <p:nvPr/>
          </p:nvGrpSpPr>
          <p:grpSpPr bwMode="auto">
            <a:xfrm>
              <a:off x="2899" y="1735"/>
              <a:ext cx="687" cy="688"/>
              <a:chOff x="4166" y="1706"/>
              <a:chExt cx="1252" cy="1252"/>
            </a:xfrm>
          </p:grpSpPr>
          <p:sp>
            <p:nvSpPr>
              <p:cNvPr id="24" name="Oval 2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sz="1463"/>
              </a:p>
            </p:txBody>
          </p:sp>
          <p:sp>
            <p:nvSpPr>
              <p:cNvPr id="25" name="Oval 2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sz="1463"/>
              </a:p>
            </p:txBody>
          </p:sp>
          <p:sp>
            <p:nvSpPr>
              <p:cNvPr id="26" name="Oval 2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sz="1463"/>
              </a:p>
            </p:txBody>
          </p:sp>
          <p:sp>
            <p:nvSpPr>
              <p:cNvPr id="27" name="Oval 2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sz="1463"/>
              </a:p>
            </p:txBody>
          </p:sp>
        </p:grpSp>
      </p:grpSp>
      <p:sp>
        <p:nvSpPr>
          <p:cNvPr id="28" name="Text Box 25"/>
          <p:cNvSpPr txBox="1">
            <a:spLocks noChangeArrowheads="1"/>
          </p:cNvSpPr>
          <p:nvPr/>
        </p:nvSpPr>
        <p:spPr bwMode="gray">
          <a:xfrm>
            <a:off x="7124275" y="2223236"/>
            <a:ext cx="1183337" cy="692497"/>
          </a:xfrm>
          <a:prstGeom prst="rect">
            <a:avLst/>
          </a:prstGeom>
          <a:noFill/>
          <a:ln w="9525" algn="ctr">
            <a:noFill/>
            <a:miter lim="800000"/>
            <a:headEnd/>
            <a:tailEnd/>
          </a:ln>
          <a:effectLst/>
        </p:spPr>
        <p:txBody>
          <a:bodyPr wrap="none">
            <a:spAutoFit/>
          </a:bodyPr>
          <a:lstStyle/>
          <a:p>
            <a:pPr algn="ctr" eaLnBrk="0" hangingPunct="0"/>
            <a:r>
              <a:rPr lang="en-US" sz="1950" b="1" dirty="0">
                <a:solidFill>
                  <a:srgbClr val="0033CC"/>
                </a:solidFill>
                <a:latin typeface="Arial" panose="020B0604020202020204" pitchFamily="34" charset="0"/>
                <a:cs typeface="Arial" panose="020B0604020202020204" pitchFamily="34" charset="0"/>
              </a:rPr>
              <a:t>ĐT</a:t>
            </a:r>
          </a:p>
          <a:p>
            <a:pPr algn="ctr" eaLnBrk="0" hangingPunct="0"/>
            <a:r>
              <a:rPr lang="en-US" sz="1950" b="1" dirty="0" err="1">
                <a:solidFill>
                  <a:srgbClr val="0033CC"/>
                </a:solidFill>
                <a:latin typeface="Arial" panose="020B0604020202020204" pitchFamily="34" charset="0"/>
                <a:cs typeface="Arial" panose="020B0604020202020204" pitchFamily="34" charset="0"/>
              </a:rPr>
              <a:t>Củng</a:t>
            </a:r>
            <a:r>
              <a:rPr lang="en-US" sz="1950" b="1" dirty="0">
                <a:solidFill>
                  <a:srgbClr val="0033CC"/>
                </a:solidFill>
                <a:latin typeface="Arial" panose="020B0604020202020204" pitchFamily="34" charset="0"/>
                <a:cs typeface="Arial" panose="020B0604020202020204" pitchFamily="34" charset="0"/>
              </a:rPr>
              <a:t> </a:t>
            </a:r>
            <a:r>
              <a:rPr lang="en-US" sz="1950" b="1" dirty="0" err="1">
                <a:solidFill>
                  <a:srgbClr val="0033CC"/>
                </a:solidFill>
                <a:latin typeface="Arial" panose="020B0604020202020204" pitchFamily="34" charset="0"/>
                <a:cs typeface="Arial" panose="020B0604020202020204" pitchFamily="34" charset="0"/>
              </a:rPr>
              <a:t>cố</a:t>
            </a:r>
            <a:endParaRPr lang="en-US" sz="1950" b="1" dirty="0">
              <a:solidFill>
                <a:srgbClr val="0033CC"/>
              </a:solidFill>
              <a:latin typeface="Arial" panose="020B0604020202020204" pitchFamily="34" charset="0"/>
              <a:cs typeface="Arial" panose="020B0604020202020204" pitchFamily="34" charset="0"/>
            </a:endParaRPr>
          </a:p>
        </p:txBody>
      </p:sp>
      <p:grpSp>
        <p:nvGrpSpPr>
          <p:cNvPr id="29" name="Group 26"/>
          <p:cNvGrpSpPr>
            <a:grpSpLocks/>
          </p:cNvGrpSpPr>
          <p:nvPr/>
        </p:nvGrpSpPr>
        <p:grpSpPr bwMode="auto">
          <a:xfrm>
            <a:off x="5641245" y="3940588"/>
            <a:ext cx="1541140" cy="1288611"/>
            <a:chOff x="3696" y="2640"/>
            <a:chExt cx="979" cy="866"/>
          </a:xfrm>
        </p:grpSpPr>
        <p:sp>
          <p:nvSpPr>
            <p:cNvPr id="30" name="Oval 27"/>
            <p:cNvSpPr>
              <a:spLocks noChangeArrowheads="1"/>
            </p:cNvSpPr>
            <p:nvPr/>
          </p:nvSpPr>
          <p:spPr bwMode="gray">
            <a:xfrm>
              <a:off x="3696" y="2850"/>
              <a:ext cx="199" cy="346"/>
            </a:xfrm>
            <a:prstGeom prst="ellipse">
              <a:avLst/>
            </a:prstGeom>
            <a:gradFill rotWithShape="1">
              <a:gsLst>
                <a:gs pos="0">
                  <a:srgbClr val="FF6699">
                    <a:gamma/>
                    <a:tint val="0"/>
                    <a:invGamma/>
                  </a:srgbClr>
                </a:gs>
                <a:gs pos="50000">
                  <a:srgbClr val="FF6699"/>
                </a:gs>
                <a:gs pos="100000">
                  <a:srgbClr val="FF6699">
                    <a:gamma/>
                    <a:tint val="0"/>
                    <a:invGamma/>
                  </a:srgbClr>
                </a:gs>
              </a:gsLst>
              <a:lin ang="2700000" scaled="1"/>
            </a:gradFill>
            <a:ln w="38100" algn="ctr">
              <a:noFill/>
              <a:round/>
              <a:headEnd/>
              <a:tailEnd/>
            </a:ln>
            <a:effectLst/>
          </p:spPr>
          <p:txBody>
            <a:bodyPr wrap="none" anchor="ctr">
              <a:spAutoFit/>
            </a:bodyPr>
            <a:lstStyle/>
            <a:p>
              <a:endParaRPr lang="en-US" sz="1463"/>
            </a:p>
          </p:txBody>
        </p:sp>
        <p:sp>
          <p:nvSpPr>
            <p:cNvPr id="31" name="Oval 28"/>
            <p:cNvSpPr>
              <a:spLocks noChangeArrowheads="1"/>
            </p:cNvSpPr>
            <p:nvPr/>
          </p:nvSpPr>
          <p:spPr bwMode="gray">
            <a:xfrm>
              <a:off x="3764" y="2850"/>
              <a:ext cx="911" cy="346"/>
            </a:xfrm>
            <a:prstGeom prst="ellipse">
              <a:avLst/>
            </a:prstGeom>
            <a:gradFill rotWithShape="1">
              <a:gsLst>
                <a:gs pos="0">
                  <a:srgbClr val="FF6699">
                    <a:gamma/>
                    <a:shade val="54118"/>
                    <a:invGamma/>
                  </a:srgbClr>
                </a:gs>
                <a:gs pos="50000">
                  <a:srgbClr val="FF6699"/>
                </a:gs>
                <a:gs pos="100000">
                  <a:srgbClr val="FF6699">
                    <a:gamma/>
                    <a:shade val="54118"/>
                    <a:invGamma/>
                  </a:srgbClr>
                </a:gs>
              </a:gsLst>
              <a:lin ang="18900000" scaled="1"/>
            </a:gradFill>
            <a:ln w="38100" algn="ctr">
              <a:noFill/>
              <a:round/>
              <a:headEnd/>
              <a:tailEnd/>
            </a:ln>
            <a:effectLst/>
          </p:spPr>
          <p:txBody>
            <a:bodyPr anchor="ctr">
              <a:spAutoFit/>
            </a:bodyPr>
            <a:lstStyle/>
            <a:p>
              <a:endParaRPr lang="en-US" sz="1463"/>
            </a:p>
          </p:txBody>
        </p:sp>
        <p:sp>
          <p:nvSpPr>
            <p:cNvPr id="32" name="Oval 29"/>
            <p:cNvSpPr>
              <a:spLocks noChangeArrowheads="1"/>
            </p:cNvSpPr>
            <p:nvPr/>
          </p:nvSpPr>
          <p:spPr bwMode="gray">
            <a:xfrm>
              <a:off x="3751" y="2836"/>
              <a:ext cx="910" cy="346"/>
            </a:xfrm>
            <a:prstGeom prst="ellipse">
              <a:avLst/>
            </a:prstGeom>
            <a:gradFill rotWithShape="1">
              <a:gsLst>
                <a:gs pos="0">
                  <a:srgbClr val="FF6699">
                    <a:gamma/>
                    <a:shade val="63529"/>
                    <a:invGamma/>
                  </a:srgbClr>
                </a:gs>
                <a:gs pos="100000">
                  <a:srgbClr val="FF6699">
                    <a:alpha val="0"/>
                  </a:srgbClr>
                </a:gs>
              </a:gsLst>
              <a:lin ang="2700000" scaled="1"/>
            </a:gradFill>
            <a:ln w="38100" algn="ctr">
              <a:noFill/>
              <a:round/>
              <a:headEnd/>
              <a:tailEnd/>
            </a:ln>
            <a:effectLst/>
          </p:spPr>
          <p:txBody>
            <a:bodyPr anchor="ctr">
              <a:spAutoFit/>
            </a:bodyPr>
            <a:lstStyle/>
            <a:p>
              <a:endParaRPr lang="en-US" sz="1463"/>
            </a:p>
          </p:txBody>
        </p:sp>
        <p:sp>
          <p:nvSpPr>
            <p:cNvPr id="33" name="Oval 30"/>
            <p:cNvSpPr>
              <a:spLocks noChangeArrowheads="1"/>
            </p:cNvSpPr>
            <p:nvPr/>
          </p:nvSpPr>
          <p:spPr bwMode="gray">
            <a:xfrm>
              <a:off x="3813" y="2850"/>
              <a:ext cx="820" cy="346"/>
            </a:xfrm>
            <a:prstGeom prst="ellipse">
              <a:avLst/>
            </a:prstGeom>
            <a:solidFill>
              <a:srgbClr val="333333"/>
            </a:solidFill>
            <a:ln w="38100" algn="ctr">
              <a:noFill/>
              <a:round/>
              <a:headEnd/>
              <a:tailEnd/>
            </a:ln>
            <a:effectLst/>
          </p:spPr>
          <p:txBody>
            <a:bodyPr anchor="ctr">
              <a:spAutoFit/>
            </a:bodyPr>
            <a:lstStyle/>
            <a:p>
              <a:endParaRPr lang="en-US" sz="1463"/>
            </a:p>
          </p:txBody>
        </p:sp>
        <p:sp>
          <p:nvSpPr>
            <p:cNvPr id="34" name="Oval 31"/>
            <p:cNvSpPr>
              <a:spLocks noChangeArrowheads="1"/>
            </p:cNvSpPr>
            <p:nvPr/>
          </p:nvSpPr>
          <p:spPr bwMode="gray">
            <a:xfrm>
              <a:off x="3792" y="2640"/>
              <a:ext cx="793" cy="727"/>
            </a:xfrm>
            <a:prstGeom prst="ellipse">
              <a:avLst/>
            </a:prstGeom>
            <a:gradFill rotWithShape="1">
              <a:gsLst>
                <a:gs pos="0">
                  <a:srgbClr val="C0C0C0">
                    <a:gamma/>
                    <a:shade val="46275"/>
                    <a:invGamma/>
                  </a:srgbClr>
                </a:gs>
                <a:gs pos="100000">
                  <a:srgbClr val="C0C0C0"/>
                </a:gs>
              </a:gsLst>
              <a:lin ang="5400000" scaled="1"/>
            </a:gradFill>
            <a:ln w="9525" algn="ctr">
              <a:noFill/>
              <a:round/>
              <a:headEnd/>
              <a:tailEnd/>
            </a:ln>
            <a:effectLst/>
          </p:spPr>
          <p:txBody>
            <a:bodyPr vert="eaVert" wrap="none" anchor="ctr"/>
            <a:lstStyle/>
            <a:p>
              <a:endParaRPr lang="en-US" sz="1463"/>
            </a:p>
          </p:txBody>
        </p:sp>
        <p:sp>
          <p:nvSpPr>
            <p:cNvPr id="35" name="Oval 32"/>
            <p:cNvSpPr>
              <a:spLocks noChangeArrowheads="1"/>
            </p:cNvSpPr>
            <p:nvPr/>
          </p:nvSpPr>
          <p:spPr bwMode="gray">
            <a:xfrm>
              <a:off x="3836" y="2665"/>
              <a:ext cx="775" cy="709"/>
            </a:xfrm>
            <a:prstGeom prst="ellipse">
              <a:avLst/>
            </a:prstGeom>
            <a:gradFill rotWithShape="1">
              <a:gsLst>
                <a:gs pos="0">
                  <a:srgbClr val="C0C0C0">
                    <a:alpha val="0"/>
                  </a:srgbClr>
                </a:gs>
                <a:gs pos="100000">
                  <a:srgbClr val="C0C0C0">
                    <a:gamma/>
                    <a:tint val="34902"/>
                    <a:invGamma/>
                  </a:srgbClr>
                </a:gs>
              </a:gsLst>
              <a:lin ang="5400000" scaled="1"/>
            </a:gradFill>
            <a:ln w="9525" algn="ctr">
              <a:noFill/>
              <a:round/>
              <a:headEnd/>
              <a:tailEnd/>
            </a:ln>
            <a:effectLst/>
          </p:spPr>
          <p:txBody>
            <a:bodyPr vert="eaVert" wrap="none" anchor="ctr"/>
            <a:lstStyle/>
            <a:p>
              <a:endParaRPr lang="en-US" sz="1463"/>
            </a:p>
          </p:txBody>
        </p:sp>
        <p:sp>
          <p:nvSpPr>
            <p:cNvPr id="36" name="Oval 33"/>
            <p:cNvSpPr>
              <a:spLocks noChangeArrowheads="1"/>
            </p:cNvSpPr>
            <p:nvPr/>
          </p:nvSpPr>
          <p:spPr bwMode="gray">
            <a:xfrm>
              <a:off x="3846" y="2672"/>
              <a:ext cx="736" cy="663"/>
            </a:xfrm>
            <a:prstGeom prst="ellipse">
              <a:avLst/>
            </a:prstGeom>
            <a:gradFill rotWithShape="1">
              <a:gsLst>
                <a:gs pos="0">
                  <a:srgbClr val="C0C0C0">
                    <a:gamma/>
                    <a:shade val="79216"/>
                    <a:invGamma/>
                  </a:srgbClr>
                </a:gs>
                <a:gs pos="100000">
                  <a:srgbClr val="C0C0C0">
                    <a:alpha val="48000"/>
                  </a:srgbClr>
                </a:gs>
              </a:gsLst>
              <a:lin ang="5400000" scaled="1"/>
            </a:gradFill>
            <a:ln w="9525" algn="ctr">
              <a:noFill/>
              <a:round/>
              <a:headEnd/>
              <a:tailEnd/>
            </a:ln>
            <a:effectLst/>
          </p:spPr>
          <p:txBody>
            <a:bodyPr vert="eaVert" wrap="none" anchor="ctr"/>
            <a:lstStyle/>
            <a:p>
              <a:endParaRPr lang="en-US" sz="1463"/>
            </a:p>
          </p:txBody>
        </p:sp>
        <p:sp>
          <p:nvSpPr>
            <p:cNvPr id="37" name="Oval 34"/>
            <p:cNvSpPr>
              <a:spLocks noChangeArrowheads="1"/>
            </p:cNvSpPr>
            <p:nvPr/>
          </p:nvSpPr>
          <p:spPr bwMode="gray">
            <a:xfrm>
              <a:off x="3888" y="2691"/>
              <a:ext cx="655" cy="538"/>
            </a:xfrm>
            <a:prstGeom prst="ellipse">
              <a:avLst/>
            </a:prstGeom>
            <a:gradFill rotWithShape="1">
              <a:gsLst>
                <a:gs pos="0">
                  <a:srgbClr val="C0C0C0">
                    <a:gamma/>
                    <a:tint val="0"/>
                    <a:invGamma/>
                  </a:srgbClr>
                </a:gs>
                <a:gs pos="100000">
                  <a:srgbClr val="C0C0C0">
                    <a:alpha val="38000"/>
                  </a:srgbClr>
                </a:gs>
              </a:gsLst>
              <a:lin ang="5400000" scaled="1"/>
            </a:gradFill>
            <a:ln w="9525" algn="ctr">
              <a:noFill/>
              <a:round/>
              <a:headEnd/>
              <a:tailEnd/>
            </a:ln>
            <a:effectLst/>
          </p:spPr>
          <p:txBody>
            <a:bodyPr vert="eaVert" wrap="none" anchor="ctr"/>
            <a:lstStyle/>
            <a:p>
              <a:endParaRPr lang="en-US" sz="1463"/>
            </a:p>
          </p:txBody>
        </p:sp>
        <p:sp>
          <p:nvSpPr>
            <p:cNvPr id="38" name="Text Box 35"/>
            <p:cNvSpPr txBox="1">
              <a:spLocks noChangeArrowheads="1"/>
            </p:cNvSpPr>
            <p:nvPr/>
          </p:nvSpPr>
          <p:spPr bwMode="gray">
            <a:xfrm>
              <a:off x="3788" y="2736"/>
              <a:ext cx="885" cy="770"/>
            </a:xfrm>
            <a:prstGeom prst="rect">
              <a:avLst/>
            </a:prstGeom>
            <a:noFill/>
            <a:ln w="9525" algn="ctr">
              <a:noFill/>
              <a:miter lim="800000"/>
              <a:headEnd/>
              <a:tailEnd/>
            </a:ln>
            <a:effectLst/>
          </p:spPr>
          <p:txBody>
            <a:bodyPr>
              <a:spAutoFit/>
            </a:bodyPr>
            <a:lstStyle/>
            <a:p>
              <a:pPr algn="ctr" eaLnBrk="0" hangingPunct="0"/>
              <a:r>
                <a:rPr lang="en-US" sz="1950" b="1" dirty="0">
                  <a:latin typeface="Arial" panose="020B0604020202020204" pitchFamily="34" charset="0"/>
                  <a:cs typeface="Arial" panose="020B0604020202020204" pitchFamily="34" charset="0"/>
                </a:rPr>
                <a:t>ĐT </a:t>
              </a:r>
            </a:p>
            <a:p>
              <a:pPr algn="ctr" eaLnBrk="0" hangingPunct="0"/>
              <a:r>
                <a:rPr lang="en-US" sz="1950" b="1" dirty="0" err="1">
                  <a:latin typeface="Arial" panose="020B0604020202020204" pitchFamily="34" charset="0"/>
                  <a:cs typeface="Arial" panose="020B0604020202020204" pitchFamily="34" charset="0"/>
                </a:rPr>
                <a:t>Kiểm</a:t>
              </a:r>
              <a:r>
                <a:rPr lang="en-US" sz="1950" b="1" dirty="0">
                  <a:latin typeface="Arial" panose="020B0604020202020204" pitchFamily="34" charset="0"/>
                  <a:cs typeface="Arial" panose="020B0604020202020204" pitchFamily="34" charset="0"/>
                </a:rPr>
                <a:t> </a:t>
              </a:r>
              <a:r>
                <a:rPr lang="en-US" sz="1950" b="1" dirty="0" err="1">
                  <a:latin typeface="Arial" panose="020B0604020202020204" pitchFamily="34" charset="0"/>
                  <a:cs typeface="Arial" panose="020B0604020202020204" pitchFamily="34" charset="0"/>
                </a:rPr>
                <a:t>tra</a:t>
              </a:r>
              <a:endParaRPr lang="en-US" sz="1950" b="1" dirty="0">
                <a:latin typeface="Arial" panose="020B0604020202020204" pitchFamily="34" charset="0"/>
                <a:cs typeface="Arial" panose="020B0604020202020204" pitchFamily="34" charset="0"/>
              </a:endParaRPr>
            </a:p>
          </p:txBody>
        </p:sp>
      </p:grpSp>
      <p:grpSp>
        <p:nvGrpSpPr>
          <p:cNvPr id="39" name="Group 36"/>
          <p:cNvGrpSpPr>
            <a:grpSpLocks/>
          </p:cNvGrpSpPr>
          <p:nvPr/>
        </p:nvGrpSpPr>
        <p:grpSpPr bwMode="auto">
          <a:xfrm>
            <a:off x="1923304" y="2070930"/>
            <a:ext cx="1537478" cy="1216780"/>
            <a:chOff x="884" y="2628"/>
            <a:chExt cx="806" cy="653"/>
          </a:xfrm>
        </p:grpSpPr>
        <p:sp>
          <p:nvSpPr>
            <p:cNvPr id="40" name="Oval 37"/>
            <p:cNvSpPr>
              <a:spLocks noChangeArrowheads="1"/>
            </p:cNvSpPr>
            <p:nvPr/>
          </p:nvSpPr>
          <p:spPr bwMode="gray">
            <a:xfrm>
              <a:off x="884" y="2819"/>
              <a:ext cx="160" cy="270"/>
            </a:xfrm>
            <a:prstGeom prst="ellipse">
              <a:avLst/>
            </a:prstGeom>
            <a:gradFill rotWithShape="1">
              <a:gsLst>
                <a:gs pos="0">
                  <a:srgbClr val="00CC66">
                    <a:gamma/>
                    <a:tint val="0"/>
                    <a:invGamma/>
                  </a:srgbClr>
                </a:gs>
                <a:gs pos="50000">
                  <a:srgbClr val="00CC66"/>
                </a:gs>
                <a:gs pos="100000">
                  <a:srgbClr val="00CC66">
                    <a:gamma/>
                    <a:tint val="0"/>
                    <a:invGamma/>
                  </a:srgbClr>
                </a:gs>
              </a:gsLst>
              <a:lin ang="2700000" scaled="1"/>
            </a:gradFill>
            <a:ln w="38100" algn="ctr">
              <a:noFill/>
              <a:round/>
              <a:headEnd/>
              <a:tailEnd/>
            </a:ln>
            <a:effectLst/>
          </p:spPr>
          <p:txBody>
            <a:bodyPr wrap="none" anchor="ctr">
              <a:spAutoFit/>
            </a:bodyPr>
            <a:lstStyle/>
            <a:p>
              <a:endParaRPr lang="en-US" sz="1463"/>
            </a:p>
          </p:txBody>
        </p:sp>
        <p:sp>
          <p:nvSpPr>
            <p:cNvPr id="41" name="Oval 38"/>
            <p:cNvSpPr>
              <a:spLocks noChangeArrowheads="1"/>
            </p:cNvSpPr>
            <p:nvPr/>
          </p:nvSpPr>
          <p:spPr bwMode="gray">
            <a:xfrm>
              <a:off x="884" y="2819"/>
              <a:ext cx="160" cy="270"/>
            </a:xfrm>
            <a:prstGeom prst="ellipse">
              <a:avLst/>
            </a:prstGeom>
            <a:gradFill rotWithShape="1">
              <a:gsLst>
                <a:gs pos="0">
                  <a:srgbClr val="00CC66">
                    <a:alpha val="32001"/>
                  </a:srgbClr>
                </a:gs>
                <a:gs pos="100000">
                  <a:srgbClr val="00CC66">
                    <a:gamma/>
                    <a:shade val="0"/>
                    <a:invGamma/>
                    <a:alpha val="89999"/>
                  </a:srgbClr>
                </a:gs>
              </a:gsLst>
              <a:lin ang="2700000" scaled="1"/>
            </a:gradFill>
            <a:ln w="38100" algn="ctr">
              <a:noFill/>
              <a:round/>
              <a:headEnd/>
              <a:tailEnd/>
            </a:ln>
            <a:effectLst/>
          </p:spPr>
          <p:txBody>
            <a:bodyPr wrap="none" anchor="ctr">
              <a:spAutoFit/>
            </a:bodyPr>
            <a:lstStyle/>
            <a:p>
              <a:endParaRPr lang="en-US" sz="1463"/>
            </a:p>
          </p:txBody>
        </p:sp>
        <p:sp>
          <p:nvSpPr>
            <p:cNvPr id="42" name="Oval 39"/>
            <p:cNvSpPr>
              <a:spLocks noChangeArrowheads="1"/>
            </p:cNvSpPr>
            <p:nvPr/>
          </p:nvSpPr>
          <p:spPr bwMode="gray">
            <a:xfrm>
              <a:off x="940" y="2819"/>
              <a:ext cx="750" cy="270"/>
            </a:xfrm>
            <a:prstGeom prst="ellipse">
              <a:avLst/>
            </a:prstGeom>
            <a:gradFill rotWithShape="1">
              <a:gsLst>
                <a:gs pos="0">
                  <a:srgbClr val="00CC66">
                    <a:gamma/>
                    <a:shade val="54118"/>
                    <a:invGamma/>
                  </a:srgbClr>
                </a:gs>
                <a:gs pos="50000">
                  <a:srgbClr val="00CC66"/>
                </a:gs>
                <a:gs pos="100000">
                  <a:srgbClr val="00CC66">
                    <a:gamma/>
                    <a:shade val="54118"/>
                    <a:invGamma/>
                  </a:srgbClr>
                </a:gs>
              </a:gsLst>
              <a:lin ang="18900000" scaled="1"/>
            </a:gradFill>
            <a:ln w="38100" algn="ctr">
              <a:noFill/>
              <a:round/>
              <a:headEnd/>
              <a:tailEnd/>
            </a:ln>
            <a:effectLst/>
          </p:spPr>
          <p:txBody>
            <a:bodyPr anchor="ctr">
              <a:spAutoFit/>
            </a:bodyPr>
            <a:lstStyle/>
            <a:p>
              <a:endParaRPr lang="en-US" sz="1463"/>
            </a:p>
          </p:txBody>
        </p:sp>
        <p:sp>
          <p:nvSpPr>
            <p:cNvPr id="43" name="Oval 40"/>
            <p:cNvSpPr>
              <a:spLocks noChangeArrowheads="1"/>
            </p:cNvSpPr>
            <p:nvPr/>
          </p:nvSpPr>
          <p:spPr bwMode="gray">
            <a:xfrm>
              <a:off x="941" y="2819"/>
              <a:ext cx="749" cy="270"/>
            </a:xfrm>
            <a:prstGeom prst="ellipse">
              <a:avLst/>
            </a:prstGeom>
            <a:gradFill rotWithShape="1">
              <a:gsLst>
                <a:gs pos="0">
                  <a:srgbClr val="00CC66">
                    <a:gamma/>
                    <a:shade val="63529"/>
                    <a:invGamma/>
                  </a:srgbClr>
                </a:gs>
                <a:gs pos="100000">
                  <a:srgbClr val="00CC66">
                    <a:alpha val="0"/>
                  </a:srgbClr>
                </a:gs>
              </a:gsLst>
              <a:lin ang="2700000" scaled="1"/>
            </a:gradFill>
            <a:ln w="38100" algn="ctr">
              <a:noFill/>
              <a:round/>
              <a:headEnd/>
              <a:tailEnd/>
            </a:ln>
            <a:effectLst/>
          </p:spPr>
          <p:txBody>
            <a:bodyPr anchor="ctr">
              <a:spAutoFit/>
            </a:bodyPr>
            <a:lstStyle/>
            <a:p>
              <a:endParaRPr lang="en-US" sz="1463"/>
            </a:p>
          </p:txBody>
        </p:sp>
        <p:sp>
          <p:nvSpPr>
            <p:cNvPr id="44" name="Oval 41"/>
            <p:cNvSpPr>
              <a:spLocks noChangeArrowheads="1"/>
            </p:cNvSpPr>
            <p:nvPr/>
          </p:nvSpPr>
          <p:spPr bwMode="gray">
            <a:xfrm>
              <a:off x="981" y="2819"/>
              <a:ext cx="674" cy="270"/>
            </a:xfrm>
            <a:prstGeom prst="ellipse">
              <a:avLst/>
            </a:prstGeom>
            <a:solidFill>
              <a:srgbClr val="333333"/>
            </a:solidFill>
            <a:ln w="38100" algn="ctr">
              <a:noFill/>
              <a:round/>
              <a:headEnd/>
              <a:tailEnd/>
            </a:ln>
            <a:effectLst/>
          </p:spPr>
          <p:txBody>
            <a:bodyPr anchor="ctr">
              <a:spAutoFit/>
            </a:bodyPr>
            <a:lstStyle/>
            <a:p>
              <a:endParaRPr lang="en-US" sz="1463"/>
            </a:p>
          </p:txBody>
        </p:sp>
        <p:sp>
          <p:nvSpPr>
            <p:cNvPr id="45" name="Oval 42"/>
            <p:cNvSpPr>
              <a:spLocks noChangeArrowheads="1"/>
            </p:cNvSpPr>
            <p:nvPr/>
          </p:nvSpPr>
          <p:spPr bwMode="gray">
            <a:xfrm>
              <a:off x="992" y="2628"/>
              <a:ext cx="653" cy="653"/>
            </a:xfrm>
            <a:prstGeom prst="ellipse">
              <a:avLst/>
            </a:prstGeom>
            <a:gradFill rotWithShape="1">
              <a:gsLst>
                <a:gs pos="0">
                  <a:srgbClr val="C0C0C0">
                    <a:gamma/>
                    <a:shade val="46275"/>
                    <a:invGamma/>
                  </a:srgbClr>
                </a:gs>
                <a:gs pos="100000">
                  <a:srgbClr val="C0C0C0"/>
                </a:gs>
              </a:gsLst>
              <a:lin ang="5400000" scaled="1"/>
            </a:gradFill>
            <a:ln w="9525" algn="ctr">
              <a:noFill/>
              <a:round/>
              <a:headEnd/>
              <a:tailEnd/>
            </a:ln>
            <a:effectLst/>
          </p:spPr>
          <p:txBody>
            <a:bodyPr vert="eaVert" wrap="none" anchor="ctr"/>
            <a:lstStyle/>
            <a:p>
              <a:endParaRPr lang="en-US" sz="1463"/>
            </a:p>
          </p:txBody>
        </p:sp>
        <p:sp>
          <p:nvSpPr>
            <p:cNvPr id="46" name="Oval 43"/>
            <p:cNvSpPr>
              <a:spLocks noChangeArrowheads="1"/>
            </p:cNvSpPr>
            <p:nvPr/>
          </p:nvSpPr>
          <p:spPr bwMode="gray">
            <a:xfrm>
              <a:off x="1000" y="2632"/>
              <a:ext cx="637" cy="636"/>
            </a:xfrm>
            <a:prstGeom prst="ellipse">
              <a:avLst/>
            </a:prstGeom>
            <a:gradFill rotWithShape="1">
              <a:gsLst>
                <a:gs pos="0">
                  <a:srgbClr val="C0C0C0">
                    <a:alpha val="0"/>
                  </a:srgbClr>
                </a:gs>
                <a:gs pos="100000">
                  <a:srgbClr val="C0C0C0">
                    <a:gamma/>
                    <a:tint val="34902"/>
                    <a:invGamma/>
                  </a:srgbClr>
                </a:gs>
              </a:gsLst>
              <a:lin ang="5400000" scaled="1"/>
            </a:gradFill>
            <a:ln w="9525" algn="ctr">
              <a:noFill/>
              <a:round/>
              <a:headEnd/>
              <a:tailEnd/>
            </a:ln>
            <a:effectLst/>
          </p:spPr>
          <p:txBody>
            <a:bodyPr vert="eaVert" wrap="none" anchor="ctr"/>
            <a:lstStyle/>
            <a:p>
              <a:endParaRPr lang="en-US" sz="1463"/>
            </a:p>
          </p:txBody>
        </p:sp>
        <p:sp>
          <p:nvSpPr>
            <p:cNvPr id="47" name="Oval 44"/>
            <p:cNvSpPr>
              <a:spLocks noChangeArrowheads="1"/>
            </p:cNvSpPr>
            <p:nvPr/>
          </p:nvSpPr>
          <p:spPr bwMode="gray">
            <a:xfrm>
              <a:off x="1007" y="2638"/>
              <a:ext cx="606" cy="595"/>
            </a:xfrm>
            <a:prstGeom prst="ellipse">
              <a:avLst/>
            </a:prstGeom>
            <a:gradFill rotWithShape="1">
              <a:gsLst>
                <a:gs pos="0">
                  <a:srgbClr val="C0C0C0">
                    <a:gamma/>
                    <a:shade val="79216"/>
                    <a:invGamma/>
                  </a:srgbClr>
                </a:gs>
                <a:gs pos="100000">
                  <a:srgbClr val="C0C0C0">
                    <a:alpha val="48000"/>
                  </a:srgbClr>
                </a:gs>
              </a:gsLst>
              <a:lin ang="5400000" scaled="1"/>
            </a:gradFill>
            <a:ln w="9525" algn="ctr">
              <a:noFill/>
              <a:round/>
              <a:headEnd/>
              <a:tailEnd/>
            </a:ln>
            <a:effectLst/>
          </p:spPr>
          <p:txBody>
            <a:bodyPr vert="eaVert" wrap="none" anchor="ctr"/>
            <a:lstStyle/>
            <a:p>
              <a:endParaRPr lang="en-US" sz="1463"/>
            </a:p>
          </p:txBody>
        </p:sp>
        <p:sp>
          <p:nvSpPr>
            <p:cNvPr id="48" name="Oval 45"/>
            <p:cNvSpPr>
              <a:spLocks noChangeArrowheads="1"/>
            </p:cNvSpPr>
            <p:nvPr/>
          </p:nvSpPr>
          <p:spPr bwMode="gray">
            <a:xfrm>
              <a:off x="1042" y="2655"/>
              <a:ext cx="539" cy="483"/>
            </a:xfrm>
            <a:prstGeom prst="ellipse">
              <a:avLst/>
            </a:prstGeom>
            <a:gradFill rotWithShape="1">
              <a:gsLst>
                <a:gs pos="0">
                  <a:srgbClr val="C0C0C0">
                    <a:gamma/>
                    <a:tint val="0"/>
                    <a:invGamma/>
                  </a:srgbClr>
                </a:gs>
                <a:gs pos="100000">
                  <a:srgbClr val="C0C0C0">
                    <a:alpha val="38000"/>
                  </a:srgbClr>
                </a:gs>
              </a:gsLst>
              <a:lin ang="5400000" scaled="1"/>
            </a:gradFill>
            <a:ln w="9525" algn="ctr">
              <a:noFill/>
              <a:round/>
              <a:headEnd/>
              <a:tailEnd/>
            </a:ln>
            <a:effectLst/>
          </p:spPr>
          <p:txBody>
            <a:bodyPr vert="eaVert" wrap="none" anchor="ctr"/>
            <a:lstStyle/>
            <a:p>
              <a:endParaRPr lang="en-US" sz="1463"/>
            </a:p>
          </p:txBody>
        </p:sp>
      </p:grpSp>
      <p:sp>
        <p:nvSpPr>
          <p:cNvPr id="49" name="Text Box 46"/>
          <p:cNvSpPr txBox="1">
            <a:spLocks noChangeArrowheads="1"/>
          </p:cNvSpPr>
          <p:nvPr/>
        </p:nvSpPr>
        <p:spPr bwMode="gray">
          <a:xfrm>
            <a:off x="2329522" y="2268952"/>
            <a:ext cx="1095173" cy="692497"/>
          </a:xfrm>
          <a:prstGeom prst="rect">
            <a:avLst/>
          </a:prstGeom>
          <a:noFill/>
          <a:ln w="9525" algn="ctr">
            <a:noFill/>
            <a:miter lim="800000"/>
            <a:headEnd/>
            <a:tailEnd/>
          </a:ln>
          <a:effectLst/>
        </p:spPr>
        <p:txBody>
          <a:bodyPr wrap="none">
            <a:spAutoFit/>
          </a:bodyPr>
          <a:lstStyle/>
          <a:p>
            <a:pPr algn="ctr" eaLnBrk="0" hangingPunct="0"/>
            <a:r>
              <a:rPr lang="en-US" sz="1950" b="1" dirty="0">
                <a:solidFill>
                  <a:srgbClr val="0033CC"/>
                </a:solidFill>
                <a:latin typeface="Arial" panose="020B0604020202020204" pitchFamily="34" charset="0"/>
                <a:cs typeface="Arial" panose="020B0604020202020204" pitchFamily="34" charset="0"/>
              </a:rPr>
              <a:t>ĐT </a:t>
            </a:r>
          </a:p>
          <a:p>
            <a:pPr algn="ctr" eaLnBrk="0" hangingPunct="0"/>
            <a:r>
              <a:rPr lang="en-US" sz="1950" b="1" dirty="0" err="1">
                <a:solidFill>
                  <a:srgbClr val="0033CC"/>
                </a:solidFill>
                <a:latin typeface="Arial" panose="020B0604020202020204" pitchFamily="34" charset="0"/>
                <a:cs typeface="Arial" panose="020B0604020202020204" pitchFamily="34" charset="0"/>
              </a:rPr>
              <a:t>Gợi</a:t>
            </a:r>
            <a:r>
              <a:rPr lang="en-US" sz="1950" b="1" dirty="0">
                <a:solidFill>
                  <a:srgbClr val="0033CC"/>
                </a:solidFill>
                <a:latin typeface="Arial" panose="020B0604020202020204" pitchFamily="34" charset="0"/>
                <a:cs typeface="Arial" panose="020B0604020202020204" pitchFamily="34" charset="0"/>
              </a:rPr>
              <a:t> </a:t>
            </a:r>
            <a:r>
              <a:rPr lang="en-US" sz="1950" b="1" dirty="0" err="1">
                <a:solidFill>
                  <a:srgbClr val="0033CC"/>
                </a:solidFill>
                <a:latin typeface="Arial" panose="020B0604020202020204" pitchFamily="34" charset="0"/>
                <a:cs typeface="Arial" panose="020B0604020202020204" pitchFamily="34" charset="0"/>
              </a:rPr>
              <a:t>mở</a:t>
            </a:r>
            <a:endParaRPr lang="en-US" sz="1950" b="1" dirty="0">
              <a:solidFill>
                <a:srgbClr val="0033CC"/>
              </a:solidFill>
              <a:latin typeface="Arial" panose="020B0604020202020204" pitchFamily="34" charset="0"/>
              <a:cs typeface="Arial" panose="020B0604020202020204" pitchFamily="34" charset="0"/>
            </a:endParaRPr>
          </a:p>
        </p:txBody>
      </p:sp>
      <p:grpSp>
        <p:nvGrpSpPr>
          <p:cNvPr id="50" name="Group 47"/>
          <p:cNvGrpSpPr>
            <a:grpSpLocks/>
          </p:cNvGrpSpPr>
          <p:nvPr/>
        </p:nvGrpSpPr>
        <p:grpSpPr bwMode="auto">
          <a:xfrm>
            <a:off x="3252860" y="3963805"/>
            <a:ext cx="1270091" cy="1093788"/>
            <a:chOff x="2832" y="1842"/>
            <a:chExt cx="844" cy="688"/>
          </a:xfrm>
        </p:grpSpPr>
        <p:sp>
          <p:nvSpPr>
            <p:cNvPr id="51" name="Oval 48"/>
            <p:cNvSpPr>
              <a:spLocks noChangeArrowheads="1"/>
            </p:cNvSpPr>
            <p:nvPr/>
          </p:nvSpPr>
          <p:spPr bwMode="gray">
            <a:xfrm>
              <a:off x="2832" y="2008"/>
              <a:ext cx="201" cy="346"/>
            </a:xfrm>
            <a:prstGeom prst="ellipse">
              <a:avLst/>
            </a:prstGeom>
            <a:gradFill rotWithShape="1">
              <a:gsLst>
                <a:gs pos="0">
                  <a:srgbClr val="3965E1">
                    <a:gamma/>
                    <a:tint val="0"/>
                    <a:invGamma/>
                  </a:srgbClr>
                </a:gs>
                <a:gs pos="50000">
                  <a:srgbClr val="3965E1"/>
                </a:gs>
                <a:gs pos="100000">
                  <a:srgbClr val="3965E1">
                    <a:gamma/>
                    <a:tint val="0"/>
                    <a:invGamma/>
                  </a:srgbClr>
                </a:gs>
              </a:gsLst>
              <a:lin ang="2700000" scaled="1"/>
            </a:gradFill>
            <a:ln w="38100" algn="ctr">
              <a:noFill/>
              <a:round/>
              <a:headEnd/>
              <a:tailEnd/>
            </a:ln>
            <a:effectLst/>
          </p:spPr>
          <p:txBody>
            <a:bodyPr wrap="none" anchor="ctr">
              <a:spAutoFit/>
            </a:bodyPr>
            <a:lstStyle/>
            <a:p>
              <a:endParaRPr lang="en-US" sz="1463"/>
            </a:p>
          </p:txBody>
        </p:sp>
        <p:sp>
          <p:nvSpPr>
            <p:cNvPr id="52" name="Oval 49"/>
            <p:cNvSpPr>
              <a:spLocks noChangeArrowheads="1"/>
            </p:cNvSpPr>
            <p:nvPr/>
          </p:nvSpPr>
          <p:spPr bwMode="gray">
            <a:xfrm>
              <a:off x="2832" y="2008"/>
              <a:ext cx="201" cy="346"/>
            </a:xfrm>
            <a:prstGeom prst="ellipse">
              <a:avLst/>
            </a:prstGeom>
            <a:gradFill rotWithShape="1">
              <a:gsLst>
                <a:gs pos="0">
                  <a:srgbClr val="3965E1">
                    <a:alpha val="32001"/>
                  </a:srgbClr>
                </a:gs>
                <a:gs pos="100000">
                  <a:srgbClr val="3965E1">
                    <a:gamma/>
                    <a:shade val="0"/>
                    <a:invGamma/>
                    <a:alpha val="89999"/>
                  </a:srgbClr>
                </a:gs>
              </a:gsLst>
              <a:lin ang="2700000" scaled="1"/>
            </a:gradFill>
            <a:ln w="38100" algn="ctr">
              <a:noFill/>
              <a:round/>
              <a:headEnd/>
              <a:tailEnd/>
            </a:ln>
            <a:effectLst/>
          </p:spPr>
          <p:txBody>
            <a:bodyPr wrap="none" anchor="ctr">
              <a:spAutoFit/>
            </a:bodyPr>
            <a:lstStyle/>
            <a:p>
              <a:endParaRPr lang="en-US" sz="1463"/>
            </a:p>
          </p:txBody>
        </p:sp>
        <p:sp>
          <p:nvSpPr>
            <p:cNvPr id="53" name="Oval 50"/>
            <p:cNvSpPr>
              <a:spLocks noChangeArrowheads="1"/>
            </p:cNvSpPr>
            <p:nvPr/>
          </p:nvSpPr>
          <p:spPr bwMode="gray">
            <a:xfrm>
              <a:off x="2889" y="2008"/>
              <a:ext cx="787" cy="346"/>
            </a:xfrm>
            <a:prstGeom prst="ellipse">
              <a:avLst/>
            </a:prstGeom>
            <a:gradFill rotWithShape="1">
              <a:gsLst>
                <a:gs pos="0">
                  <a:srgbClr val="3965E1">
                    <a:gamma/>
                    <a:shade val="54118"/>
                    <a:invGamma/>
                  </a:srgbClr>
                </a:gs>
                <a:gs pos="50000">
                  <a:srgbClr val="3965E1"/>
                </a:gs>
                <a:gs pos="100000">
                  <a:srgbClr val="3965E1">
                    <a:gamma/>
                    <a:shade val="54118"/>
                    <a:invGamma/>
                  </a:srgbClr>
                </a:gs>
              </a:gsLst>
              <a:lin ang="18900000" scaled="1"/>
            </a:gradFill>
            <a:ln w="38100" algn="ctr">
              <a:noFill/>
              <a:round/>
              <a:headEnd/>
              <a:tailEnd/>
            </a:ln>
            <a:effectLst/>
          </p:spPr>
          <p:txBody>
            <a:bodyPr anchor="ctr">
              <a:spAutoFit/>
            </a:bodyPr>
            <a:lstStyle/>
            <a:p>
              <a:endParaRPr lang="en-US" sz="1463"/>
            </a:p>
          </p:txBody>
        </p:sp>
        <p:sp>
          <p:nvSpPr>
            <p:cNvPr id="54" name="Oval 51"/>
            <p:cNvSpPr>
              <a:spLocks noChangeArrowheads="1"/>
            </p:cNvSpPr>
            <p:nvPr/>
          </p:nvSpPr>
          <p:spPr bwMode="gray">
            <a:xfrm>
              <a:off x="2889" y="2014"/>
              <a:ext cx="787" cy="346"/>
            </a:xfrm>
            <a:prstGeom prst="ellipse">
              <a:avLst/>
            </a:prstGeom>
            <a:gradFill rotWithShape="1">
              <a:gsLst>
                <a:gs pos="0">
                  <a:srgbClr val="3965E1">
                    <a:gamma/>
                    <a:shade val="66667"/>
                    <a:invGamma/>
                  </a:srgbClr>
                </a:gs>
                <a:gs pos="100000">
                  <a:srgbClr val="3965E1">
                    <a:alpha val="0"/>
                  </a:srgbClr>
                </a:gs>
              </a:gsLst>
              <a:lin ang="2700000" scaled="1"/>
            </a:gradFill>
            <a:ln w="38100" algn="ctr">
              <a:noFill/>
              <a:round/>
              <a:headEnd/>
              <a:tailEnd/>
            </a:ln>
            <a:effectLst/>
          </p:spPr>
          <p:txBody>
            <a:bodyPr anchor="ctr">
              <a:spAutoFit/>
            </a:bodyPr>
            <a:lstStyle/>
            <a:p>
              <a:endParaRPr lang="en-US" sz="1463"/>
            </a:p>
          </p:txBody>
        </p:sp>
        <p:sp>
          <p:nvSpPr>
            <p:cNvPr id="55" name="Oval 52"/>
            <p:cNvSpPr>
              <a:spLocks noChangeArrowheads="1"/>
            </p:cNvSpPr>
            <p:nvPr/>
          </p:nvSpPr>
          <p:spPr bwMode="gray">
            <a:xfrm>
              <a:off x="2928" y="2014"/>
              <a:ext cx="709" cy="346"/>
            </a:xfrm>
            <a:prstGeom prst="ellipse">
              <a:avLst/>
            </a:prstGeom>
            <a:gradFill rotWithShape="1">
              <a:gsLst>
                <a:gs pos="0">
                  <a:srgbClr val="3965E1"/>
                </a:gs>
                <a:gs pos="100000">
                  <a:srgbClr val="3965E1">
                    <a:gamma/>
                    <a:shade val="5882"/>
                    <a:invGamma/>
                  </a:srgbClr>
                </a:gs>
              </a:gsLst>
              <a:lin ang="5400000" scaled="1"/>
            </a:gradFill>
            <a:ln w="38100" algn="ctr">
              <a:noFill/>
              <a:round/>
              <a:headEnd/>
              <a:tailEnd/>
            </a:ln>
            <a:effectLst/>
          </p:spPr>
          <p:txBody>
            <a:bodyPr anchor="ctr">
              <a:spAutoFit/>
            </a:bodyPr>
            <a:lstStyle/>
            <a:p>
              <a:endParaRPr lang="en-US" sz="1463"/>
            </a:p>
          </p:txBody>
        </p:sp>
        <p:grpSp>
          <p:nvGrpSpPr>
            <p:cNvPr id="56" name="Group 53"/>
            <p:cNvGrpSpPr>
              <a:grpSpLocks/>
            </p:cNvGrpSpPr>
            <p:nvPr/>
          </p:nvGrpSpPr>
          <p:grpSpPr bwMode="auto">
            <a:xfrm>
              <a:off x="2946" y="1842"/>
              <a:ext cx="687" cy="688"/>
              <a:chOff x="4166" y="1706"/>
              <a:chExt cx="1252" cy="1252"/>
            </a:xfrm>
          </p:grpSpPr>
          <p:sp>
            <p:nvSpPr>
              <p:cNvPr id="57" name="Oval 54"/>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sz="1463"/>
              </a:p>
            </p:txBody>
          </p:sp>
          <p:sp>
            <p:nvSpPr>
              <p:cNvPr id="58" name="Oval 55"/>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sz="1463"/>
              </a:p>
            </p:txBody>
          </p:sp>
          <p:sp>
            <p:nvSpPr>
              <p:cNvPr id="59" name="Oval 56"/>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sz="1463"/>
              </a:p>
            </p:txBody>
          </p:sp>
          <p:sp>
            <p:nvSpPr>
              <p:cNvPr id="60" name="Oval 57"/>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sz="1463"/>
              </a:p>
            </p:txBody>
          </p:sp>
        </p:grpSp>
      </p:grpSp>
      <p:sp>
        <p:nvSpPr>
          <p:cNvPr id="61" name="Text Box 58"/>
          <p:cNvSpPr txBox="1">
            <a:spLocks noChangeArrowheads="1"/>
          </p:cNvSpPr>
          <p:nvPr/>
        </p:nvSpPr>
        <p:spPr bwMode="gray">
          <a:xfrm>
            <a:off x="3388700" y="4015400"/>
            <a:ext cx="1225015" cy="692497"/>
          </a:xfrm>
          <a:prstGeom prst="rect">
            <a:avLst/>
          </a:prstGeom>
          <a:noFill/>
          <a:ln w="9525" algn="ctr">
            <a:noFill/>
            <a:miter lim="800000"/>
            <a:headEnd/>
            <a:tailEnd/>
          </a:ln>
          <a:effectLst/>
        </p:spPr>
        <p:txBody>
          <a:bodyPr wrap="none">
            <a:spAutoFit/>
          </a:bodyPr>
          <a:lstStyle/>
          <a:p>
            <a:pPr algn="ctr" eaLnBrk="0" hangingPunct="0"/>
            <a:r>
              <a:rPr lang="en-US" sz="1950" b="1" dirty="0">
                <a:latin typeface="Arial" panose="020B0604020202020204" pitchFamily="34" charset="0"/>
                <a:cs typeface="Arial" panose="020B0604020202020204" pitchFamily="34" charset="0"/>
              </a:rPr>
              <a:t>ĐT </a:t>
            </a:r>
          </a:p>
          <a:p>
            <a:pPr algn="ctr" eaLnBrk="0" hangingPunct="0"/>
            <a:r>
              <a:rPr lang="en-US" sz="1950" b="1" dirty="0" err="1">
                <a:latin typeface="Arial" panose="020B0604020202020204" pitchFamily="34" charset="0"/>
                <a:cs typeface="Arial" panose="020B0604020202020204" pitchFamily="34" charset="0"/>
              </a:rPr>
              <a:t>Tổng</a:t>
            </a:r>
            <a:r>
              <a:rPr lang="en-US" sz="1950" b="1" dirty="0">
                <a:latin typeface="Arial" panose="020B0604020202020204" pitchFamily="34" charset="0"/>
                <a:cs typeface="Arial" panose="020B0604020202020204" pitchFamily="34" charset="0"/>
              </a:rPr>
              <a:t> </a:t>
            </a:r>
            <a:r>
              <a:rPr lang="en-US" sz="1950" b="1" dirty="0" err="1">
                <a:latin typeface="Arial" panose="020B0604020202020204" pitchFamily="34" charset="0"/>
                <a:cs typeface="Arial" panose="020B0604020202020204" pitchFamily="34" charset="0"/>
              </a:rPr>
              <a:t>kết</a:t>
            </a:r>
            <a:endParaRPr lang="en-US" sz="1950" b="1" dirty="0">
              <a:latin typeface="Arial" panose="020B0604020202020204" pitchFamily="34" charset="0"/>
              <a:cs typeface="Arial" panose="020B0604020202020204" pitchFamily="34" charset="0"/>
            </a:endParaRPr>
          </a:p>
        </p:txBody>
      </p:sp>
      <p:sp>
        <p:nvSpPr>
          <p:cNvPr id="62" name="AutoShape 59"/>
          <p:cNvSpPr>
            <a:spLocks noChangeArrowheads="1"/>
          </p:cNvSpPr>
          <p:nvPr/>
        </p:nvSpPr>
        <p:spPr bwMode="gray">
          <a:xfrm rot="10800000">
            <a:off x="6126225" y="2392777"/>
            <a:ext cx="607517" cy="371475"/>
          </a:xfrm>
          <a:prstGeom prst="leftArrow">
            <a:avLst>
              <a:gd name="adj1" fmla="val 31250"/>
              <a:gd name="adj2" fmla="val 87737"/>
            </a:avLst>
          </a:prstGeom>
          <a:solidFill>
            <a:srgbClr val="FF0000">
              <a:alpha val="0"/>
            </a:srgbClr>
          </a:solidFill>
          <a:ln w="9525" algn="ctr">
            <a:solidFill>
              <a:srgbClr val="FF00FF"/>
            </a:solidFill>
            <a:miter lim="800000"/>
            <a:headEnd/>
            <a:tailEnd/>
          </a:ln>
          <a:effectLst/>
        </p:spPr>
        <p:txBody>
          <a:bodyPr wrap="none" anchor="ctr"/>
          <a:lstStyle/>
          <a:p>
            <a:endParaRPr lang="en-US" sz="1463"/>
          </a:p>
        </p:txBody>
      </p:sp>
      <p:sp>
        <p:nvSpPr>
          <p:cNvPr id="63" name="AutoShape 60"/>
          <p:cNvSpPr>
            <a:spLocks noChangeArrowheads="1"/>
          </p:cNvSpPr>
          <p:nvPr/>
        </p:nvSpPr>
        <p:spPr bwMode="gray">
          <a:xfrm rot="-25285140">
            <a:off x="4267560" y="3445289"/>
            <a:ext cx="495300" cy="371475"/>
          </a:xfrm>
          <a:prstGeom prst="leftArrow">
            <a:avLst>
              <a:gd name="adj1" fmla="val 31250"/>
              <a:gd name="adj2" fmla="val 71531"/>
            </a:avLst>
          </a:prstGeom>
          <a:solidFill>
            <a:srgbClr val="FF0000">
              <a:alpha val="0"/>
            </a:srgbClr>
          </a:solidFill>
          <a:ln w="9525" algn="ctr">
            <a:solidFill>
              <a:srgbClr val="FF00FF"/>
            </a:solidFill>
            <a:miter lim="800000"/>
            <a:headEnd/>
            <a:tailEnd/>
          </a:ln>
          <a:effectLst/>
        </p:spPr>
        <p:txBody>
          <a:bodyPr wrap="none" anchor="ctr"/>
          <a:lstStyle/>
          <a:p>
            <a:endParaRPr lang="en-US" sz="1463"/>
          </a:p>
        </p:txBody>
      </p:sp>
      <p:sp>
        <p:nvSpPr>
          <p:cNvPr id="64" name="AutoShape 61"/>
          <p:cNvSpPr>
            <a:spLocks noChangeArrowheads="1"/>
          </p:cNvSpPr>
          <p:nvPr/>
        </p:nvSpPr>
        <p:spPr bwMode="gray">
          <a:xfrm>
            <a:off x="3611030" y="2392777"/>
            <a:ext cx="594618" cy="371475"/>
          </a:xfrm>
          <a:prstGeom prst="leftArrow">
            <a:avLst>
              <a:gd name="adj1" fmla="val 27500"/>
              <a:gd name="adj2" fmla="val 70067"/>
            </a:avLst>
          </a:prstGeom>
          <a:solidFill>
            <a:srgbClr val="FF0000">
              <a:alpha val="0"/>
            </a:srgbClr>
          </a:solidFill>
          <a:ln w="9525" algn="ctr">
            <a:solidFill>
              <a:srgbClr val="FF00FF"/>
            </a:solidFill>
            <a:miter lim="800000"/>
            <a:headEnd/>
            <a:tailEnd/>
          </a:ln>
          <a:effectLst/>
        </p:spPr>
        <p:txBody>
          <a:bodyPr wrap="none" anchor="ctr"/>
          <a:lstStyle/>
          <a:p>
            <a:endParaRPr lang="en-US" sz="1463"/>
          </a:p>
        </p:txBody>
      </p:sp>
      <p:sp>
        <p:nvSpPr>
          <p:cNvPr id="65" name="AutoShape 62"/>
          <p:cNvSpPr>
            <a:spLocks noChangeArrowheads="1"/>
          </p:cNvSpPr>
          <p:nvPr/>
        </p:nvSpPr>
        <p:spPr bwMode="gray">
          <a:xfrm rot="-29384550">
            <a:off x="5567723" y="3445289"/>
            <a:ext cx="495300" cy="371475"/>
          </a:xfrm>
          <a:prstGeom prst="leftArrow">
            <a:avLst>
              <a:gd name="adj1" fmla="val 31250"/>
              <a:gd name="adj2" fmla="val 71531"/>
            </a:avLst>
          </a:prstGeom>
          <a:solidFill>
            <a:srgbClr val="FF0000">
              <a:alpha val="0"/>
            </a:srgbClr>
          </a:solidFill>
          <a:ln w="9525" algn="ctr">
            <a:solidFill>
              <a:srgbClr val="FF00FF"/>
            </a:solidFill>
            <a:miter lim="800000"/>
            <a:headEnd/>
            <a:tailEnd/>
          </a:ln>
          <a:effectLst/>
        </p:spPr>
        <p:txBody>
          <a:bodyPr wrap="none" anchor="ctr"/>
          <a:lstStyle/>
          <a:p>
            <a:endParaRPr lang="en-US" sz="1463"/>
          </a:p>
        </p:txBody>
      </p:sp>
      <p:sp>
        <p:nvSpPr>
          <p:cNvPr id="70" name="Oval 67"/>
          <p:cNvSpPr>
            <a:spLocks noChangeArrowheads="1"/>
          </p:cNvSpPr>
          <p:nvPr/>
        </p:nvSpPr>
        <p:spPr bwMode="auto">
          <a:xfrm>
            <a:off x="1929073" y="2417223"/>
            <a:ext cx="1857375" cy="446408"/>
          </a:xfrm>
          <a:prstGeom prst="ellipse">
            <a:avLst/>
          </a:prstGeom>
          <a:noFill/>
          <a:ln w="12700" algn="ctr">
            <a:solidFill>
              <a:srgbClr val="FF0000"/>
            </a:solidFill>
            <a:prstDash val="dash"/>
            <a:round/>
            <a:headEnd/>
            <a:tailEnd/>
          </a:ln>
          <a:effectLst/>
        </p:spPr>
        <p:txBody>
          <a:bodyPr anchor="ctr">
            <a:spAutoFit/>
          </a:bodyPr>
          <a:lstStyle/>
          <a:p>
            <a:endParaRPr lang="en-US" sz="1463"/>
          </a:p>
        </p:txBody>
      </p:sp>
      <p:sp>
        <p:nvSpPr>
          <p:cNvPr id="4" name="Title 1">
            <a:extLst>
              <a:ext uri="{FF2B5EF4-FFF2-40B4-BE49-F238E27FC236}">
                <a16:creationId xmlns:a16="http://schemas.microsoft.com/office/drawing/2014/main" xmlns="" id="{F67F94F1-0E2F-3DA6-DCAC-80D30A48C621}"/>
              </a:ext>
            </a:extLst>
          </p:cNvPr>
          <p:cNvSpPr txBox="1">
            <a:spLocks/>
          </p:cNvSpPr>
          <p:nvPr/>
        </p:nvSpPr>
        <p:spPr>
          <a:xfrm>
            <a:off x="848544" y="-53163"/>
            <a:ext cx="8418810" cy="104072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0070C0"/>
                </a:solidFill>
                <a:latin typeface="Tahoma" panose="020B0604030504040204" pitchFamily="34" charset="0"/>
                <a:ea typeface="Tahoma" panose="020B0604030504040204" pitchFamily="34" charset="0"/>
                <a:cs typeface="Tahoma" panose="020B0604030504040204" pitchFamily="34" charset="0"/>
              </a:defRPr>
            </a:lvl1pPr>
          </a:lstStyle>
          <a:p>
            <a:r>
              <a:rPr lang="en-US" b="1" dirty="0">
                <a:latin typeface="Arial" panose="020B0604020202020204" pitchFamily="34" charset="0"/>
                <a:cs typeface="Arial" panose="020B0604020202020204" pitchFamily="34" charset="0"/>
              </a:rPr>
              <a:t>1.2 PHƯƠNG PHÁP ĐÀM THOẠI</a:t>
            </a:r>
          </a:p>
        </p:txBody>
      </p:sp>
    </p:spTree>
    <p:custDataLst>
      <p:tags r:id="rId1"/>
    </p:custDataLst>
    <p:extLst>
      <p:ext uri="{BB962C8B-B14F-4D97-AF65-F5344CB8AC3E}">
        <p14:creationId xmlns:p14="http://schemas.microsoft.com/office/powerpoint/2010/main" val="13813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lide(fromRight)">
                                      <p:cBhvr>
                                        <p:cTn id="7" dur="500"/>
                                        <p:tgtEl>
                                          <p:spTgt spid="39"/>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slide(fromRight)">
                                      <p:cBhvr>
                                        <p:cTn id="10" dur="500"/>
                                        <p:tgtEl>
                                          <p:spTgt spid="49"/>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slide(fromRigh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slide(fromLeft)">
                                      <p:cBhvr>
                                        <p:cTn id="18" dur="500"/>
                                        <p:tgtEl>
                                          <p:spTgt spid="28"/>
                                        </p:tgtEl>
                                      </p:cBhvr>
                                    </p:animEffect>
                                  </p:childTnLst>
                                </p:cTn>
                              </p:par>
                              <p:par>
                                <p:cTn id="19" presetID="12" presetClass="entr" presetSubtype="8"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lide(fromLeft)">
                                      <p:cBhvr>
                                        <p:cTn id="21" dur="500"/>
                                        <p:tgtEl>
                                          <p:spTgt spid="17"/>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slide(fromLeft)">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slide(fromTop)">
                                      <p:cBhvr>
                                        <p:cTn id="29" dur="500"/>
                                        <p:tgtEl>
                                          <p:spTgt spid="50"/>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slide(fromTop)">
                                      <p:cBhvr>
                                        <p:cTn id="32" dur="500"/>
                                        <p:tgtEl>
                                          <p:spTgt spid="61"/>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slide(fromTop)">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lide(fromTop)">
                                      <p:cBhvr>
                                        <p:cTn id="40" dur="500"/>
                                        <p:tgtEl>
                                          <p:spTgt spid="29"/>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slide(fromTop)">
                                      <p:cBhvr>
                                        <p:cTn id="4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9" grpId="0"/>
      <p:bldP spid="61" grpId="0"/>
      <p:bldP spid="62" grpId="0" animBg="1"/>
      <p:bldP spid="63" grpId="0" animBg="1"/>
      <p:bldP spid="64" grpId="0" animBg="1"/>
      <p:bldP spid="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C91A4FC5-4C73-45DB-80AB-8DE9A9C7F464}"/>
  <p:tag name="GENSWF_ADVANCE_TIME" val="6.158"/>
  <p:tag name="ISPRING_CUSTOM_TIMING_USED" val="1"/>
</p:tagLst>
</file>

<file path=ppt/tags/tag10.xml><?xml version="1.0" encoding="utf-8"?>
<p:tagLst xmlns:a="http://schemas.openxmlformats.org/drawingml/2006/main" xmlns:r="http://schemas.openxmlformats.org/officeDocument/2006/relationships" xmlns:p="http://schemas.openxmlformats.org/presentationml/2006/main">
  <p:tag name="ISPRING_SLIDE_ID_2" val="{73466A90-1737-403F-83C9-3201F7954DB4}"/>
  <p:tag name="GENSWF_ADVANCE_TIME" val="5"/>
  <p:tag name="TIMING" val="|0.001"/>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0693BDA4-F6D6-416A-8F6C-46789F3C2A4B}"/>
  <p:tag name="GENSWF_ADVANCE_TIME" val="9.001"/>
  <p:tag name="TIMING" val="|0.001|3|1|1|1|1|1"/>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0596EBF5-9624-460E-8348-4879502FE458}"/>
  <p:tag name="GENSWF_ADVANCE_TIME" val="5"/>
  <p:tag name="TIMING" val="|0.001"/>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_2" val="{2D6494A3-B3D9-4E9C-AF84-7BE8092EB75C}"/>
  <p:tag name="GENSWF_ADVANCE_TIME" val="5"/>
  <p:tag name="TIMING" val="|0.001|0.5"/>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ISPRING_SLIDE_ID_2" val="{9384F4C4-8427-47F1-B5E5-70B8881383D8}"/>
  <p:tag name="GENSWF_ADVANCE_TIME" val="5"/>
  <p:tag name="TIMING" val="|0.001|0.5|0.5|0.5|0.5|0.5|0.5"/>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SLIDE_ID_2" val="{6028F325-5258-46BE-9FCE-FF196C49D37E}"/>
  <p:tag name="GENSWF_ADVANCE_TIME" val="5"/>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_2" val="{78C3FC20-32C9-4FB2-83BD-CBA9A1311C98}"/>
  <p:tag name="GENSWF_ADVANCE_TIME" val="5"/>
  <p:tag name="TIMING" val="|0.001"/>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ISPRING_SLIDE_ID_2" val="{D7DB6780-D813-473E-8D89-54EAB53DDF50}"/>
  <p:tag name="GENSWF_ADVANCE_TIME" val="5"/>
  <p:tag name="TIMING" val="|0.001"/>
  <p:tag name="ISPRING_CUSTOM_TIMING_USED" val="1"/>
</p:tagLst>
</file>

<file path=ppt/tags/tag18.xml><?xml version="1.0" encoding="utf-8"?>
<p:tagLst xmlns:a="http://schemas.openxmlformats.org/drawingml/2006/main" xmlns:r="http://schemas.openxmlformats.org/officeDocument/2006/relationships" xmlns:p="http://schemas.openxmlformats.org/presentationml/2006/main">
  <p:tag name="ISPRING_SLIDE_ID_2" val="{D7DB6780-D813-473E-8D89-54EAB53DDF50}"/>
  <p:tag name="GENSWF_ADVANCE_TIME" val="5"/>
  <p:tag name="TIMING" val="|0.001"/>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FB6E35E3-F27A-4686-9CC6-0AE49E41BCEF}"/>
  <p:tag name="GENSWF_ADVANCE_TIME" val="3.025"/>
  <p:tag name="TIMING" val="|2.23"/>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F35DF16A-BC26-4E03-827A-5643EB2C51B2}"/>
  <p:tag name="GENSWF_ADVANCE_TIME" val="5"/>
  <p:tag name="TIMING" val="|0.001"/>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2BAFB3C7-DE1F-4865-87F9-FEF7ED7646C6}"/>
  <p:tag name="GENSWF_ADVANCE_TIME" val="6.501"/>
  <p:tag name="TIMING" val="|0.001|0.5|0.5|0.5|0.5|1|1|1|1"/>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796FF8E0-DE9B-4575-A3A5-3573BDC776B6}"/>
  <p:tag name="GENSWF_ADVANCE_TIME" val="5"/>
  <p:tag name="TIMING" val="|0.001|0.001|0.001|0.001"/>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2682F37F-05A6-49DB-9CFE-C4701727851A}"/>
  <p:tag name="GENSWF_ADVANCE_TIME" val="5"/>
  <p:tag name="TIMING" val="|0.001|0.001|0.001|0.001"/>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2682F37F-05A6-49DB-9CFE-C4701727851A}"/>
  <p:tag name="GENSWF_ADVANCE_TIME" val="5"/>
  <p:tag name="TIMING" val="|0.001|0.001|0.001|0.001"/>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DB4D273B-0030-4CA1-BA36-E62B25CC2ED2}"/>
  <p:tag name="GENSWF_ADVANCE_TIME" val="5"/>
  <p:tag name="TIMING" val="|0.001"/>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B074A623-E48F-446C-87DC-D15564219842}"/>
  <p:tag name="GENSWF_ADVANCE_TIME" val="5"/>
  <p:tag name="TIMING" val="|0.001"/>
  <p:tag name="ISPRING_CUSTOM_TIMING_US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Slide-Truong-HCEM2" id="{079A522F-51B7-9A46-BF25-4220E478F91E}" vid="{D26627D3-8DBD-6D4D-9DDB-E747551AE2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1612</TotalTime>
  <Words>5571</Words>
  <Application>Microsoft Office PowerPoint</Application>
  <PresentationFormat>A4 Paper (210x297 mm)</PresentationFormat>
  <Paragraphs>2120</Paragraphs>
  <Slides>77</Slides>
  <Notes>22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94" baseType="lpstr">
      <vt:lpstr>.VnArial</vt:lpstr>
      <vt:lpstr>.VnAvant</vt:lpstr>
      <vt:lpstr>.VnTime</vt:lpstr>
      <vt:lpstr>Arial</vt:lpstr>
      <vt:lpstr>Batang</vt:lpstr>
      <vt:lpstr>Calibri</vt:lpstr>
      <vt:lpstr>Gulim</vt:lpstr>
      <vt:lpstr>Monotype Sorts</vt:lpstr>
      <vt:lpstr>Symbol</vt:lpstr>
      <vt:lpstr>Tahoma</vt:lpstr>
      <vt:lpstr>Times</vt:lpstr>
      <vt:lpstr>Times New Roman</vt:lpstr>
      <vt:lpstr>Webdings</vt:lpstr>
      <vt:lpstr>Wingdings</vt:lpstr>
      <vt:lpstr>Wingdings 3</vt:lpstr>
      <vt:lpstr>Custom Design</vt:lpstr>
      <vt:lpstr>Equation</vt:lpstr>
      <vt:lpstr>PowerPoint Presentation</vt:lpstr>
      <vt:lpstr>PowerPoint Presentation</vt:lpstr>
      <vt:lpstr> PHƯƠNG PHÁP DẠY HỌC</vt:lpstr>
      <vt:lpstr>1.1 PHƯƠNG PHÁP THUYẾT TRÌNH</vt:lpstr>
      <vt:lpstr>PowerPoint Presentation</vt:lpstr>
      <vt:lpstr>PowerPoint Presentation</vt:lpstr>
      <vt:lpstr>PowerPoint Presentation</vt:lpstr>
      <vt:lpstr>1.2 PHƯƠNG PHÁP ĐÀM THOẠI</vt:lpstr>
      <vt:lpstr>PowerPoint Presentation</vt:lpstr>
      <vt:lpstr>Điều cần chú ý</vt:lpstr>
      <vt:lpstr>Điều cần chú ý</vt:lpstr>
      <vt:lpstr>PowerPoint Presentation</vt:lpstr>
      <vt:lpstr>1.3 PHƯƠNG PHÁP QUAN SÁT</vt:lpstr>
      <vt:lpstr>YÊU CẦU KHI SỬ DỤNG PHƯƠNG PHÁP QUAN SÁT</vt:lpstr>
      <vt:lpstr> 1.4 PHƯƠNG PHÁP TRÌNH BÀY TRỰC QUAN</vt:lpstr>
      <vt:lpstr>PowerPoint Presentation</vt:lpstr>
      <vt:lpstr> YÊU CẦU KHI  TRÌNH BÀY TRỰC QUAN</vt:lpstr>
      <vt:lpstr> 1.5 PHƯƠNG PHÁP LÀM MẪU</vt:lpstr>
      <vt:lpstr> CÁC GIAI ĐOẠN LÀM MẪU</vt:lpstr>
      <vt:lpstr> CÁC GIAI ĐOẠN LÀM MẪU</vt:lpstr>
      <vt:lpstr> 1.6 PHƯƠNG PHÁP TỔ CHỨC LUYỆN TẬP</vt:lpstr>
      <vt:lpstr> 1.6 PHƯƠNG PHÁP TỔ CHỨC LUYỆN TẬP</vt:lpstr>
      <vt:lpstr> CÁC GIAI ĐOẠN LUYỆN TẬP</vt:lpstr>
      <vt:lpstr>PowerPoint Presentation</vt:lpstr>
      <vt:lpstr>PowerPoint Presentation</vt:lpstr>
      <vt:lpstr> </vt:lpstr>
      <vt:lpstr>2.2 KỸ THUẬT KHĂN TRẢI BÀN</vt:lpstr>
      <vt:lpstr>Cách tiến hành kĩ thuật “khăn trải bàn”</vt:lpstr>
      <vt:lpstr>PowerPoint Presentation</vt:lpstr>
      <vt:lpstr>Tiến trình </vt:lpstr>
      <vt:lpstr>PowerPoint Presentation</vt:lpstr>
      <vt:lpstr>Tiến trình </vt:lpstr>
      <vt:lpstr> 2.5 HOẠT ĐỘNG NHÓM </vt:lpstr>
      <vt:lpstr>PowerPoint Presentation</vt:lpstr>
      <vt:lpstr>PowerPoint Presentation</vt:lpstr>
      <vt:lpstr>PowerPoint Presentation</vt:lpstr>
      <vt:lpstr>PowerPoint Presentation</vt:lpstr>
      <vt:lpstr>PowerPoint Presentation</vt:lpstr>
      <vt:lpstr>PowerPoint Presentation</vt:lpstr>
      <vt:lpstr>4.1 ĐẶC TRƯNG BÀI TÍCH HỢP</vt:lpstr>
      <vt:lpstr>4.2 CẤU TRÚC GIÁO ÁN TÍCH HỢP</vt:lpstr>
      <vt:lpstr>4.3 CÁC BƯỚC THIẾT KẾ GIÁO ÁN TÍCH HỢP</vt:lpstr>
      <vt:lpstr>PowerPoint Presentation</vt:lpstr>
      <vt:lpstr>PowerPoint Presentation</vt:lpstr>
      <vt:lpstr>  CẤU TRÚC</vt:lpstr>
      <vt:lpstr>MỤC TIÊU BÀI TÍCH HỢP</vt:lpstr>
      <vt:lpstr>  YÊU CẦU </vt:lpstr>
      <vt:lpstr>MỤC TIÊU KIẾN THỨC</vt:lpstr>
      <vt:lpstr>MỤC TIÊU KIẾN THỨC</vt:lpstr>
      <vt:lpstr>MỤC TIÊU KỸ NĂNG</vt:lpstr>
      <vt:lpstr>MỤC TIÊU KỸ NĂNG</vt:lpstr>
      <vt:lpstr>NĂNG LỰC TỰ CHỦ VÀ CHỊU TRÁCH NHIỆM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Lấy ý kiến phản hồi</vt:lpstr>
      <vt:lpstr>Lấy ý kiến phản hồi</vt:lpstr>
      <vt:lpstr>Lấy ý kiến phản hồi</vt:lpstr>
      <vt:lpstr>Lấy ý kiến phản hồi</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account</cp:lastModifiedBy>
  <cp:revision>122</cp:revision>
  <dcterms:created xsi:type="dcterms:W3CDTF">2020-03-19T04:34:56Z</dcterms:created>
  <dcterms:modified xsi:type="dcterms:W3CDTF">2023-04-19T08:34:15Z</dcterms:modified>
</cp:coreProperties>
</file>