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54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32"/>
  </p:notesMasterIdLst>
  <p:sldIdLst>
    <p:sldId id="256" r:id="rId2"/>
    <p:sldId id="257" r:id="rId3"/>
    <p:sldId id="367" r:id="rId4"/>
    <p:sldId id="368" r:id="rId5"/>
    <p:sldId id="369" r:id="rId6"/>
    <p:sldId id="370" r:id="rId7"/>
    <p:sldId id="371" r:id="rId8"/>
    <p:sldId id="373" r:id="rId9"/>
    <p:sldId id="374" r:id="rId10"/>
    <p:sldId id="434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81" r:id="rId22"/>
    <p:sldId id="382" r:id="rId23"/>
    <p:sldId id="383" r:id="rId24"/>
    <p:sldId id="384" r:id="rId25"/>
    <p:sldId id="385" r:id="rId26"/>
    <p:sldId id="386" r:id="rId27"/>
    <p:sldId id="516" r:id="rId28"/>
    <p:sldId id="504" r:id="rId29"/>
    <p:sldId id="441" r:id="rId30"/>
    <p:sldId id="442" r:id="rId31"/>
    <p:sldId id="443" r:id="rId32"/>
    <p:sldId id="444" r:id="rId33"/>
    <p:sldId id="445" r:id="rId34"/>
    <p:sldId id="446" r:id="rId35"/>
    <p:sldId id="309" r:id="rId36"/>
    <p:sldId id="316" r:id="rId37"/>
    <p:sldId id="472" r:id="rId38"/>
    <p:sldId id="501" r:id="rId39"/>
    <p:sldId id="485" r:id="rId40"/>
    <p:sldId id="500" r:id="rId41"/>
    <p:sldId id="486" r:id="rId42"/>
    <p:sldId id="487" r:id="rId43"/>
    <p:sldId id="488" r:id="rId44"/>
    <p:sldId id="489" r:id="rId45"/>
    <p:sldId id="490" r:id="rId46"/>
    <p:sldId id="491" r:id="rId47"/>
    <p:sldId id="492" r:id="rId48"/>
    <p:sldId id="493" r:id="rId49"/>
    <p:sldId id="494" r:id="rId50"/>
    <p:sldId id="495" r:id="rId51"/>
    <p:sldId id="496" r:id="rId52"/>
    <p:sldId id="497" r:id="rId53"/>
    <p:sldId id="498" r:id="rId54"/>
    <p:sldId id="515" r:id="rId55"/>
    <p:sldId id="473" r:id="rId56"/>
    <p:sldId id="452" r:id="rId57"/>
    <p:sldId id="453" r:id="rId58"/>
    <p:sldId id="454" r:id="rId59"/>
    <p:sldId id="455" r:id="rId60"/>
    <p:sldId id="456" r:id="rId61"/>
    <p:sldId id="457" r:id="rId62"/>
    <p:sldId id="458" r:id="rId63"/>
    <p:sldId id="459" r:id="rId64"/>
    <p:sldId id="460" r:id="rId65"/>
    <p:sldId id="461" r:id="rId66"/>
    <p:sldId id="462" r:id="rId67"/>
    <p:sldId id="463" r:id="rId68"/>
    <p:sldId id="464" r:id="rId69"/>
    <p:sldId id="465" r:id="rId70"/>
    <p:sldId id="466" r:id="rId71"/>
    <p:sldId id="467" r:id="rId72"/>
    <p:sldId id="468" r:id="rId73"/>
    <p:sldId id="469" r:id="rId74"/>
    <p:sldId id="470" r:id="rId75"/>
    <p:sldId id="471" r:id="rId76"/>
    <p:sldId id="474" r:id="rId77"/>
    <p:sldId id="475" r:id="rId78"/>
    <p:sldId id="476" r:id="rId79"/>
    <p:sldId id="477" r:id="rId80"/>
    <p:sldId id="478" r:id="rId81"/>
    <p:sldId id="479" r:id="rId82"/>
    <p:sldId id="480" r:id="rId83"/>
    <p:sldId id="481" r:id="rId84"/>
    <p:sldId id="482" r:id="rId85"/>
    <p:sldId id="483" r:id="rId86"/>
    <p:sldId id="484" r:id="rId87"/>
    <p:sldId id="387" r:id="rId88"/>
    <p:sldId id="388" r:id="rId89"/>
    <p:sldId id="389" r:id="rId90"/>
    <p:sldId id="390" r:id="rId91"/>
    <p:sldId id="392" r:id="rId92"/>
    <p:sldId id="394" r:id="rId93"/>
    <p:sldId id="395" r:id="rId94"/>
    <p:sldId id="397" r:id="rId95"/>
    <p:sldId id="398" r:id="rId96"/>
    <p:sldId id="400" r:id="rId97"/>
    <p:sldId id="401" r:id="rId98"/>
    <p:sldId id="404" r:id="rId99"/>
    <p:sldId id="334" r:id="rId100"/>
    <p:sldId id="335" r:id="rId101"/>
    <p:sldId id="336" r:id="rId102"/>
    <p:sldId id="337" r:id="rId103"/>
    <p:sldId id="338" r:id="rId104"/>
    <p:sldId id="339" r:id="rId105"/>
    <p:sldId id="340" r:id="rId106"/>
    <p:sldId id="428" r:id="rId107"/>
    <p:sldId id="361" r:id="rId108"/>
    <p:sldId id="330" r:id="rId109"/>
    <p:sldId id="331" r:id="rId110"/>
    <p:sldId id="332" r:id="rId111"/>
    <p:sldId id="333" r:id="rId112"/>
    <p:sldId id="288" r:id="rId113"/>
    <p:sldId id="363" r:id="rId114"/>
    <p:sldId id="364" r:id="rId115"/>
    <p:sldId id="365" r:id="rId116"/>
    <p:sldId id="366" r:id="rId117"/>
    <p:sldId id="258" r:id="rId118"/>
    <p:sldId id="425" r:id="rId119"/>
    <p:sldId id="426" r:id="rId120"/>
    <p:sldId id="427" r:id="rId121"/>
    <p:sldId id="505" r:id="rId122"/>
    <p:sldId id="506" r:id="rId123"/>
    <p:sldId id="507" r:id="rId124"/>
    <p:sldId id="508" r:id="rId125"/>
    <p:sldId id="509" r:id="rId126"/>
    <p:sldId id="510" r:id="rId127"/>
    <p:sldId id="511" r:id="rId128"/>
    <p:sldId id="512" r:id="rId129"/>
    <p:sldId id="513" r:id="rId130"/>
    <p:sldId id="514" r:id="rId131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562"/>
  </p:normalViewPr>
  <p:slideViewPr>
    <p:cSldViewPr>
      <p:cViewPr varScale="1">
        <p:scale>
          <a:sx n="112" d="100"/>
          <a:sy n="112" d="100"/>
        </p:scale>
        <p:origin x="966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BD90C-592A-4D4E-8433-28B30473FB1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6957A-1110-4A1B-AAF9-CD94CC8C9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8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63625" y="1028700"/>
            <a:ext cx="4810125" cy="3330575"/>
          </a:xfrm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vi-VN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67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17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85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D334A5-7F47-4554-A93F-BE51E4C7ABD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o</a:t>
            </a:r>
            <a:endParaRPr lang="vi-VN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36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F47968-B40A-4EC1-B7AD-2E1A9445BDC0}" type="slidenum">
              <a:rPr lang="en-US" smtClean="0">
                <a:latin typeface="Arial" charset="0"/>
              </a:rPr>
              <a:pPr>
                <a:defRPr/>
              </a:pPr>
              <a:t>57</a:t>
            </a:fld>
            <a:endParaRPr lang="en-US"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08025"/>
            <a:ext cx="4911725" cy="3400425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388" y="4322763"/>
            <a:ext cx="5019675" cy="4322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/>
          <a:lstStyle/>
          <a:p>
            <a:pPr eaLnBrk="1" hangingPunct="1">
              <a:spcBef>
                <a:spcPct val="0"/>
              </a:spcBef>
            </a:pPr>
            <a:endParaRPr lang="vi-VN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95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9D5EBB-F0D9-46B4-AA32-6EA4E078F54E}" type="slidenum">
              <a:rPr lang="en-US" smtClean="0">
                <a:latin typeface="Arial" charset="0"/>
              </a:rPr>
              <a:pPr>
                <a:defRPr/>
              </a:pPr>
              <a:t>58</a:t>
            </a:fld>
            <a:endParaRPr lang="en-US">
              <a:latin typeface="Arial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08025"/>
            <a:ext cx="4911725" cy="3400425"/>
          </a:xfrm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388" y="4322763"/>
            <a:ext cx="5019675" cy="4322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/>
          <a:lstStyle/>
          <a:p>
            <a:pPr eaLnBrk="1" hangingPunct="1">
              <a:spcBef>
                <a:spcPct val="0"/>
              </a:spcBef>
            </a:pPr>
            <a:endParaRPr lang="vi-VN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650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68E35C-99A6-4062-820F-F3636F2E3802}" type="slidenum">
              <a:rPr lang="en-US" smtClean="0">
                <a:latin typeface="Arial" charset="0"/>
              </a:rPr>
              <a:pPr>
                <a:defRPr/>
              </a:pPr>
              <a:t>59</a:t>
            </a:fld>
            <a:endParaRPr lang="en-US">
              <a:latin typeface="Arial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08025"/>
            <a:ext cx="4911725" cy="3400425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388" y="4322763"/>
            <a:ext cx="5019675" cy="4322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/>
          <a:lstStyle/>
          <a:p>
            <a:pPr eaLnBrk="1" hangingPunct="1">
              <a:spcBef>
                <a:spcPct val="0"/>
              </a:spcBef>
            </a:pPr>
            <a:endParaRPr lang="vi-VN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895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63625" y="1028700"/>
            <a:ext cx="4810125" cy="3330575"/>
          </a:xfrm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846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6CD518-DF38-44F8-8B3E-DE33698FFBBD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4088" y="685800"/>
            <a:ext cx="4954587" cy="34305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vi-VN">
                <a:latin typeface="Arial" charset="0"/>
              </a:rPr>
              <a:t>Chapter 17 / dummies</a:t>
            </a:r>
          </a:p>
          <a:p>
            <a:pPr eaLnBrk="1" hangingPunct="1"/>
            <a:endParaRPr lang="vi-VN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442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A5FE0C-8409-44E6-9E10-495B679E138D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5213" y="1028700"/>
            <a:ext cx="4808537" cy="3330575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7063" y="4500563"/>
            <a:ext cx="5648325" cy="38274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187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054E0D-B8EB-4889-90FF-E130F57AC1C7}" type="slidenum">
              <a:rPr lang="en-US" smtClean="0">
                <a:latin typeface="Arial" charset="0"/>
              </a:rPr>
              <a:pPr>
                <a:defRPr/>
              </a:pPr>
              <a:t>75</a:t>
            </a:fld>
            <a:endParaRPr lang="en-US"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1813"/>
            <a:ext cx="548322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46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57F69B-0ABB-3944-A550-E758B36DE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2708919"/>
            <a:ext cx="7429500" cy="80104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55D736-8FF4-7F4A-BFAF-24E7A5749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3318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BF927F-8B6A-6443-83EF-A210ED96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603" y="1"/>
            <a:ext cx="8399909" cy="90872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7FE01C-EE61-B04D-8F51-0A360AEC4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824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003701-3215-7143-AD90-92AE936D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EE6592C-9103-0F4D-A94B-4A2A1D7C1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22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A2C9C6-FACF-1842-B6AC-8BBE8EBA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D9B479-6D2D-1F40-9A98-ABC0154DD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74BF8D-3362-4641-913E-53C7647CC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10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2493EB-C50A-FB40-93FF-DF1CBC35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1"/>
            <a:ext cx="8543925" cy="90872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EB9AC9A-1190-BB48-8C95-7EA9ECCF9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B086232-A6CF-0844-A98D-4B5B4D021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38C76A6-83F7-EC47-9E47-EAD7734AE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53315E3-AA05-C448-BAC0-3FF00B642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21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4080D5-58F1-C847-93C6-E34ED505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2886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26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F08ED7-F418-4547-BBE1-F9230B5F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CDE33A-CE0B-2E46-AC6B-D330AEC59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BCC25A2-A0F3-3A4A-B822-5D5CAD7BF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7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3F99D5-488D-784D-991D-2179F16B2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C85EDF8-1684-6A4D-898D-0041AFB83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6B75487-9B22-E641-9A02-D5D5E7546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6F6BC91-2831-9F40-A09A-03F5BE73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FA9E3B26-DE00-B04F-A8A1-C59B5066050A}" type="datetimeFigureOut">
              <a:rPr lang="x-none" smtClean="0"/>
              <a:t>4/25/2025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B497B4C-4202-B043-9DE7-25325BFA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C2EBE8F-BD16-4F43-A20A-78C8C9A0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049B4E73-2FA4-2344-A03B-F3D2C653571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2723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DB880F-8D70-8548-A264-811F7711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55F4524-689B-D641-AF34-20B97A74C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083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62AB065-B8F8-FF41-935E-0E7B17790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BD0D183-BA2A-6340-A63E-903E0608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594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A3E01EDD-41C3-1E4D-9DB9-E21DF99D1F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2307" y="2590800"/>
            <a:ext cx="854392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XIN CẢM ƠN!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0477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8413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200400"/>
            <a:ext cx="69342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08E0AFBE-C35B-B94D-AAED-4A57A6ABC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915400" cy="762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C2292105-6304-DC4F-9C7A-236FD4A69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915400" cy="762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gray">
          <a:xfrm>
            <a:off x="0" y="5445126"/>
            <a:ext cx="9906000" cy="1414463"/>
          </a:xfrm>
          <a:custGeom>
            <a:avLst/>
            <a:gdLst/>
            <a:ahLst/>
            <a:cxnLst>
              <a:cxn ang="0">
                <a:pos x="5760" y="885"/>
              </a:cxn>
              <a:cxn ang="0">
                <a:pos x="5760" y="0"/>
              </a:cxn>
              <a:cxn ang="0">
                <a:pos x="2832" y="626"/>
              </a:cxn>
              <a:cxn ang="0">
                <a:pos x="0" y="36"/>
              </a:cxn>
              <a:cxn ang="0">
                <a:pos x="0" y="891"/>
              </a:cxn>
              <a:cxn ang="0">
                <a:pos x="5760" y="885"/>
              </a:cxn>
            </a:cxnLst>
            <a:rect l="0" t="0" r="r" b="b"/>
            <a:pathLst>
              <a:path w="5760" h="891">
                <a:moveTo>
                  <a:pt x="5760" y="885"/>
                </a:moveTo>
                <a:lnTo>
                  <a:pt x="5760" y="0"/>
                </a:lnTo>
                <a:cubicBezTo>
                  <a:pt x="4888" y="573"/>
                  <a:pt x="3696" y="609"/>
                  <a:pt x="2832" y="626"/>
                </a:cubicBezTo>
                <a:cubicBezTo>
                  <a:pt x="1968" y="643"/>
                  <a:pt x="640" y="474"/>
                  <a:pt x="0" y="36"/>
                </a:cubicBezTo>
                <a:lnTo>
                  <a:pt x="0" y="891"/>
                </a:lnTo>
                <a:lnTo>
                  <a:pt x="5760" y="885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15294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0"/>
          <a:ext cx="99060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Image" r:id="rId3" imgW="7390476" imgH="913963" progId="Photoshop.Image.6">
                  <p:embed/>
                </p:oleObj>
              </mc:Choice>
              <mc:Fallback>
                <p:oleObj name="Image" r:id="rId3" imgW="7390476" imgH="913963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99060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0" y="6538914"/>
            <a:ext cx="9906000" cy="33337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0" y="692151"/>
            <a:ext cx="9906000" cy="730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7451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39"/>
            <a:ext cx="89154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549650" y="6537326"/>
            <a:ext cx="23114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4C830-D2C0-4098-A5F1-34DB8CBF1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63293"/>
      </p:ext>
    </p:extLst>
  </p:cSld>
  <p:clrMapOvr>
    <a:masterClrMapping/>
  </p:clrMapOvr>
  <p:transition spd="slow" advClick="0" advTm="10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762000"/>
            <a:ext cx="858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1" y="2362200"/>
            <a:ext cx="8334110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8051" y="4300539"/>
            <a:ext cx="8334110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41601" y="6248401"/>
            <a:ext cx="2307960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E8554-8279-4C3F-B364-E5E95BC59DB4}" type="datetime1">
              <a:rPr lang="en-US"/>
              <a:pPr>
                <a:defRPr/>
              </a:pPr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73800" y="6248401"/>
            <a:ext cx="3138620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0" y="6242050"/>
            <a:ext cx="636323" cy="4889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3C082-8E97-4B14-9274-7B2285309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06225"/>
      </p:ext>
    </p:extLst>
  </p:cSld>
  <p:clrMapOvr>
    <a:masterClrMapping/>
  </p:clrMapOvr>
  <p:transition spd="slow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7C9F0CA-C56D-4F42-8CDE-A7207B4A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1"/>
            <a:ext cx="83999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16DA3A-D44A-F940-BC57-9E1A12BBC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43596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49" r:id="rId13"/>
    <p:sldLayoutId id="2147483652" r:id="rId14"/>
    <p:sldLayoutId id="2147483653" r:id="rId15"/>
    <p:sldLayoutId id="2147483669" r:id="rId16"/>
    <p:sldLayoutId id="214748367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7" Type="http://schemas.openxmlformats.org/officeDocument/2006/relationships/image" Target="../media/image29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8.png"/><Relationship Id="rId4" Type="http://schemas.openxmlformats.org/officeDocument/2006/relationships/image" Target="../media/image2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11.xml"/><Relationship Id="rId2" Type="http://schemas.openxmlformats.org/officeDocument/2006/relationships/slide" Target="slide10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15.xml"/><Relationship Id="rId4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08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hyperlink" Target="Thuyet%20trinh/Khoa%20Kte.ppt" TargetMode="External"/><Relationship Id="rId4" Type="http://schemas.openxmlformats.org/officeDocument/2006/relationships/slide" Target="slide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10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5.png"/><Relationship Id="rId4" Type="http://schemas.openxmlformats.org/officeDocument/2006/relationships/oleObject" Target="../embeddings/oleObject4.bin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P1020282.MOV" TargetMode="External"/><Relationship Id="rId2" Type="http://schemas.openxmlformats.org/officeDocument/2006/relationships/hyperlink" Target="P1020281.MOV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76.xml"/><Relationship Id="rId4" Type="http://schemas.openxmlformats.org/officeDocument/2006/relationships/slide" Target="slide4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gi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4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15.xml"/><Relationship Id="rId4" Type="http://schemas.openxmlformats.org/officeDocument/2006/relationships/slide" Target="slide2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hyperlink" Target="http://www.themegallery.com/" TargetMode="External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2" Type="http://schemas.openxmlformats.org/officeDocument/2006/relationships/image" Target="../media/image54.jp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8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megallery.co/" TargetMode="Externa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0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5108" y="0"/>
            <a:ext cx="9941107" cy="695739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23D30E3-2D75-0844-B8B4-EE159E5E0F4C}"/>
              </a:ext>
            </a:extLst>
          </p:cNvPr>
          <p:cNvSpPr txBox="1"/>
          <p:nvPr/>
        </p:nvSpPr>
        <p:spPr>
          <a:xfrm>
            <a:off x="272480" y="1916832"/>
            <a:ext cx="9505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HIỆN</a:t>
            </a:r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DẠY</a:t>
            </a:r>
            <a:r>
              <a:rPr lang="en-US" sz="6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HỌC</a:t>
            </a:r>
            <a:endParaRPr lang="x-none" sz="6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746B124-B1B4-924A-9997-FED38A0D4FF5}"/>
              </a:ext>
            </a:extLst>
          </p:cNvPr>
          <p:cNvSpPr txBox="1"/>
          <p:nvPr/>
        </p:nvSpPr>
        <p:spPr>
          <a:xfrm>
            <a:off x="1928664" y="4390755"/>
            <a:ext cx="6696744" cy="11430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x-none" sz="2400" b="1" dirty="0"/>
              <a:t>Giảng viên</a:t>
            </a:r>
            <a:r>
              <a:rPr lang="x-none" sz="2400" b="1"/>
              <a:t>: </a:t>
            </a:r>
            <a:r>
              <a:rPr lang="en-US" sz="2400" b="1" smtClean="0"/>
              <a:t>LÊ THỊ THANH BÌNH – ĐT: 0988612780</a:t>
            </a:r>
            <a:r>
              <a:rPr lang="en-US" sz="2400" b="1" smtClean="0">
                <a:solidFill>
                  <a:srgbClr val="0070C0"/>
                </a:solidFill>
              </a:rPr>
              <a:t> </a:t>
            </a:r>
            <a:endParaRPr lang="x-none" sz="24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x-none" sz="2400" b="1" dirty="0"/>
              <a:t>Khoa: </a:t>
            </a:r>
            <a:r>
              <a:rPr lang="en-US" sz="2400" b="1" dirty="0" err="1">
                <a:solidFill>
                  <a:srgbClr val="0070C0"/>
                </a:solidFill>
              </a:rPr>
              <a:t>Sư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phạm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Giáo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dục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nghề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nghiệp</a:t>
            </a:r>
            <a:endParaRPr lang="x-none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44488" y="-171400"/>
            <a:ext cx="9361040" cy="128089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/>
              <a:t>THỰC</a:t>
            </a:r>
            <a:r>
              <a:rPr lang="en-US" b="1" dirty="0"/>
              <a:t> </a:t>
            </a:r>
            <a:r>
              <a:rPr lang="en-US" b="1" dirty="0" err="1"/>
              <a:t>HIỆN</a:t>
            </a:r>
            <a:r>
              <a:rPr lang="en-US" b="1" dirty="0"/>
              <a:t> </a:t>
            </a:r>
            <a:r>
              <a:rPr lang="en-US" b="1" dirty="0" err="1"/>
              <a:t>DẠY</a:t>
            </a:r>
            <a:r>
              <a:rPr lang="en-US" b="1" dirty="0"/>
              <a:t> </a:t>
            </a:r>
            <a:r>
              <a:rPr lang="en-US" b="1" dirty="0" err="1"/>
              <a:t>HỌC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00472" y="906883"/>
            <a:ext cx="9551018" cy="4835084"/>
            <a:chOff x="200472" y="906883"/>
            <a:chExt cx="9551018" cy="4835084"/>
          </a:xfrm>
          <a:solidFill>
            <a:srgbClr val="92D050"/>
          </a:solidFill>
        </p:grpSpPr>
        <p:cxnSp>
          <p:nvCxnSpPr>
            <p:cNvPr id="7" name="Straight Connector 6"/>
            <p:cNvCxnSpPr/>
            <p:nvPr/>
          </p:nvCxnSpPr>
          <p:spPr>
            <a:xfrm flipH="1">
              <a:off x="1674703" y="908720"/>
              <a:ext cx="122098" cy="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2720752" y="2729016"/>
              <a:ext cx="1972722" cy="206813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vert="horz" lIns="74295" tIns="37148" rIns="74295" bIns="37148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A53010"/>
                </a:buClr>
              </a:pP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2:</a:t>
              </a:r>
            </a:p>
            <a:p>
              <a:pPr marL="0" indent="0" algn="ctr">
                <a:buClr>
                  <a:srgbClr val="A53010"/>
                </a:buClr>
                <a:buNone/>
              </a:pPr>
              <a:r>
                <a:rPr lang="en-US" sz="2600" dirty="0" err="1">
                  <a:solidFill>
                    <a:prstClr val="black"/>
                  </a:solidFill>
                </a:rPr>
                <a:t>DẠY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THỰC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HÀNH</a:t>
              </a:r>
              <a:endParaRPr lang="en-US" sz="2600" dirty="0">
                <a:solidFill>
                  <a:prstClr val="black"/>
                </a:solidFill>
              </a:endParaRPr>
            </a:p>
          </p:txBody>
        </p:sp>
        <p:cxnSp>
          <p:nvCxnSpPr>
            <p:cNvPr id="10" name="Elbow Connector 9"/>
            <p:cNvCxnSpPr/>
            <p:nvPr/>
          </p:nvCxnSpPr>
          <p:spPr>
            <a:xfrm rot="16200000" flipH="1">
              <a:off x="1730972" y="1754484"/>
              <a:ext cx="2016224" cy="324696"/>
            </a:xfrm>
            <a:prstGeom prst="bentConnector3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/>
            <p:nvPr/>
          </p:nvCxnSpPr>
          <p:spPr>
            <a:xfrm rot="5400000">
              <a:off x="-448517" y="1771897"/>
              <a:ext cx="2018060" cy="288032"/>
            </a:xfrm>
            <a:prstGeom prst="bentConnector3">
              <a:avLst>
                <a:gd name="adj1" fmla="val 50000"/>
              </a:avLst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200472" y="2729016"/>
              <a:ext cx="1972722" cy="206813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vert="horz" lIns="74295" tIns="37148" rIns="74295" bIns="37148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A53010"/>
                </a:buClr>
              </a:pP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1:</a:t>
              </a:r>
            </a:p>
            <a:p>
              <a:pPr marL="0" indent="0">
                <a:buClr>
                  <a:srgbClr val="A53010"/>
                </a:buClr>
                <a:buNone/>
              </a:pPr>
              <a:r>
                <a:rPr lang="en-US" sz="2600" dirty="0" err="1">
                  <a:solidFill>
                    <a:prstClr val="black"/>
                  </a:solidFill>
                </a:rPr>
                <a:t>DẠY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LÝ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THUYẾT</a:t>
              </a: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5241032" y="2692649"/>
              <a:ext cx="2002042" cy="2104503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vert="horz" lIns="74295" tIns="37148" rIns="74295" bIns="37148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A53010"/>
                </a:buClr>
              </a:pP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3:</a:t>
              </a:r>
            </a:p>
            <a:p>
              <a:pPr marL="0" indent="0" algn="ctr">
                <a:buClr>
                  <a:srgbClr val="A53010"/>
                </a:buClr>
                <a:buNone/>
              </a:pPr>
              <a:r>
                <a:rPr lang="en-US" sz="2600" dirty="0" err="1">
                  <a:solidFill>
                    <a:prstClr val="black"/>
                  </a:solidFill>
                </a:rPr>
                <a:t>DẠY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TÍCH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HỢP</a:t>
              </a:r>
              <a:endParaRPr lang="en-US" sz="2600" dirty="0">
                <a:solidFill>
                  <a:prstClr val="black"/>
                </a:solidFill>
              </a:endParaRPr>
            </a:p>
          </p:txBody>
        </p:sp>
        <p:cxnSp>
          <p:nvCxnSpPr>
            <p:cNvPr id="13" name="Elbow Connector 12"/>
            <p:cNvCxnSpPr/>
            <p:nvPr/>
          </p:nvCxnSpPr>
          <p:spPr>
            <a:xfrm rot="16200000" flipH="1">
              <a:off x="4351253" y="1798499"/>
              <a:ext cx="2016224" cy="236665"/>
            </a:xfrm>
            <a:prstGeom prst="bentConnector3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425629" y="5157192"/>
              <a:ext cx="5572349" cy="58477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56 h: 14 h LT, 39 TH, 3 </a:t>
              </a:r>
              <a:r>
                <a:rPr lang="en-US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KT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7749448" y="2692649"/>
              <a:ext cx="2002042" cy="2104503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txBody>
            <a:bodyPr vert="horz" lIns="74295" tIns="37148" rIns="74295" bIns="37148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A53010"/>
                </a:buClr>
              </a:pPr>
              <a:r>
                <a:rPr lang="en-US" sz="2600" dirty="0" err="1">
                  <a:solidFill>
                    <a:prstClr val="black"/>
                  </a:solidFill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</a:rPr>
                <a:t> 4:</a:t>
              </a:r>
            </a:p>
            <a:p>
              <a:pPr marL="0" indent="0" algn="ctr">
                <a:buClr>
                  <a:srgbClr val="A53010"/>
                </a:buClr>
                <a:buNone/>
              </a:pPr>
              <a:r>
                <a:rPr lang="en-US" sz="2600" dirty="0" err="1">
                  <a:solidFill>
                    <a:prstClr val="black"/>
                  </a:solidFill>
                </a:rPr>
                <a:t>QUẢN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LÝ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HỒ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SƠ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DẠY</a:t>
              </a:r>
              <a:r>
                <a:rPr lang="en-US" sz="2600" dirty="0">
                  <a:solidFill>
                    <a:prstClr val="black"/>
                  </a:solidFill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</a:rPr>
                <a:t>HỌC</a:t>
              </a:r>
              <a:endParaRPr lang="en-US" sz="2600" dirty="0">
                <a:solidFill>
                  <a:prstClr val="black"/>
                </a:solidFill>
              </a:endParaRPr>
            </a:p>
          </p:txBody>
        </p:sp>
        <p:cxnSp>
          <p:nvCxnSpPr>
            <p:cNvPr id="15" name="Elbow Connector 14"/>
            <p:cNvCxnSpPr/>
            <p:nvPr/>
          </p:nvCxnSpPr>
          <p:spPr>
            <a:xfrm rot="16200000" flipH="1">
              <a:off x="6871533" y="1798499"/>
              <a:ext cx="2016224" cy="236665"/>
            </a:xfrm>
            <a:prstGeom prst="bentConnector3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Company Logo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0" y="1754554"/>
            <a:ext cx="9906000" cy="8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sz="2800" b="1" u="sng" dirty="0">
                <a:latin typeface="Tahoma" pitchFamily="34" charset="0"/>
                <a:cs typeface="Tahoma" pitchFamily="34" charset="0"/>
              </a:rPr>
              <a:t>Website: </a:t>
            </a:r>
            <a:r>
              <a:rPr lang="en-US" sz="3600" b="1" u="sng" dirty="0">
                <a:latin typeface="Tahoma" pitchFamily="34" charset="0"/>
                <a:cs typeface="Tahoma" pitchFamily="34" charset="0"/>
              </a:rPr>
              <a:t>tailieutieuhoc.gnomio.com</a:t>
            </a:r>
            <a:endParaRPr lang="en-US" sz="2800" b="1" u="sng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23D30E3-2D75-0844-B8B4-EE159E5E0F4C}"/>
              </a:ext>
            </a:extLst>
          </p:cNvPr>
          <p:cNvSpPr txBox="1"/>
          <p:nvPr/>
        </p:nvSpPr>
        <p:spPr>
          <a:xfrm>
            <a:off x="128464" y="3534107"/>
            <a:ext cx="9505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4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HIỆN</a:t>
            </a:r>
            <a:r>
              <a:rPr lang="en-US" sz="4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DẠY</a:t>
            </a:r>
            <a:r>
              <a:rPr lang="en-US" sz="4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HỌC</a:t>
            </a:r>
            <a:endParaRPr lang="x-none" sz="4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298267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 rot="-485127">
            <a:off x="-278606" y="4005263"/>
            <a:ext cx="7936839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>
                <a:solidFill>
                  <a:srgbClr val="32524C"/>
                </a:solidFill>
                <a:latin typeface="Tahoma" pitchFamily="34" charset="0"/>
                <a:cs typeface="Tahoma" pitchFamily="34" charset="0"/>
              </a:rPr>
              <a:t>Dạy giỏi</a:t>
            </a:r>
          </a:p>
        </p:txBody>
      </p:sp>
    </p:spTree>
    <p:extLst>
      <p:ext uri="{BB962C8B-B14F-4D97-AF65-F5344CB8AC3E}">
        <p14:creationId xmlns:p14="http://schemas.microsoft.com/office/powerpoint/2010/main" val="2149252125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986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" y="2400300"/>
            <a:ext cx="92456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31749" name="Text Box 14"/>
          <p:cNvSpPr txBox="1">
            <a:spLocks noChangeArrowheads="1"/>
          </p:cNvSpPr>
          <p:nvPr/>
        </p:nvSpPr>
        <p:spPr bwMode="auto">
          <a:xfrm>
            <a:off x="495300" y="1044576"/>
            <a:ext cx="90805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Nắm được bí mật của não bộ</a:t>
            </a:r>
          </a:p>
        </p:txBody>
      </p:sp>
    </p:spTree>
    <p:extLst>
      <p:ext uri="{BB962C8B-B14F-4D97-AF65-F5344CB8AC3E}">
        <p14:creationId xmlns:p14="http://schemas.microsoft.com/office/powerpoint/2010/main" val="298706185"/>
      </p:ext>
    </p:extLst>
  </p:cSld>
  <p:clrMapOvr>
    <a:masterClrMapping/>
  </p:clrMapOvr>
  <p:transition spd="slow" advClick="0" advTm="1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/>
              <a:t>Ai học nhanh hơn???</a:t>
            </a:r>
          </a:p>
        </p:txBody>
      </p:sp>
      <p:pic>
        <p:nvPicPr>
          <p:cNvPr id="32771" name="Picture 4" descr="TAST142_1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408999"/>
            <a:ext cx="5118100" cy="536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5" descr="giaptnTAST115_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295401"/>
            <a:ext cx="4086225" cy="544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549650" y="6537326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0D9FBA-E7F3-474F-857B-3BA1AA04D8C7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0" y="1044848"/>
            <a:ext cx="5530850" cy="1016000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</a:pPr>
            <a:r>
              <a:rPr lang="en-US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TUỔI</a:t>
            </a:r>
          </a:p>
        </p:txBody>
      </p:sp>
    </p:spTree>
    <p:extLst>
      <p:ext uri="{BB962C8B-B14F-4D97-AF65-F5344CB8AC3E}">
        <p14:creationId xmlns:p14="http://schemas.microsoft.com/office/powerpoint/2010/main" val="13796170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8650" y="4038600"/>
            <a:ext cx="68516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9900" y="0"/>
            <a:ext cx="1816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6" name="Cloud Callout 5"/>
          <p:cNvSpPr/>
          <p:nvPr/>
        </p:nvSpPr>
        <p:spPr>
          <a:xfrm>
            <a:off x="4457700" y="914400"/>
            <a:ext cx="4705350" cy="1066800"/>
          </a:xfrm>
          <a:prstGeom prst="cloudCallout">
            <a:avLst>
              <a:gd name="adj1" fmla="val -85007"/>
              <a:gd name="adj2" fmla="val 10178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chemeClr val="tx1"/>
                </a:solidFill>
              </a:rPr>
              <a:t>Giảng nhiều HS buồn ngủ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4457700" y="2362200"/>
            <a:ext cx="4705350" cy="1066800"/>
          </a:xfrm>
          <a:prstGeom prst="cloudCallout">
            <a:avLst>
              <a:gd name="adj1" fmla="val -85007"/>
              <a:gd name="adj2" fmla="val 10178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chemeClr val="tx1"/>
                </a:solidFill>
              </a:rPr>
              <a:t>Hoạt động ít, HS chán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330200" y="990600"/>
            <a:ext cx="1403350" cy="2895600"/>
          </a:xfrm>
          <a:prstGeom prst="borderCallout2">
            <a:avLst>
              <a:gd name="adj1" fmla="val 22697"/>
              <a:gd name="adj2" fmla="val 94445"/>
              <a:gd name="adj3" fmla="val 51645"/>
              <a:gd name="adj4" fmla="val 150980"/>
              <a:gd name="adj5" fmla="val 108114"/>
              <a:gd name="adj6" fmla="val 17694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rgbClr val="000000"/>
                </a:solidFill>
              </a:rPr>
              <a:t>Biết gãi đúng chỗ ngứa</a:t>
            </a:r>
          </a:p>
        </p:txBody>
      </p:sp>
    </p:spTree>
    <p:extLst>
      <p:ext uri="{BB962C8B-B14F-4D97-AF65-F5344CB8AC3E}">
        <p14:creationId xmlns:p14="http://schemas.microsoft.com/office/powerpoint/2010/main" val="2352860797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908050" y="1166887"/>
            <a:ext cx="8420100" cy="147002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en-US" sz="8000" b="1" dirty="0">
                <a:solidFill>
                  <a:srgbClr val="FF0000"/>
                </a:solidFill>
              </a:rPr>
              <a:t>CƠ CHẾ CỦA NÃO BỘ</a:t>
            </a:r>
            <a:endParaRPr lang="en-US" sz="8000" b="1" dirty="0"/>
          </a:p>
        </p:txBody>
      </p:sp>
      <p:pic>
        <p:nvPicPr>
          <p:cNvPr id="3" name="Rectangle 160563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50" y="2204864"/>
            <a:ext cx="5283200" cy="411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448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9568" y="188640"/>
            <a:ext cx="9906000" cy="9159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2800" b="1" i="1" dirty="0" err="1">
                <a:solidFill>
                  <a:srgbClr val="FF0000"/>
                </a:solidFill>
              </a:rPr>
              <a:t>Muốn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dạy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giỏi</a:t>
            </a:r>
            <a:r>
              <a:rPr lang="en-US" sz="2800" b="1" i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88504" y="980728"/>
            <a:ext cx="9410700" cy="52482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Luyện</a:t>
            </a:r>
            <a:r>
              <a:rPr lang="en-US" sz="2400" dirty="0"/>
              <a:t> </a:t>
            </a:r>
            <a:r>
              <a:rPr lang="en-US" sz="2400" dirty="0" err="1"/>
              <a:t>cách</a:t>
            </a:r>
            <a:r>
              <a:rPr lang="en-US" sz="2400" dirty="0"/>
              <a:t> </a:t>
            </a:r>
            <a:r>
              <a:rPr lang="en-US" sz="2400" dirty="0" err="1"/>
              <a:t>trình</a:t>
            </a:r>
            <a:r>
              <a:rPr lang="en-US" sz="2400" dirty="0"/>
              <a:t> </a:t>
            </a:r>
            <a:r>
              <a:rPr lang="en-US" sz="2400" dirty="0" err="1"/>
              <a:t>bày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Nhập</a:t>
            </a:r>
            <a:r>
              <a:rPr lang="en-US" sz="2400" dirty="0"/>
              <a:t> </a:t>
            </a:r>
            <a:r>
              <a:rPr lang="en-US" sz="2400" dirty="0" err="1"/>
              <a:t>đề</a:t>
            </a:r>
            <a:r>
              <a:rPr lang="en-US" sz="2400" dirty="0"/>
              <a:t> </a:t>
            </a:r>
            <a:r>
              <a:rPr lang="en-US" sz="2400" dirty="0" err="1"/>
              <a:t>thu</a:t>
            </a:r>
            <a:r>
              <a:rPr lang="en-US" sz="2400" dirty="0"/>
              <a:t> </a:t>
            </a:r>
            <a:r>
              <a:rPr lang="en-US" sz="2400" dirty="0" err="1"/>
              <a:t>hút</a:t>
            </a:r>
            <a:r>
              <a:rPr lang="en-US" sz="2400" dirty="0"/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Tư</a:t>
            </a:r>
            <a:r>
              <a:rPr lang="en-US" sz="2400" dirty="0"/>
              <a:t> </a:t>
            </a:r>
            <a:r>
              <a:rPr lang="en-US" sz="2400" dirty="0" err="1"/>
              <a:t>thế</a:t>
            </a:r>
            <a:r>
              <a:rPr lang="en-US" sz="2400" dirty="0"/>
              <a:t> </a:t>
            </a:r>
            <a:r>
              <a:rPr lang="en-US" sz="2400" dirty="0" err="1"/>
              <a:t>đứng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chỉ</a:t>
            </a:r>
            <a:r>
              <a:rPr lang="en-US" sz="2400" dirty="0"/>
              <a:t> </a:t>
            </a:r>
            <a:r>
              <a:rPr lang="en-US" sz="2400" dirty="0" err="1"/>
              <a:t>dẫn</a:t>
            </a:r>
            <a:r>
              <a:rPr lang="en-US" sz="2400" dirty="0"/>
              <a:t> </a:t>
            </a:r>
            <a:r>
              <a:rPr lang="en-US" sz="2400" dirty="0" err="1"/>
              <a:t>thông</a:t>
            </a:r>
            <a:r>
              <a:rPr lang="en-US" sz="2400" dirty="0"/>
              <a:t> tin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Tránh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 </a:t>
            </a:r>
            <a:r>
              <a:rPr lang="en-US" sz="2400" dirty="0" err="1"/>
              <a:t>nguyên</a:t>
            </a:r>
            <a:r>
              <a:rPr lang="en-US" sz="2400" dirty="0"/>
              <a:t> </a:t>
            </a:r>
            <a:r>
              <a:rPr lang="en-US" sz="2400" dirty="0" err="1"/>
              <a:t>văn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trình</a:t>
            </a:r>
            <a:r>
              <a:rPr lang="en-US" sz="2400" dirty="0"/>
              <a:t> </a:t>
            </a:r>
            <a:r>
              <a:rPr lang="en-US" sz="2400" dirty="0" err="1"/>
              <a:t>chiếu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Giao</a:t>
            </a:r>
            <a:r>
              <a:rPr lang="en-US" sz="2400" dirty="0"/>
              <a:t> </a:t>
            </a:r>
            <a:r>
              <a:rPr lang="en-US" sz="2400" dirty="0" err="1"/>
              <a:t>tiếp</a:t>
            </a:r>
            <a:r>
              <a:rPr lang="en-US" sz="2400" dirty="0"/>
              <a:t> </a:t>
            </a:r>
            <a:r>
              <a:rPr lang="en-US" sz="2400" dirty="0" err="1"/>
              <a:t>bằng</a:t>
            </a:r>
            <a:r>
              <a:rPr lang="en-US" sz="2400" dirty="0"/>
              <a:t> </a:t>
            </a:r>
            <a:r>
              <a:rPr lang="en-US" sz="2400" dirty="0" err="1"/>
              <a:t>mắt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Sử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giọng</a:t>
            </a:r>
            <a:r>
              <a:rPr lang="en-US" sz="2400" dirty="0"/>
              <a:t> </a:t>
            </a:r>
            <a:r>
              <a:rPr lang="en-US" sz="2400" dirty="0" err="1"/>
              <a:t>nói</a:t>
            </a:r>
            <a:r>
              <a:rPr lang="en-US" sz="2400" dirty="0"/>
              <a:t>, </a:t>
            </a:r>
            <a:r>
              <a:rPr lang="en-US" sz="2400" dirty="0" err="1"/>
              <a:t>điệu</a:t>
            </a:r>
            <a:r>
              <a:rPr lang="en-US" sz="2400" dirty="0"/>
              <a:t> </a:t>
            </a:r>
            <a:r>
              <a:rPr lang="en-US" sz="2400" dirty="0" err="1"/>
              <a:t>bộ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Gây</a:t>
            </a:r>
            <a:r>
              <a:rPr lang="en-US" sz="2400" dirty="0"/>
              <a:t> </a:t>
            </a:r>
            <a:r>
              <a:rPr lang="en-US" sz="2400" dirty="0" err="1"/>
              <a:t>phấn</a:t>
            </a:r>
            <a:r>
              <a:rPr lang="en-US" sz="2400" dirty="0"/>
              <a:t> </a:t>
            </a:r>
            <a:r>
              <a:rPr lang="en-US" sz="2400" dirty="0" err="1"/>
              <a:t>chấn</a:t>
            </a:r>
            <a:r>
              <a:rPr lang="en-US" sz="2400" dirty="0"/>
              <a:t> </a:t>
            </a:r>
            <a:r>
              <a:rPr lang="en-US" sz="2400" dirty="0" err="1"/>
              <a:t>đúng</a:t>
            </a:r>
            <a:r>
              <a:rPr lang="en-US" sz="2400" dirty="0"/>
              <a:t> </a:t>
            </a:r>
            <a:r>
              <a:rPr lang="en-US" sz="2400" dirty="0" err="1"/>
              <a:t>lúc</a:t>
            </a:r>
            <a:endParaRPr lang="en-US" sz="24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/>
              <a:t>+ </a:t>
            </a:r>
            <a:r>
              <a:rPr lang="en-US" sz="2400" dirty="0" err="1"/>
              <a:t>Khai</a:t>
            </a:r>
            <a:r>
              <a:rPr lang="en-US" sz="2400" dirty="0"/>
              <a:t> </a:t>
            </a:r>
            <a:r>
              <a:rPr lang="en-US" sz="2400" dirty="0" err="1"/>
              <a:t>thác</a:t>
            </a:r>
            <a:r>
              <a:rPr lang="en-US" sz="2400" dirty="0"/>
              <a:t> </a:t>
            </a:r>
            <a:r>
              <a:rPr lang="en-US" sz="2400" dirty="0" err="1"/>
              <a:t>đối</a:t>
            </a:r>
            <a:r>
              <a:rPr lang="en-US" sz="2400" dirty="0"/>
              <a:t> </a:t>
            </a:r>
            <a:r>
              <a:rPr lang="en-US" sz="2400" dirty="0" err="1"/>
              <a:t>đa</a:t>
            </a:r>
            <a:r>
              <a:rPr lang="en-US" sz="2400" dirty="0"/>
              <a:t> </a:t>
            </a:r>
            <a:r>
              <a:rPr lang="en-US" sz="2400" dirty="0" err="1"/>
              <a:t>kênh</a:t>
            </a:r>
            <a:r>
              <a:rPr lang="en-US" sz="2400" dirty="0"/>
              <a:t> </a:t>
            </a:r>
            <a:r>
              <a:rPr lang="en-US" sz="2400" dirty="0" err="1"/>
              <a:t>hình</a:t>
            </a:r>
            <a:r>
              <a:rPr lang="en-US" sz="2400" dirty="0"/>
              <a:t>, </a:t>
            </a:r>
            <a:r>
              <a:rPr lang="en-US" sz="2400" dirty="0" err="1"/>
              <a:t>hạn</a:t>
            </a:r>
            <a:r>
              <a:rPr lang="en-US" sz="2400" dirty="0"/>
              <a:t> </a:t>
            </a:r>
            <a:r>
              <a:rPr lang="en-US" sz="2400" dirty="0" err="1"/>
              <a:t>chế</a:t>
            </a:r>
            <a:r>
              <a:rPr lang="en-US" sz="2400" dirty="0"/>
              <a:t> </a:t>
            </a:r>
            <a:r>
              <a:rPr lang="en-US" sz="2400" dirty="0" err="1"/>
              <a:t>kênh</a:t>
            </a:r>
            <a:r>
              <a:rPr lang="en-US" sz="2400" dirty="0"/>
              <a:t> </a:t>
            </a:r>
            <a:r>
              <a:rPr lang="en-US" sz="2400" dirty="0" err="1"/>
              <a:t>chữ</a:t>
            </a:r>
            <a:r>
              <a:rPr lang="en-US" sz="2400" dirty="0"/>
              <a:t>, </a:t>
            </a:r>
            <a:r>
              <a:rPr lang="en-US" sz="2400" dirty="0" err="1"/>
              <a:t>khai</a:t>
            </a:r>
            <a:r>
              <a:rPr lang="en-US" sz="2400" dirty="0"/>
              <a:t> </a:t>
            </a:r>
            <a:r>
              <a:rPr lang="en-US" sz="2400" dirty="0" err="1"/>
              <a:t>thác</a:t>
            </a:r>
            <a:r>
              <a:rPr lang="en-US" sz="2400" dirty="0"/>
              <a:t> </a:t>
            </a:r>
            <a:r>
              <a:rPr lang="en-US" sz="2400" dirty="0" err="1"/>
              <a:t>tối</a:t>
            </a:r>
            <a:r>
              <a:rPr lang="en-US" sz="2400" dirty="0"/>
              <a:t> </a:t>
            </a:r>
            <a:r>
              <a:rPr lang="en-US" sz="2400" dirty="0" err="1"/>
              <a:t>đa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phương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dạy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tích</a:t>
            </a:r>
            <a:r>
              <a:rPr lang="en-US" sz="2400" dirty="0"/>
              <a:t> </a:t>
            </a:r>
            <a:r>
              <a:rPr lang="en-US" sz="2400" dirty="0" err="1"/>
              <a:t>cực</a:t>
            </a:r>
            <a:r>
              <a:rPr lang="en-US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8113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247650" y="908720"/>
            <a:ext cx="9457878" cy="5262979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dạy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dạy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tiện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dạy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đứng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thuyết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,…)</a:t>
            </a: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dạy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nhóm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hangingPunct="1">
              <a:spcBef>
                <a:spcPts val="1800"/>
              </a:spcBef>
              <a:buFontTx/>
              <a:buChar char="-"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giá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9568" y="260648"/>
            <a:ext cx="9906000" cy="9159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2800" b="1" i="1" dirty="0" err="1">
                <a:solidFill>
                  <a:srgbClr val="FF0000"/>
                </a:solidFill>
              </a:rPr>
              <a:t>Những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kỹ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năng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cơ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bản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của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nghề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dạy</a:t>
            </a:r>
            <a:r>
              <a:rPr lang="en-US" sz="2800" b="1" i="1" dirty="0">
                <a:solidFill>
                  <a:srgbClr val="FF0000"/>
                </a:solidFill>
              </a:rPr>
              <a:t> hoc:</a:t>
            </a:r>
          </a:p>
        </p:txBody>
      </p:sp>
    </p:spTree>
    <p:extLst>
      <p:ext uri="{BB962C8B-B14F-4D97-AF65-F5344CB8AC3E}">
        <p14:creationId xmlns:p14="http://schemas.microsoft.com/office/powerpoint/2010/main" val="243878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0" y="760414"/>
            <a:ext cx="9906000" cy="915987"/>
          </a:xfrm>
        </p:spPr>
        <p:txBody>
          <a:bodyPr/>
          <a:lstStyle/>
          <a:p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Năng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lực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</a:rPr>
              <a:t>thực</a:t>
            </a:r>
            <a:r>
              <a:rPr lang="en-US" sz="2800" b="1" i="1" u="sng" dirty="0">
                <a:solidFill>
                  <a:srgbClr val="FF0000"/>
                </a:solidFill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</a:rPr>
              <a:t>hiện</a:t>
            </a:r>
            <a:r>
              <a:rPr lang="en-US" sz="2800" b="1" i="1" u="sng" dirty="0">
                <a:solidFill>
                  <a:srgbClr val="FF0000"/>
                </a:solidFill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</a:rPr>
              <a:t>công</a:t>
            </a:r>
            <a:r>
              <a:rPr lang="en-US" sz="2800" b="1" i="1" u="sng" dirty="0">
                <a:solidFill>
                  <a:srgbClr val="FF0000"/>
                </a:solidFill>
              </a:rPr>
              <a:t> </a:t>
            </a:r>
            <a:r>
              <a:rPr lang="en-US" sz="2800" b="1" i="1" u="sng" dirty="0" err="1">
                <a:solidFill>
                  <a:srgbClr val="FF0000"/>
                </a:solidFill>
              </a:rPr>
              <a:t>việc</a:t>
            </a:r>
            <a:r>
              <a:rPr lang="en-US" sz="2800" b="1" i="1" u="sng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trong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một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giờ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dạy</a:t>
            </a:r>
            <a:r>
              <a:rPr lang="en-US" sz="2800" b="1" i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495300" y="1628800"/>
            <a:ext cx="8915400" cy="524827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dirty="0"/>
              <a:t>+ </a:t>
            </a:r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mới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dung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dirty="0"/>
              <a:t>+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lực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dirty="0"/>
              <a:t>(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tư</a:t>
            </a:r>
            <a:r>
              <a:rPr lang="en-US" dirty="0"/>
              <a:t> ,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liệu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, </a:t>
            </a:r>
            <a:r>
              <a:rPr lang="en-US" dirty="0" err="1"/>
              <a:t>sắp</a:t>
            </a:r>
            <a:r>
              <a:rPr lang="en-US" dirty="0"/>
              <a:t> </a:t>
            </a:r>
            <a:r>
              <a:rPr lang="en-US" dirty="0" err="1"/>
              <a:t>xếp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dirty="0"/>
              <a:t>+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lực</a:t>
            </a:r>
            <a:r>
              <a:rPr lang="en-US" dirty="0"/>
              <a:t> </a:t>
            </a:r>
            <a:r>
              <a:rPr lang="en-US" dirty="0" err="1"/>
              <a:t>xử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 (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lỗi</a:t>
            </a:r>
            <a:r>
              <a:rPr lang="en-US" dirty="0"/>
              <a:t> </a:t>
            </a:r>
            <a:r>
              <a:rPr lang="en-US" dirty="0" err="1"/>
              <a:t>thường</a:t>
            </a:r>
            <a:r>
              <a:rPr lang="en-US" dirty="0"/>
              <a:t> </a:t>
            </a:r>
            <a:r>
              <a:rPr lang="en-US" dirty="0" err="1"/>
              <a:t>gặp</a:t>
            </a:r>
            <a:r>
              <a:rPr lang="en-US" dirty="0"/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dirty="0"/>
              <a:t>+ </a:t>
            </a:r>
            <a:r>
              <a:rPr lang="en-US" dirty="0" err="1"/>
              <a:t>Xử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sư</a:t>
            </a:r>
            <a:r>
              <a:rPr lang="en-US" dirty="0"/>
              <a:t> </a:t>
            </a:r>
            <a:r>
              <a:rPr lang="en-US" dirty="0" err="1"/>
              <a:t>phạm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18011690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flipV="1">
            <a:off x="247650" y="914400"/>
            <a:ext cx="6934200" cy="5486400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999317" y="5257800"/>
            <a:ext cx="1403350" cy="1588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31533" y="4570414"/>
            <a:ext cx="2393950" cy="1587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46300" y="3886200"/>
            <a:ext cx="3136900" cy="1588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55700" y="2436814"/>
            <a:ext cx="5035550" cy="1587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2950" y="1676400"/>
            <a:ext cx="6026150" cy="1588"/>
          </a:xfrm>
          <a:prstGeom prst="line">
            <a:avLst/>
          </a:prstGeom>
          <a:ln w="571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6" name="TextBox 15"/>
          <p:cNvSpPr txBox="1">
            <a:spLocks noChangeArrowheads="1"/>
          </p:cNvSpPr>
          <p:nvPr/>
        </p:nvSpPr>
        <p:spPr bwMode="auto">
          <a:xfrm>
            <a:off x="3219450" y="5246688"/>
            <a:ext cx="13208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/>
              <a:t>Đọc</a:t>
            </a:r>
          </a:p>
          <a:p>
            <a:pPr eaLnBrk="1" hangingPunct="1"/>
            <a:r>
              <a:rPr lang="en-US" sz="3200" b="1"/>
              <a:t>10%</a:t>
            </a:r>
            <a:endParaRPr lang="en-US" b="1"/>
          </a:p>
        </p:txBody>
      </p:sp>
      <p:sp>
        <p:nvSpPr>
          <p:cNvPr id="29707" name="TextBox 16"/>
          <p:cNvSpPr txBox="1">
            <a:spLocks noChangeArrowheads="1"/>
          </p:cNvSpPr>
          <p:nvPr/>
        </p:nvSpPr>
        <p:spPr bwMode="auto">
          <a:xfrm>
            <a:off x="2228850" y="4597400"/>
            <a:ext cx="379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/>
              <a:t>Nghe giảng 20%</a:t>
            </a:r>
          </a:p>
        </p:txBody>
      </p:sp>
      <p:sp>
        <p:nvSpPr>
          <p:cNvPr id="29708" name="TextBox 17"/>
          <p:cNvSpPr txBox="1">
            <a:spLocks noChangeArrowheads="1"/>
          </p:cNvSpPr>
          <p:nvPr/>
        </p:nvSpPr>
        <p:spPr bwMode="auto">
          <a:xfrm>
            <a:off x="1981200" y="3886200"/>
            <a:ext cx="379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/>
              <a:t>ảnh 30%</a:t>
            </a:r>
          </a:p>
        </p:txBody>
      </p:sp>
      <p:sp>
        <p:nvSpPr>
          <p:cNvPr id="29709" name="TextBox 18"/>
          <p:cNvSpPr txBox="1">
            <a:spLocks noChangeArrowheads="1"/>
          </p:cNvSpPr>
          <p:nvPr/>
        </p:nvSpPr>
        <p:spPr bwMode="auto">
          <a:xfrm>
            <a:off x="412750" y="2514600"/>
            <a:ext cx="7677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/>
              <a:t>Tham gia thảo luận nhóm: 70%</a:t>
            </a:r>
          </a:p>
        </p:txBody>
      </p:sp>
      <p:sp>
        <p:nvSpPr>
          <p:cNvPr id="29710" name="TextBox 23"/>
          <p:cNvSpPr txBox="1">
            <a:spLocks noChangeArrowheads="1"/>
          </p:cNvSpPr>
          <p:nvPr/>
        </p:nvSpPr>
        <p:spPr bwMode="auto">
          <a:xfrm>
            <a:off x="577850" y="1701800"/>
            <a:ext cx="6191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/>
              <a:t>Làm thật: 80%</a:t>
            </a:r>
          </a:p>
        </p:txBody>
      </p:sp>
      <p:sp>
        <p:nvSpPr>
          <p:cNvPr id="29711" name="TextBox 24"/>
          <p:cNvSpPr txBox="1">
            <a:spLocks noChangeArrowheads="1"/>
          </p:cNvSpPr>
          <p:nvPr/>
        </p:nvSpPr>
        <p:spPr bwMode="auto">
          <a:xfrm>
            <a:off x="247650" y="914400"/>
            <a:ext cx="7016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/>
              <a:t>Dạy lại cho người khác: 90%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0" y="3200400"/>
            <a:ext cx="99060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3" name="TextBox 32"/>
          <p:cNvSpPr txBox="1">
            <a:spLocks noChangeArrowheads="1"/>
          </p:cNvSpPr>
          <p:nvPr/>
        </p:nvSpPr>
        <p:spPr bwMode="auto">
          <a:xfrm>
            <a:off x="-82550" y="3225800"/>
            <a:ext cx="7677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/>
              <a:t>video: 50%</a:t>
            </a:r>
          </a:p>
        </p:txBody>
      </p:sp>
      <p:sp>
        <p:nvSpPr>
          <p:cNvPr id="29714" name="TextBox 35"/>
          <p:cNvSpPr txBox="1">
            <a:spLocks noChangeArrowheads="1"/>
          </p:cNvSpPr>
          <p:nvPr/>
        </p:nvSpPr>
        <p:spPr bwMode="auto">
          <a:xfrm>
            <a:off x="8089900" y="3417889"/>
            <a:ext cx="1320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/>
              <a:t>Học thụ động</a:t>
            </a:r>
          </a:p>
        </p:txBody>
      </p:sp>
      <p:sp>
        <p:nvSpPr>
          <p:cNvPr id="29715" name="TextBox 36"/>
          <p:cNvSpPr txBox="1">
            <a:spLocks noChangeArrowheads="1"/>
          </p:cNvSpPr>
          <p:nvPr/>
        </p:nvSpPr>
        <p:spPr bwMode="auto">
          <a:xfrm>
            <a:off x="8089900" y="1477964"/>
            <a:ext cx="1320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/>
              <a:t>Học chủ động</a:t>
            </a:r>
          </a:p>
        </p:txBody>
      </p:sp>
    </p:spTree>
    <p:extLst>
      <p:ext uri="{BB962C8B-B14F-4D97-AF65-F5344CB8AC3E}">
        <p14:creationId xmlns:p14="http://schemas.microsoft.com/office/powerpoint/2010/main" val="2770121851"/>
      </p:ext>
    </p:extLst>
  </p:cSld>
  <p:clrMapOvr>
    <a:masterClrMapping/>
  </p:clrMapOvr>
  <p:transition spd="slow"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250"/>
            <a:ext cx="3714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1935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2800" y="4343400"/>
            <a:ext cx="528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30726" name="Text Box 17"/>
          <p:cNvSpPr txBox="1">
            <a:spLocks noChangeArrowheads="1"/>
          </p:cNvSpPr>
          <p:nvPr/>
        </p:nvSpPr>
        <p:spPr bwMode="auto">
          <a:xfrm>
            <a:off x="0" y="0"/>
            <a:ext cx="9906000" cy="153272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sz="3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HS không phải là cái cốc để đổ đầy mà là ngọn đuốc để bốc cháy.</a:t>
            </a:r>
          </a:p>
        </p:txBody>
      </p:sp>
      <p:sp>
        <p:nvSpPr>
          <p:cNvPr id="9" name="Shape 1777665"/>
          <p:cNvSpPr txBox="1">
            <a:spLocks noChangeArrowheads="1"/>
          </p:cNvSpPr>
          <p:nvPr/>
        </p:nvSpPr>
        <p:spPr bwMode="auto">
          <a:xfrm>
            <a:off x="103188" y="1600200"/>
            <a:ext cx="96996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6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sz="3200" b="1" kern="0">
                <a:solidFill>
                  <a:srgbClr val="FF0000"/>
                </a:solidFill>
                <a:latin typeface="+mn-lt"/>
                <a:cs typeface="+mn-cs"/>
              </a:rPr>
              <a:t>“Tôi không bao giờ dạy học trò, tôi chỉ tạo điều kiện để họ tự học”</a:t>
            </a:r>
            <a:endParaRPr lang="en-US" sz="8800" b="1" kern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Shape 1777666"/>
          <p:cNvSpPr txBox="1">
            <a:spLocks noChangeArrowheads="1"/>
          </p:cNvSpPr>
          <p:nvPr/>
        </p:nvSpPr>
        <p:spPr>
          <a:xfrm>
            <a:off x="1651000" y="3352800"/>
            <a:ext cx="7512050" cy="6096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sz="2800" kern="0">
                <a:latin typeface="+mn-lt"/>
                <a:cs typeface="+mn-cs"/>
              </a:rPr>
              <a:t>Albert Einstein (1879 – 1955)</a:t>
            </a:r>
          </a:p>
        </p:txBody>
      </p:sp>
    </p:spTree>
    <p:extLst>
      <p:ext uri="{BB962C8B-B14F-4D97-AF65-F5344CB8AC3E}">
        <p14:creationId xmlns:p14="http://schemas.microsoft.com/office/powerpoint/2010/main" val="2036543654"/>
      </p:ext>
    </p:extLst>
  </p:cSld>
  <p:clrMapOvr>
    <a:masterClrMapping/>
  </p:clrMapOvr>
  <p:transition spd="slow" advClick="0" advTm="1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82550" y="685801"/>
            <a:ext cx="9575800" cy="3000375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1800"/>
              </a:spcBef>
              <a:defRPr/>
            </a:pPr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- 3 bí quyết vàng của một người GV:</a:t>
            </a:r>
          </a:p>
          <a:p>
            <a:pPr algn="just">
              <a:spcBef>
                <a:spcPts val="1800"/>
              </a:spcBef>
              <a:defRPr/>
            </a:pPr>
            <a:r>
              <a:rPr lang="en-US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b="1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+ Tự tin</a:t>
            </a:r>
          </a:p>
          <a:p>
            <a:pPr algn="just">
              <a:spcBef>
                <a:spcPts val="1800"/>
              </a:spcBef>
              <a:defRPr/>
            </a:pPr>
            <a:r>
              <a:rPr lang="en-US" sz="3600" b="1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+ Tự nhiên</a:t>
            </a:r>
          </a:p>
          <a:p>
            <a:pPr algn="just">
              <a:spcBef>
                <a:spcPts val="1800"/>
              </a:spcBef>
              <a:defRPr/>
            </a:pPr>
            <a:r>
              <a:rPr lang="en-US" sz="3600" b="1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+ Tự chủ</a:t>
            </a:r>
          </a:p>
        </p:txBody>
      </p:sp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5150" y="3962400"/>
            <a:ext cx="55308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0200" y="4068763"/>
            <a:ext cx="3879850" cy="20304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sz="2800" b="1">
                <a:solidFill>
                  <a:srgbClr val="000000"/>
                </a:solidFill>
              </a:rPr>
              <a:t>Muốn giảng hay phải luyện mỗi ngày. Rèn suốt đời!</a:t>
            </a:r>
          </a:p>
        </p:txBody>
      </p:sp>
    </p:spTree>
    <p:extLst>
      <p:ext uri="{BB962C8B-B14F-4D97-AF65-F5344CB8AC3E}">
        <p14:creationId xmlns:p14="http://schemas.microsoft.com/office/powerpoint/2010/main" val="15657834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4601" y="1905000"/>
            <a:ext cx="227528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0" y="1482725"/>
            <a:ext cx="7677150" cy="306228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1800"/>
              </a:spcBef>
              <a:defRPr/>
            </a:pPr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- 3 điểm vàng của “Đắc nhân tâm”</a:t>
            </a:r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800"/>
              </a:spcBef>
              <a:defRPr/>
            </a:pPr>
            <a:r>
              <a:rPr lang="en-US" sz="2800" b="1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+ Nhớ và gọi tên họ.</a:t>
            </a:r>
          </a:p>
          <a:p>
            <a:pPr algn="just">
              <a:spcBef>
                <a:spcPts val="1800"/>
              </a:spcBef>
              <a:defRPr/>
            </a:pPr>
            <a:r>
              <a:rPr lang="en-US" sz="2800" b="1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+ Chân thành khen ngợi người khác</a:t>
            </a:r>
          </a:p>
          <a:p>
            <a:pPr algn="just">
              <a:spcBef>
                <a:spcPts val="1800"/>
              </a:spcBef>
              <a:defRPr/>
            </a:pPr>
            <a:r>
              <a:rPr lang="en-US" sz="2800" b="1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+ Chân thành quan tâm đến người khác, cho họ những gì họ cần</a:t>
            </a:r>
          </a:p>
        </p:txBody>
      </p:sp>
    </p:spTree>
    <p:extLst>
      <p:ext uri="{BB962C8B-B14F-4D97-AF65-F5344CB8AC3E}">
        <p14:creationId xmlns:p14="http://schemas.microsoft.com/office/powerpoint/2010/main" val="235869234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6350" y="990601"/>
            <a:ext cx="334327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82550" y="1631950"/>
            <a:ext cx="6108700" cy="2262188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1800"/>
              </a:spcBef>
              <a:defRPr/>
            </a:pPr>
            <a:r>
              <a:rPr lang="en-US" sz="36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Nghề GV quan trọng là nhiệt huyết</a:t>
            </a:r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1800"/>
              </a:spcBef>
              <a:defRPr/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 lửa mới truyền được lửa</a:t>
            </a:r>
          </a:p>
        </p:txBody>
      </p:sp>
    </p:spTree>
    <p:extLst>
      <p:ext uri="{BB962C8B-B14F-4D97-AF65-F5344CB8AC3E}">
        <p14:creationId xmlns:p14="http://schemas.microsoft.com/office/powerpoint/2010/main" val="1598651449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204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0"/>
            <a:ext cx="9906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95300" y="12192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4 bước thu phục tình cảm của trò:</a:t>
            </a:r>
          </a:p>
        </p:txBody>
      </p:sp>
    </p:spTree>
    <p:extLst>
      <p:ext uri="{BB962C8B-B14F-4D97-AF65-F5344CB8AC3E}">
        <p14:creationId xmlns:p14="http://schemas.microsoft.com/office/powerpoint/2010/main" val="3794124206"/>
      </p:ext>
    </p:extLst>
  </p:cSld>
  <p:clrMapOvr>
    <a:masterClrMapping/>
  </p:clrMapOvr>
  <p:transition spd="slow"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412750" y="1835150"/>
            <a:ext cx="9245600" cy="3554819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800"/>
              </a:spcBef>
              <a:buFontTx/>
              <a:buChar char="-"/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 Yêu và tôn trọng bài giảng của chính mình</a:t>
            </a:r>
          </a:p>
          <a:p>
            <a:pPr algn="just" eaLnBrk="1" hangingPunct="1">
              <a:spcBef>
                <a:spcPts val="1800"/>
              </a:spcBef>
              <a:buFontTx/>
              <a:buChar char="-"/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Luôn luôn học hỏi, luôn luôn sáng tạo</a:t>
            </a:r>
          </a:p>
          <a:p>
            <a:pPr algn="just" eaLnBrk="1" hangingPunct="1">
              <a:spcBef>
                <a:spcPts val="1800"/>
              </a:spcBef>
              <a:buFontTx/>
              <a:buChar char="-"/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Chịu khó đọc sách (30 phút mỗi ngày)</a:t>
            </a:r>
          </a:p>
          <a:p>
            <a:pPr algn="just" eaLnBrk="1" hangingPunct="1">
              <a:spcBef>
                <a:spcPts val="1800"/>
              </a:spcBef>
              <a:buFontTx/>
              <a:buChar char="-"/>
            </a:pPr>
            <a:r>
              <a:rPr lang="en-US" sz="3600" b="1">
                <a:latin typeface="Times New Roman" pitchFamily="18" charset="0"/>
                <a:cs typeface="Times New Roman" pitchFamily="18" charset="0"/>
              </a:rPr>
              <a:t>Làm mới mình mỗi ngày (luôn luôn có điều mới để dạy học trò)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1850" y="76200"/>
            <a:ext cx="27241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val="3935384439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0" y="2438400"/>
            <a:ext cx="2228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2250" y="3733800"/>
            <a:ext cx="14033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47650" y="1524000"/>
            <a:ext cx="7016750" cy="3678238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ts val="1800"/>
              </a:spcBef>
            </a:pPr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 giờ dạy tốt:</a:t>
            </a:r>
          </a:p>
          <a:p>
            <a:pPr algn="just" eaLnBrk="1" hangingPunct="1">
              <a:spcBef>
                <a:spcPts val="1800"/>
              </a:spcBef>
            </a:pPr>
            <a:r>
              <a:rPr lang="en-US" sz="3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Người dạy hạnh phúc và người học hạnh phúc.</a:t>
            </a:r>
          </a:p>
          <a:p>
            <a:pPr algn="ctr" eaLnBrk="1" hangingPunct="1">
              <a:spcBef>
                <a:spcPts val="1800"/>
              </a:spcBef>
            </a:pPr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(Happy teacher and happy student)</a:t>
            </a:r>
          </a:p>
          <a:p>
            <a:pPr algn="just" eaLnBrk="1" hangingPunct="1">
              <a:spcBef>
                <a:spcPts val="1800"/>
              </a:spcBef>
            </a:pPr>
            <a:r>
              <a:rPr lang="en-US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Happy là sự hài lòng: đọng lại, nhớ được, làm được chứ không chỉ vui</a:t>
            </a:r>
          </a:p>
        </p:txBody>
      </p:sp>
    </p:spTree>
    <p:extLst>
      <p:ext uri="{BB962C8B-B14F-4D97-AF65-F5344CB8AC3E}">
        <p14:creationId xmlns:p14="http://schemas.microsoft.com/office/powerpoint/2010/main" val="347454314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066801"/>
            <a:ext cx="990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Nguyên tắc 1: Liên hệ với thực tế</a:t>
            </a:r>
            <a:endParaRPr lang="en-US" sz="3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5100" y="-152400"/>
            <a:ext cx="9328150" cy="5334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20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sz="2800" b="1" u="sng" kern="0">
                <a:solidFill>
                  <a:srgbClr val="FF0000"/>
                </a:solidFill>
                <a:latin typeface="+mn-lt"/>
                <a:cs typeface="+mn-cs"/>
              </a:rPr>
              <a:t>5 NGUYÊN TẮC </a:t>
            </a:r>
            <a:r>
              <a:rPr lang="en-US" sz="2800" b="1" kern="0">
                <a:solidFill>
                  <a:srgbClr val="FF0000"/>
                </a:solidFill>
                <a:latin typeface="+mn-lt"/>
                <a:cs typeface="+mn-cs"/>
              </a:rPr>
              <a:t>TRONG DẠY HỌC</a:t>
            </a:r>
            <a:endParaRPr lang="en-US" sz="1800" b="1" kern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1990726"/>
            <a:ext cx="990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Nguyên tắc 2: Tạo bầu không khí tích cực</a:t>
            </a:r>
            <a:endParaRPr lang="en-US" sz="3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2981326"/>
            <a:ext cx="990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Nguyên tắc 3: Trực quan hóa</a:t>
            </a:r>
            <a:endParaRPr lang="en-US" sz="3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4048126"/>
            <a:ext cx="990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Nguyên tắc 4: Khuyến khích người học tự làm</a:t>
            </a:r>
            <a:endParaRPr lang="en-US" sz="3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5114926"/>
            <a:ext cx="990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Nguyên tắc 5: Chốt lại nội dung giờ giảng</a:t>
            </a:r>
            <a:endParaRPr lang="en-US" sz="3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93787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838200" y="9144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BỘ NÃO</a:t>
            </a:r>
            <a:br>
              <a:rPr kumimoji="0" lang="en-US" sz="6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6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trong 1</a:t>
            </a:r>
          </a:p>
        </p:txBody>
      </p:sp>
      <p:pic>
        <p:nvPicPr>
          <p:cNvPr id="3" name="Rectangle 160563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048000"/>
            <a:ext cx="449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1888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fld id="{4260A66D-03C0-490C-A8B2-B3CAEED4CDF2}" type="slidenum">
              <a:rPr lang="en-US"/>
              <a:pPr algn="l">
                <a:defRPr/>
              </a:pPr>
              <a:t>22</a:t>
            </a:fld>
            <a:endParaRPr lang="en-US"/>
          </a:p>
        </p:txBody>
      </p:sp>
      <p:sp>
        <p:nvSpPr>
          <p:cNvPr id="55299" name="Shape 4"/>
          <p:cNvSpPr txBox="1">
            <a:spLocks noGrp="1"/>
          </p:cNvSpPr>
          <p:nvPr/>
        </p:nvSpPr>
        <p:spPr bwMode="auto">
          <a:xfrm>
            <a:off x="7381346" y="6477000"/>
            <a:ext cx="233547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r" defTabSz="912813"/>
            <a:fld id="{3AC0B053-D84D-4A94-B793-A1E2DF003D53}" type="slidenum">
              <a:rPr lang="vi-VN" sz="1200">
                <a:solidFill>
                  <a:srgbClr val="000066"/>
                </a:solidFill>
              </a:rPr>
              <a:pPr algn="r" defTabSz="912813"/>
              <a:t>22</a:t>
            </a:fld>
            <a:endParaRPr lang="vi-VN" sz="1200">
              <a:solidFill>
                <a:srgbClr val="000066"/>
              </a:solidFill>
            </a:endParaRPr>
          </a:p>
        </p:txBody>
      </p:sp>
      <p:sp>
        <p:nvSpPr>
          <p:cNvPr id="55300" name="Shape 1549313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" y="-152400"/>
            <a:ext cx="8915400" cy="1143000"/>
          </a:xfrm>
        </p:spPr>
        <p:txBody>
          <a:bodyPr/>
          <a:lstStyle/>
          <a:p>
            <a:pPr defTabSz="912813"/>
            <a:r>
              <a:rPr lang="en-US" sz="6600" u="sng">
                <a:solidFill>
                  <a:srgbClr val="FF0000"/>
                </a:solidFill>
              </a:rPr>
              <a:t>Bộ não</a:t>
            </a:r>
          </a:p>
        </p:txBody>
      </p:sp>
      <p:sp>
        <p:nvSpPr>
          <p:cNvPr id="55301" name="Shape 154931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30201" y="1282700"/>
            <a:ext cx="4688152" cy="5422900"/>
          </a:xfrm>
        </p:spPr>
        <p:txBody>
          <a:bodyPr/>
          <a:lstStyle/>
          <a:p>
            <a:pPr marL="398463" indent="-398463" algn="ctr" defTabSz="912813"/>
            <a:r>
              <a:rPr lang="en-US" sz="4800"/>
              <a:t>Não người </a:t>
            </a:r>
            <a:br>
              <a:rPr lang="en-US" sz="4800"/>
            </a:br>
            <a:r>
              <a:rPr lang="en-US" sz="4400" i="1"/>
              <a:t>(đại não)</a:t>
            </a:r>
          </a:p>
          <a:p>
            <a:pPr marL="398463" indent="-398463" defTabSz="912813">
              <a:buFont typeface="Wingdings" pitchFamily="2" charset="2"/>
              <a:buNone/>
            </a:pPr>
            <a:endParaRPr lang="en-US" sz="4800">
              <a:latin typeface="Times New Roman" pitchFamily="18" charset="0"/>
            </a:endParaRPr>
          </a:p>
          <a:p>
            <a:pPr marL="398463" indent="-398463" algn="ctr" defTabSz="912813"/>
            <a:r>
              <a:rPr lang="en-US" sz="4800"/>
              <a:t>Não thú </a:t>
            </a:r>
          </a:p>
          <a:p>
            <a:pPr marL="398463" indent="-398463" defTabSz="912813">
              <a:buFont typeface="Wingdings" pitchFamily="2" charset="2"/>
              <a:buNone/>
            </a:pPr>
            <a:endParaRPr lang="en-US" sz="4800"/>
          </a:p>
          <a:p>
            <a:pPr marL="398463" indent="-398463" algn="ctr" defTabSz="912813"/>
            <a:r>
              <a:rPr lang="en-US" sz="4800"/>
              <a:t>Não bò sát</a:t>
            </a:r>
          </a:p>
        </p:txBody>
      </p:sp>
      <p:pic>
        <p:nvPicPr>
          <p:cNvPr id="55302" name="Picture 5" descr="11246E401347F0452639E05321C45F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6750" y="4800600"/>
            <a:ext cx="252121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5" descr="Picture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9300" y="2819400"/>
            <a:ext cx="249025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5" descr="giadien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4200" y="228600"/>
            <a:ext cx="25590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8112175"/>
      </p:ext>
    </p:extLst>
  </p:cSld>
  <p:clrMapOvr>
    <a:masterClrMapping/>
  </p:clrMapOvr>
  <p:transition advClick="0" advTm="10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Rectangle 4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570788" y="6477000"/>
            <a:ext cx="2335212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B8398-05F8-44D4-8CED-697F362E22ED}" type="slidenum">
              <a:rPr lang="en-US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6146" name="Object 2"/>
          <p:cNvGraphicFramePr>
            <a:graphicFrameLocks/>
          </p:cNvGraphicFramePr>
          <p:nvPr/>
        </p:nvGraphicFramePr>
        <p:xfrm>
          <a:off x="1320800" y="1"/>
          <a:ext cx="6005513" cy="685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PHOTOPAINT!" r:id="rId4" imgW="842758" imgH="1015945" progId="CPaint4">
                  <p:embed/>
                </p:oleObj>
              </mc:Choice>
              <mc:Fallback>
                <p:oleObj name="PHOTOPAINT!" r:id="rId4" imgW="842758" imgH="1015945" progId="CPain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lum brigh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1"/>
                        <a:ext cx="6005513" cy="685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054585" y="1493838"/>
            <a:ext cx="1742150" cy="2286000"/>
            <a:chOff x="4150" y="845"/>
            <a:chExt cx="1013" cy="144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4150" y="845"/>
              <a:ext cx="1013" cy="1440"/>
              <a:chOff x="4150" y="845"/>
              <a:chExt cx="1013" cy="1440"/>
            </a:xfrm>
          </p:grpSpPr>
          <p:sp>
            <p:nvSpPr>
              <p:cNvPr id="6176" name="Shape 1554436"/>
              <p:cNvSpPr>
                <a:spLocks/>
              </p:cNvSpPr>
              <p:nvPr/>
            </p:nvSpPr>
            <p:spPr bwMode="auto">
              <a:xfrm>
                <a:off x="4194" y="1709"/>
                <a:ext cx="931" cy="576"/>
              </a:xfrm>
              <a:custGeom>
                <a:avLst/>
                <a:gdLst>
                  <a:gd name="T0" fmla="*/ 0 w 20960"/>
                  <a:gd name="T1" fmla="*/ 0 h 21600"/>
                  <a:gd name="T2" fmla="*/ 0 w 20960"/>
                  <a:gd name="T3" fmla="*/ 0 h 21600"/>
                  <a:gd name="T4" fmla="*/ 0 w 2096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0960"/>
                  <a:gd name="T10" fmla="*/ 0 h 21600"/>
                  <a:gd name="T11" fmla="*/ 20960 w 2096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960" h="21600" fill="none" extrusionOk="0">
                    <a:moveTo>
                      <a:pt x="-1" y="0"/>
                    </a:moveTo>
                    <a:cubicBezTo>
                      <a:pt x="9919" y="0"/>
                      <a:pt x="18563" y="6756"/>
                      <a:pt x="20960" y="16381"/>
                    </a:cubicBezTo>
                  </a:path>
                  <a:path w="20960" h="21600" stroke="0" extrusionOk="0">
                    <a:moveTo>
                      <a:pt x="-1" y="0"/>
                    </a:moveTo>
                    <a:cubicBezTo>
                      <a:pt x="9919" y="0"/>
                      <a:pt x="18563" y="6756"/>
                      <a:pt x="20960" y="1638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12813"/>
                <a:endParaRPr lang="vi-VN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6177" name="Shape 1554437"/>
              <p:cNvSpPr>
                <a:spLocks/>
              </p:cNvSpPr>
              <p:nvPr/>
            </p:nvSpPr>
            <p:spPr bwMode="auto">
              <a:xfrm rot="5400000">
                <a:off x="4246" y="749"/>
                <a:ext cx="822" cy="1013"/>
              </a:xfrm>
              <a:custGeom>
                <a:avLst/>
                <a:gdLst>
                  <a:gd name="T0" fmla="*/ 0 w 21592"/>
                  <a:gd name="T1" fmla="*/ 0 h 20274"/>
                  <a:gd name="T2" fmla="*/ 0 w 21592"/>
                  <a:gd name="T3" fmla="*/ 0 h 20274"/>
                  <a:gd name="T4" fmla="*/ 0 w 21592"/>
                  <a:gd name="T5" fmla="*/ 0 h 20274"/>
                  <a:gd name="T6" fmla="*/ 0 60000 65536"/>
                  <a:gd name="T7" fmla="*/ 0 60000 65536"/>
                  <a:gd name="T8" fmla="*/ 0 60000 65536"/>
                  <a:gd name="T9" fmla="*/ 0 w 21592"/>
                  <a:gd name="T10" fmla="*/ 0 h 20274"/>
                  <a:gd name="T11" fmla="*/ 21592 w 21592"/>
                  <a:gd name="T12" fmla="*/ 20274 h 20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2" h="20274" fill="none" extrusionOk="0">
                    <a:moveTo>
                      <a:pt x="7451" y="-1"/>
                    </a:moveTo>
                    <a:cubicBezTo>
                      <a:pt x="15746" y="3048"/>
                      <a:pt x="21347" y="10843"/>
                      <a:pt x="21591" y="19678"/>
                    </a:cubicBezTo>
                  </a:path>
                  <a:path w="21592" h="20274" stroke="0" extrusionOk="0">
                    <a:moveTo>
                      <a:pt x="7451" y="-1"/>
                    </a:moveTo>
                    <a:cubicBezTo>
                      <a:pt x="15746" y="3048"/>
                      <a:pt x="21347" y="10843"/>
                      <a:pt x="21591" y="19678"/>
                    </a:cubicBezTo>
                    <a:lnTo>
                      <a:pt x="0" y="20274"/>
                    </a:lnTo>
                    <a:close/>
                  </a:path>
                </a:pathLst>
              </a:cu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12813"/>
                <a:endParaRPr lang="vi-VN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6178" name="Oval 1554438"/>
              <p:cNvSpPr>
                <a:spLocks noChangeArrowheads="1"/>
              </p:cNvSpPr>
              <p:nvPr/>
            </p:nvSpPr>
            <p:spPr bwMode="auto">
              <a:xfrm>
                <a:off x="4992" y="1277"/>
                <a:ext cx="133" cy="76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912813"/>
                <a:endParaRPr lang="vi-VN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175" name="Oval 1554439"/>
            <p:cNvSpPr>
              <a:spLocks noChangeArrowheads="1"/>
            </p:cNvSpPr>
            <p:nvPr/>
          </p:nvSpPr>
          <p:spPr bwMode="auto">
            <a:xfrm>
              <a:off x="4980" y="1444"/>
              <a:ext cx="151" cy="47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2813"/>
              <a:endParaRPr lang="vi-VN" sz="1800">
                <a:solidFill>
                  <a:srgbClr val="000000"/>
                </a:solidFill>
              </a:endParaRPr>
            </a:p>
          </p:txBody>
        </p:sp>
      </p:grpSp>
      <p:sp>
        <p:nvSpPr>
          <p:cNvPr id="1554441" name="Notched Right Arrow 1554440"/>
          <p:cNvSpPr>
            <a:spLocks noChangeArrowheads="1"/>
          </p:cNvSpPr>
          <p:nvPr/>
        </p:nvSpPr>
        <p:spPr bwMode="auto">
          <a:xfrm rot="10800000">
            <a:off x="4517893" y="2573339"/>
            <a:ext cx="2964921" cy="288925"/>
          </a:xfrm>
          <a:prstGeom prst="notchedRightArrow">
            <a:avLst>
              <a:gd name="adj1" fmla="val 63231"/>
              <a:gd name="adj2" fmla="val 236418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2813"/>
            <a:endParaRPr lang="vi-VN" sz="1800">
              <a:solidFill>
                <a:srgbClr val="000000"/>
              </a:solidFill>
            </a:endParaRPr>
          </a:p>
        </p:txBody>
      </p:sp>
      <p:sp>
        <p:nvSpPr>
          <p:cNvPr id="1554442" name="Notched Right Arrow 1554441"/>
          <p:cNvSpPr>
            <a:spLocks noChangeArrowheads="1"/>
          </p:cNvSpPr>
          <p:nvPr/>
        </p:nvSpPr>
        <p:spPr bwMode="auto">
          <a:xfrm rot="-5400000">
            <a:off x="3853127" y="1906853"/>
            <a:ext cx="865188" cy="467783"/>
          </a:xfrm>
          <a:prstGeom prst="notchedRightArrow">
            <a:avLst>
              <a:gd name="adj1" fmla="val 42648"/>
              <a:gd name="adj2" fmla="val 50175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2813"/>
            <a:endParaRPr lang="vi-VN" sz="1800">
              <a:solidFill>
                <a:srgbClr val="000000"/>
              </a:solidFill>
            </a:endParaRPr>
          </a:p>
        </p:txBody>
      </p:sp>
      <p:sp>
        <p:nvSpPr>
          <p:cNvPr id="1554443" name="Notched Right Arrow 1554442"/>
          <p:cNvSpPr>
            <a:spLocks noChangeArrowheads="1"/>
          </p:cNvSpPr>
          <p:nvPr/>
        </p:nvSpPr>
        <p:spPr bwMode="auto">
          <a:xfrm rot="5400000">
            <a:off x="3852202" y="3203047"/>
            <a:ext cx="863600" cy="467783"/>
          </a:xfrm>
          <a:prstGeom prst="notchedRightArrow">
            <a:avLst>
              <a:gd name="adj1" fmla="val 36037"/>
              <a:gd name="adj2" fmla="val 50204"/>
            </a:avLst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2813"/>
            <a:endParaRPr lang="vi-VN" sz="1800">
              <a:solidFill>
                <a:srgbClr val="000000"/>
              </a:solidFill>
            </a:endParaRP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8848329" y="2141539"/>
            <a:ext cx="975121" cy="1368425"/>
            <a:chOff x="5193" y="1253"/>
            <a:chExt cx="567" cy="862"/>
          </a:xfrm>
        </p:grpSpPr>
        <p:sp>
          <p:nvSpPr>
            <p:cNvPr id="6171" name="Straight Connector 1554444"/>
            <p:cNvSpPr>
              <a:spLocks noChangeShapeType="1"/>
            </p:cNvSpPr>
            <p:nvPr/>
          </p:nvSpPr>
          <p:spPr bwMode="auto">
            <a:xfrm flipH="1">
              <a:off x="5193" y="1253"/>
              <a:ext cx="363" cy="136"/>
            </a:xfrm>
            <a:prstGeom prst="line">
              <a:avLst/>
            </a:prstGeom>
            <a:noFill/>
            <a:ln w="57150" algn="ctr">
              <a:solidFill>
                <a:srgbClr val="000066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Straight Connector 1554445"/>
            <p:cNvSpPr>
              <a:spLocks noChangeShapeType="1"/>
            </p:cNvSpPr>
            <p:nvPr/>
          </p:nvSpPr>
          <p:spPr bwMode="auto">
            <a:xfrm flipH="1" flipV="1">
              <a:off x="5193" y="1616"/>
              <a:ext cx="567" cy="45"/>
            </a:xfrm>
            <a:prstGeom prst="line">
              <a:avLst/>
            </a:prstGeom>
            <a:noFill/>
            <a:ln w="57150" algn="ctr">
              <a:solidFill>
                <a:srgbClr val="000066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Straight Connector 1554446"/>
            <p:cNvSpPr>
              <a:spLocks noChangeShapeType="1"/>
            </p:cNvSpPr>
            <p:nvPr/>
          </p:nvSpPr>
          <p:spPr bwMode="auto">
            <a:xfrm flipH="1" flipV="1">
              <a:off x="5193" y="1842"/>
              <a:ext cx="409" cy="273"/>
            </a:xfrm>
            <a:prstGeom prst="line">
              <a:avLst/>
            </a:prstGeom>
            <a:noFill/>
            <a:ln w="57150" algn="ctr">
              <a:solidFill>
                <a:srgbClr val="000066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54448" name="Notched Right Arrow 1554447"/>
          <p:cNvSpPr>
            <a:spLocks noChangeArrowheads="1"/>
          </p:cNvSpPr>
          <p:nvPr/>
        </p:nvSpPr>
        <p:spPr bwMode="auto">
          <a:xfrm rot="10800000">
            <a:off x="4517893" y="2860676"/>
            <a:ext cx="2964921" cy="288925"/>
          </a:xfrm>
          <a:prstGeom prst="notchedRightArrow">
            <a:avLst>
              <a:gd name="adj1" fmla="val 63231"/>
              <a:gd name="adj2" fmla="val 236418"/>
            </a:avLst>
          </a:prstGeom>
          <a:solidFill>
            <a:schemeClr val="tx1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2813"/>
            <a:endParaRPr lang="vi-VN" sz="1800">
              <a:solidFill>
                <a:srgbClr val="000000"/>
              </a:solidFill>
            </a:endParaRP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063750" y="3940176"/>
            <a:ext cx="4953000" cy="1393825"/>
            <a:chOff x="1973" y="2341"/>
            <a:chExt cx="862" cy="454"/>
          </a:xfrm>
        </p:grpSpPr>
        <p:sp>
          <p:nvSpPr>
            <p:cNvPr id="6165" name="Straight Connector 1554449"/>
            <p:cNvSpPr>
              <a:spLocks noChangeShapeType="1"/>
            </p:cNvSpPr>
            <p:nvPr/>
          </p:nvSpPr>
          <p:spPr bwMode="auto">
            <a:xfrm flipH="1">
              <a:off x="2018" y="2432"/>
              <a:ext cx="182" cy="18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Straight Connector 1554450"/>
            <p:cNvSpPr>
              <a:spLocks noChangeShapeType="1"/>
            </p:cNvSpPr>
            <p:nvPr/>
          </p:nvSpPr>
          <p:spPr bwMode="auto">
            <a:xfrm>
              <a:off x="2381" y="2478"/>
              <a:ext cx="0" cy="31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Straight Connector 1554451"/>
            <p:cNvSpPr>
              <a:spLocks noChangeShapeType="1"/>
            </p:cNvSpPr>
            <p:nvPr/>
          </p:nvSpPr>
          <p:spPr bwMode="auto">
            <a:xfrm>
              <a:off x="2517" y="2432"/>
              <a:ext cx="182" cy="22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Straight Connector 1554452"/>
            <p:cNvSpPr>
              <a:spLocks noChangeShapeType="1"/>
            </p:cNvSpPr>
            <p:nvPr/>
          </p:nvSpPr>
          <p:spPr bwMode="auto">
            <a:xfrm flipH="1">
              <a:off x="2200" y="2432"/>
              <a:ext cx="90" cy="318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Straight Connector 1554453"/>
            <p:cNvSpPr>
              <a:spLocks noChangeShapeType="1"/>
            </p:cNvSpPr>
            <p:nvPr/>
          </p:nvSpPr>
          <p:spPr bwMode="auto">
            <a:xfrm>
              <a:off x="2517" y="2341"/>
              <a:ext cx="318" cy="91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Straight Connector 1554454"/>
            <p:cNvSpPr>
              <a:spLocks noChangeShapeType="1"/>
            </p:cNvSpPr>
            <p:nvPr/>
          </p:nvSpPr>
          <p:spPr bwMode="auto">
            <a:xfrm flipH="1">
              <a:off x="1973" y="2341"/>
              <a:ext cx="272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 rot="10800000">
            <a:off x="2228851" y="747714"/>
            <a:ext cx="3857493" cy="1081087"/>
            <a:chOff x="1973" y="2341"/>
            <a:chExt cx="862" cy="454"/>
          </a:xfrm>
        </p:grpSpPr>
        <p:sp>
          <p:nvSpPr>
            <p:cNvPr id="6159" name="Straight Connector 1554456"/>
            <p:cNvSpPr>
              <a:spLocks noChangeShapeType="1"/>
            </p:cNvSpPr>
            <p:nvPr/>
          </p:nvSpPr>
          <p:spPr bwMode="auto">
            <a:xfrm flipH="1">
              <a:off x="2018" y="2432"/>
              <a:ext cx="182" cy="182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Straight Connector 1554457"/>
            <p:cNvSpPr>
              <a:spLocks noChangeShapeType="1"/>
            </p:cNvSpPr>
            <p:nvPr/>
          </p:nvSpPr>
          <p:spPr bwMode="auto">
            <a:xfrm>
              <a:off x="2381" y="2478"/>
              <a:ext cx="0" cy="317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Straight Connector 1554458"/>
            <p:cNvSpPr>
              <a:spLocks noChangeShapeType="1"/>
            </p:cNvSpPr>
            <p:nvPr/>
          </p:nvSpPr>
          <p:spPr bwMode="auto">
            <a:xfrm>
              <a:off x="2517" y="2432"/>
              <a:ext cx="182" cy="227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Straight Connector 1554459"/>
            <p:cNvSpPr>
              <a:spLocks noChangeShapeType="1"/>
            </p:cNvSpPr>
            <p:nvPr/>
          </p:nvSpPr>
          <p:spPr bwMode="auto">
            <a:xfrm flipH="1">
              <a:off x="2200" y="2432"/>
              <a:ext cx="90" cy="318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Straight Connector 1554460"/>
            <p:cNvSpPr>
              <a:spLocks noChangeShapeType="1"/>
            </p:cNvSpPr>
            <p:nvPr/>
          </p:nvSpPr>
          <p:spPr bwMode="auto">
            <a:xfrm>
              <a:off x="2517" y="2341"/>
              <a:ext cx="318" cy="91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Straight Connector 1554461"/>
            <p:cNvSpPr>
              <a:spLocks noChangeShapeType="1"/>
            </p:cNvSpPr>
            <p:nvPr/>
          </p:nvSpPr>
          <p:spPr bwMode="auto">
            <a:xfrm flipH="1">
              <a:off x="1973" y="2341"/>
              <a:ext cx="272" cy="0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54463" name="TextBox 1554462"/>
          <p:cNvSpPr txBox="1">
            <a:spLocks noChangeArrowheads="1"/>
          </p:cNvSpPr>
          <p:nvPr/>
        </p:nvSpPr>
        <p:spPr bwMode="auto">
          <a:xfrm>
            <a:off x="82550" y="4114801"/>
            <a:ext cx="1898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2813">
              <a:spcBef>
                <a:spcPct val="50000"/>
              </a:spcBef>
            </a:pPr>
            <a:r>
              <a:rPr lang="en-US" sz="4000" b="1"/>
              <a:t>Chiến</a:t>
            </a:r>
          </a:p>
        </p:txBody>
      </p:sp>
      <p:sp>
        <p:nvSpPr>
          <p:cNvPr id="1554464" name="TextBox 1554463"/>
          <p:cNvSpPr txBox="1">
            <a:spLocks noChangeArrowheads="1"/>
          </p:cNvSpPr>
          <p:nvPr/>
        </p:nvSpPr>
        <p:spPr bwMode="auto">
          <a:xfrm>
            <a:off x="6851650" y="4114801"/>
            <a:ext cx="1898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>
              <a:spcBef>
                <a:spcPct val="50000"/>
              </a:spcBef>
            </a:pPr>
            <a:r>
              <a:rPr lang="en-US" sz="4000" b="1"/>
              <a:t>Biến</a:t>
            </a:r>
          </a:p>
        </p:txBody>
      </p:sp>
      <p:sp>
        <p:nvSpPr>
          <p:cNvPr id="1554465" name="TextBox 1554464"/>
          <p:cNvSpPr txBox="1">
            <a:spLocks noChangeArrowheads="1"/>
          </p:cNvSpPr>
          <p:nvPr/>
        </p:nvSpPr>
        <p:spPr bwMode="auto">
          <a:xfrm>
            <a:off x="2559050" y="0"/>
            <a:ext cx="330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>
              <a:spcBef>
                <a:spcPct val="50000"/>
              </a:spcBef>
            </a:pPr>
            <a:r>
              <a:rPr lang="en-US" sz="4400" b="1">
                <a:solidFill>
                  <a:srgbClr val="FF0000"/>
                </a:solidFill>
              </a:rPr>
              <a:t>Giải pháp</a:t>
            </a:r>
          </a:p>
        </p:txBody>
      </p:sp>
    </p:spTree>
    <p:extLst>
      <p:ext uri="{BB962C8B-B14F-4D97-AF65-F5344CB8AC3E}">
        <p14:creationId xmlns:p14="http://schemas.microsoft.com/office/powerpoint/2010/main" val="176477409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54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54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54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54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4441" grpId="0" animBg="1"/>
      <p:bldP spid="1554442" grpId="0" animBg="1"/>
      <p:bldP spid="1554443" grpId="0" animBg="1"/>
      <p:bldP spid="1554443" grpId="1" animBg="1"/>
      <p:bldP spid="1554448" grpId="0" animBg="1"/>
      <p:bldP spid="1554448" grpId="1" animBg="1"/>
      <p:bldP spid="1554463" grpId="0"/>
      <p:bldP spid="1554463" grpId="1"/>
      <p:bldP spid="1554464" grpId="0"/>
      <p:bldP spid="1554464" grpId="1"/>
      <p:bldP spid="155446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iadien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0"/>
            <a:ext cx="20796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5250" y="838200"/>
            <a:ext cx="8953500" cy="2971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Cười </a:t>
            </a: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lên não NGƯỜI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" y="2819400"/>
            <a:ext cx="89535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sz="4400" b="1">
                <a:solidFill>
                  <a:srgbClr val="FF0000"/>
                </a:solidFill>
              </a:rPr>
              <a:t>Quát / Tát </a:t>
            </a:r>
            <a:r>
              <a:rPr lang="en-US" sz="4400" b="1">
                <a:solidFill>
                  <a:srgbClr val="FF0000"/>
                </a:solidFill>
                <a:sym typeface="Wingdings" pitchFamily="2" charset="2"/>
              </a:rPr>
              <a:t> xuống não BÒ SÁT</a:t>
            </a:r>
            <a:endParaRPr lang="en-US" sz="4400" b="1">
              <a:solidFill>
                <a:srgbClr val="FF0000"/>
              </a:solidFill>
            </a:endParaRPr>
          </a:p>
        </p:txBody>
      </p:sp>
      <p:pic>
        <p:nvPicPr>
          <p:cNvPr id="5" name="Picture 6" descr="11246E401347F0452639E05321C45F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6913" y="4800600"/>
            <a:ext cx="143668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u_n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733925"/>
            <a:ext cx="24384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Tuc gia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167188"/>
            <a:ext cx="1528763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giadien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0" y="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60438" y="3962400"/>
            <a:ext cx="8793162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sz="3200" b="1" kern="0" dirty="0" err="1">
                <a:solidFill>
                  <a:srgbClr val="000066"/>
                </a:solidFill>
                <a:latin typeface="+mn-lt"/>
              </a:rPr>
              <a:t>Cau</a:t>
            </a:r>
            <a:r>
              <a:rPr lang="en-US" sz="3200" b="1" kern="0" dirty="0">
                <a:solidFill>
                  <a:srgbClr val="000066"/>
                </a:solidFill>
                <a:latin typeface="+mn-lt"/>
              </a:rPr>
              <a:t> </a:t>
            </a:r>
            <a:r>
              <a:rPr lang="en-US" sz="3200" b="1" kern="0" dirty="0" err="1">
                <a:solidFill>
                  <a:srgbClr val="000066"/>
                </a:solidFill>
                <a:latin typeface="+mn-lt"/>
              </a:rPr>
              <a:t>có</a:t>
            </a:r>
            <a:r>
              <a:rPr lang="en-US" sz="3200" b="1" kern="0" dirty="0">
                <a:solidFill>
                  <a:srgbClr val="000066"/>
                </a:solidFill>
                <a:latin typeface="+mn-lt"/>
              </a:rPr>
              <a:t> </a:t>
            </a:r>
            <a:r>
              <a:rPr lang="en-US" sz="3200" b="1" kern="0" dirty="0">
                <a:solidFill>
                  <a:srgbClr val="000066"/>
                </a:solidFill>
                <a:latin typeface="+mn-lt"/>
                <a:sym typeface="Wingdings" pitchFamily="2" charset="2"/>
              </a:rPr>
              <a:t> </a:t>
            </a:r>
            <a:r>
              <a:rPr lang="en-US" sz="3200" b="1" kern="0" dirty="0" err="1">
                <a:solidFill>
                  <a:srgbClr val="000066"/>
                </a:solidFill>
                <a:latin typeface="+mn-lt"/>
                <a:sym typeface="Wingdings" pitchFamily="2" charset="2"/>
              </a:rPr>
              <a:t>xuống</a:t>
            </a:r>
            <a:r>
              <a:rPr lang="en-US" sz="3200" b="1" kern="0" dirty="0">
                <a:solidFill>
                  <a:srgbClr val="000066"/>
                </a:solidFill>
                <a:latin typeface="+mn-lt"/>
                <a:sym typeface="Wingdings" pitchFamily="2" charset="2"/>
              </a:rPr>
              <a:t> </a:t>
            </a:r>
            <a:r>
              <a:rPr lang="en-US" sz="3200" b="1" kern="0" dirty="0" err="1">
                <a:solidFill>
                  <a:srgbClr val="000066"/>
                </a:solidFill>
                <a:latin typeface="+mn-lt"/>
                <a:sym typeface="Wingdings" pitchFamily="2" charset="2"/>
              </a:rPr>
              <a:t>dưới</a:t>
            </a:r>
            <a:r>
              <a:rPr lang="en-US" sz="3200" b="1" kern="0" dirty="0">
                <a:solidFill>
                  <a:srgbClr val="000066"/>
                </a:solidFill>
                <a:latin typeface="+mn-lt"/>
                <a:sym typeface="Wingdings" pitchFamily="2" charset="2"/>
              </a:rPr>
              <a:t> </a:t>
            </a:r>
            <a:r>
              <a:rPr lang="en-US" sz="3200" b="1" kern="0" dirty="0" err="1">
                <a:solidFill>
                  <a:srgbClr val="000066"/>
                </a:solidFill>
                <a:latin typeface="+mn-lt"/>
                <a:sym typeface="Wingdings" pitchFamily="2" charset="2"/>
              </a:rPr>
              <a:t>não</a:t>
            </a:r>
            <a:r>
              <a:rPr lang="en-US" sz="3200" b="1" kern="0" dirty="0">
                <a:solidFill>
                  <a:srgbClr val="000066"/>
                </a:solidFill>
                <a:latin typeface="+mn-lt"/>
                <a:sym typeface="Wingdings" pitchFamily="2" charset="2"/>
              </a:rPr>
              <a:t> CHÓ</a:t>
            </a:r>
            <a:endParaRPr lang="en-US" sz="3200" b="1" kern="0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10" name="Picture 9" descr="dog-jump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0" y="2590800"/>
            <a:ext cx="2667000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425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7  -0.018 -0.02133  -0.023 -0.02133  c -0.031 0  -0.063 0.16667  -0.063 0.33333  c 0 -0.084  -0.016 -0.16667  -0.031 -0.16667  c -0.016 0  -0.031 0.084  -0.031 0.16667  c 0 -0.04133  -0.008 -0.084  -0.016 -0.084  c -0.008 0  -0.016 0.04133  -0.016 0.084  c 0 -0.02133  -0.004 -0.04133  -0.008 -0.04133  c -0.004 0  -0.008 0.02133  -0.008 0.04133  c 0 -0.01067  -0.002 -0.02133  -0.004 -0.02133  c -0.001 0  -0.004 0.01067  -0.004 0.02133  c 0 -0.00533  -0.001 -0.01067  -0.002 -0.01067  c 0 -0.00133  -0.002 0.00533  -0.002 0.01067  c 0 -0.00267  0 -0.00533  -0.001 -0.00533  c 0 0.00133  -0.001 0.00267  -0.001 0.00533  c 0 -0.00133  0 -0.00267  0 -0.004  c -0.001 0  -0.001 0.00133  -0.001 0.00267  c -0.001 0  -0.001 -0.00133  -0.001 -0.00267  c -0.001 0  -0.001 0.00133  -0.001 0.00267  E" pathEditMode="relative" ptsTypes="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4"/>
          <p:cNvSpPr txBox="1">
            <a:spLocks noGrp="1" noChangeArrowheads="1"/>
          </p:cNvSpPr>
          <p:nvPr/>
        </p:nvSpPr>
        <p:spPr bwMode="auto">
          <a:xfrm>
            <a:off x="7381346" y="6477000"/>
            <a:ext cx="233547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A8C571D8-9B8B-4DE9-BCF0-46A79E1BEFA7}" type="slidenum">
              <a:rPr lang="en-US" sz="1200">
                <a:solidFill>
                  <a:srgbClr val="000066"/>
                </a:solidFill>
              </a:rPr>
              <a:pPr algn="r" eaLnBrk="0" hangingPunct="0"/>
              <a:t>25</a:t>
            </a:fld>
            <a:endParaRPr lang="en-US" sz="1200">
              <a:solidFill>
                <a:srgbClr val="000066"/>
              </a:solidFill>
            </a:endParaRPr>
          </a:p>
        </p:txBody>
      </p:sp>
      <p:sp>
        <p:nvSpPr>
          <p:cNvPr id="115715" name="Shape 3"/>
          <p:cNvSpPr txBox="1">
            <a:spLocks noGrp="1" noChangeArrowheads="1"/>
          </p:cNvSpPr>
          <p:nvPr/>
        </p:nvSpPr>
        <p:spPr bwMode="auto">
          <a:xfrm>
            <a:off x="7381346" y="6477000"/>
            <a:ext cx="233547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r" defTabSz="912813" eaLnBrk="0" hangingPunct="0"/>
            <a:fld id="{7D35B2B9-BA66-4959-8273-08424C62A8ED}" type="slidenum">
              <a:rPr lang="vi-VN" sz="500">
                <a:solidFill>
                  <a:srgbClr val="000066"/>
                </a:solidFill>
              </a:rPr>
              <a:pPr algn="r" defTabSz="912813" eaLnBrk="0" hangingPunct="0"/>
              <a:t>25</a:t>
            </a:fld>
            <a:endParaRPr lang="en-US" sz="500">
              <a:solidFill>
                <a:srgbClr val="000066"/>
              </a:solidFill>
            </a:endParaRPr>
          </a:p>
        </p:txBody>
      </p:sp>
      <p:pic>
        <p:nvPicPr>
          <p:cNvPr id="2157571" name="Rectangle 7885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30" y="1628775"/>
            <a:ext cx="2234010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7572" name="Picture 4" descr="funn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9665" y="692150"/>
            <a:ext cx="2988998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651" name="Shape 1947650"/>
          <p:cNvSpPr>
            <a:spLocks noChangeArrowheads="1"/>
          </p:cNvSpPr>
          <p:nvPr/>
        </p:nvSpPr>
        <p:spPr bwMode="auto">
          <a:xfrm>
            <a:off x="0" y="93664"/>
            <a:ext cx="9906000" cy="676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400" b="1">
                <a:solidFill>
                  <a:srgbClr val="FF0000"/>
                </a:solidFill>
              </a:rPr>
              <a:t>Tim nhiệt tình</a:t>
            </a:r>
            <a:endParaRPr lang="en-US" sz="6800" b="1">
              <a:solidFill>
                <a:srgbClr val="000066"/>
              </a:solidFill>
            </a:endParaRP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400" b="1">
                <a:solidFill>
                  <a:srgbClr val="FF9900"/>
                </a:solidFill>
              </a:rPr>
              <a:t>Óc thông minh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400" b="1">
                <a:solidFill>
                  <a:schemeClr val="accent1"/>
                </a:solidFill>
              </a:rPr>
              <a:t>Mắt tinh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400" b="1">
                <a:solidFill>
                  <a:srgbClr val="009900"/>
                </a:solidFill>
              </a:rPr>
              <a:t>Tai thính</a:t>
            </a: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400" b="1">
                <a:solidFill>
                  <a:srgbClr val="0033CC"/>
                </a:solidFill>
              </a:rPr>
              <a:t>Chân năng động</a:t>
            </a:r>
            <a:endParaRPr lang="en-US" sz="5600" b="1">
              <a:solidFill>
                <a:srgbClr val="0033CC"/>
              </a:solidFill>
            </a:endParaRP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400" b="1">
                <a:solidFill>
                  <a:srgbClr val="CC00CC"/>
                </a:solidFill>
              </a:rPr>
              <a:t>Tay rộng mở</a:t>
            </a:r>
            <a:endParaRPr lang="en-US" sz="6800" b="1">
              <a:solidFill>
                <a:srgbClr val="CC00CC"/>
              </a:solidFill>
            </a:endParaRP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800" b="1">
                <a:solidFill>
                  <a:srgbClr val="FF66CC"/>
                </a:solidFill>
              </a:rPr>
              <a:t>Miệng nở nụ cười tươi</a:t>
            </a:r>
            <a:endParaRPr lang="en-US" sz="7400" b="1">
              <a:solidFill>
                <a:srgbClr val="FF66CC"/>
              </a:solidFill>
            </a:endParaRPr>
          </a:p>
          <a:p>
            <a:pPr algn="ctr" eaLnBrk="0" hangingPunct="0">
              <a:spcBef>
                <a:spcPct val="20000"/>
              </a:spcBef>
              <a:buFont typeface="Wingdings" pitchFamily="2" charset="2"/>
              <a:buNone/>
              <a:tabLst>
                <a:tab pos="2251075" algn="l"/>
              </a:tabLst>
              <a:defRPr/>
            </a:pPr>
            <a:r>
              <a:rPr lang="en-US" sz="4000" b="1"/>
              <a:t>Người đầy kỹ năng &amp; công cụ</a:t>
            </a:r>
          </a:p>
        </p:txBody>
      </p:sp>
    </p:spTree>
    <p:extLst>
      <p:ext uri="{BB962C8B-B14F-4D97-AF65-F5344CB8AC3E}">
        <p14:creationId xmlns:p14="http://schemas.microsoft.com/office/powerpoint/2010/main" val="4245059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65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B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33375"/>
            <a:ext cx="86868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1767427"/>
          <p:cNvSpPr>
            <a:spLocks noChangeArrowheads="1"/>
          </p:cNvSpPr>
          <p:nvPr/>
        </p:nvSpPr>
        <p:spPr bwMode="auto">
          <a:xfrm>
            <a:off x="-457200" y="1905000"/>
            <a:ext cx="77533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>
              <a:lnSpc>
                <a:spcPct val="130000"/>
              </a:lnSpc>
            </a:pPr>
            <a:r>
              <a:rPr lang="en-US" sz="4100" b="1">
                <a:solidFill>
                  <a:srgbClr val="000066"/>
                </a:solidFill>
              </a:rPr>
              <a:t>Miệng đớp đớp</a:t>
            </a:r>
            <a:endParaRPr lang="vi-VN" sz="3700" b="1">
              <a:solidFill>
                <a:srgbClr val="000066"/>
              </a:solidFill>
            </a:endParaRPr>
          </a:p>
        </p:txBody>
      </p:sp>
      <p:pic>
        <p:nvPicPr>
          <p:cNvPr id="4" name="Picture 5" descr="imag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123950"/>
            <a:ext cx="28194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hape 1767427"/>
          <p:cNvSpPr>
            <a:spLocks noChangeArrowheads="1"/>
          </p:cNvSpPr>
          <p:nvPr/>
        </p:nvSpPr>
        <p:spPr bwMode="auto">
          <a:xfrm>
            <a:off x="-457200" y="990600"/>
            <a:ext cx="77533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>
              <a:lnSpc>
                <a:spcPct val="130000"/>
              </a:lnSpc>
            </a:pPr>
            <a:r>
              <a:rPr lang="en-US" sz="4100" b="1">
                <a:solidFill>
                  <a:srgbClr val="000066"/>
                </a:solidFill>
              </a:rPr>
              <a:t>Mắt chớp chớp</a:t>
            </a:r>
            <a:endParaRPr lang="vi-VN" sz="3700" b="1">
              <a:solidFill>
                <a:srgbClr val="000066"/>
              </a:solidFill>
            </a:endParaRPr>
          </a:p>
        </p:txBody>
      </p:sp>
      <p:sp>
        <p:nvSpPr>
          <p:cNvPr id="6" name="Shape 1767427"/>
          <p:cNvSpPr>
            <a:spLocks noChangeArrowheads="1"/>
          </p:cNvSpPr>
          <p:nvPr/>
        </p:nvSpPr>
        <p:spPr bwMode="auto">
          <a:xfrm>
            <a:off x="-762000" y="3733800"/>
            <a:ext cx="7677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>
              <a:lnSpc>
                <a:spcPct val="130000"/>
              </a:lnSpc>
            </a:pPr>
            <a:r>
              <a:rPr lang="en-US" sz="4100" b="1">
                <a:solidFill>
                  <a:srgbClr val="000066"/>
                </a:solidFill>
              </a:rPr>
              <a:t>Mặt hóng hớt</a:t>
            </a:r>
            <a:br>
              <a:rPr lang="en-US" sz="4100" b="1">
                <a:solidFill>
                  <a:srgbClr val="000066"/>
                </a:solidFill>
              </a:rPr>
            </a:br>
            <a:endParaRPr lang="vi-VN" sz="3700" b="1">
              <a:solidFill>
                <a:srgbClr val="000066"/>
              </a:solidFill>
            </a:endParaRPr>
          </a:p>
        </p:txBody>
      </p:sp>
      <p:sp>
        <p:nvSpPr>
          <p:cNvPr id="7" name="Shape 1767427"/>
          <p:cNvSpPr>
            <a:spLocks noChangeArrowheads="1"/>
          </p:cNvSpPr>
          <p:nvPr/>
        </p:nvSpPr>
        <p:spPr bwMode="auto">
          <a:xfrm>
            <a:off x="457200" y="3962400"/>
            <a:ext cx="5619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>
              <a:lnSpc>
                <a:spcPct val="130000"/>
              </a:lnSpc>
            </a:pPr>
            <a:r>
              <a:rPr lang="en-US" sz="3700" b="1">
                <a:solidFill>
                  <a:srgbClr val="000066"/>
                </a:solidFill>
              </a:rPr>
              <a:t>Đầu gật như lạy phật</a:t>
            </a:r>
            <a:endParaRPr lang="vi-VN" sz="3700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7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48" y="980728"/>
            <a:ext cx="6192688" cy="5479082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272480" y="1124744"/>
            <a:ext cx="2880320" cy="2880320"/>
          </a:xfrm>
          <a:prstGeom prst="cloudCallout">
            <a:avLst>
              <a:gd name="adj1" fmla="val 70438"/>
              <a:gd name="adj2" fmla="val 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</a:rPr>
              <a:t>Mẫu giáo án Lý thuyết</a:t>
            </a:r>
            <a:endParaRPr lang="en-US" sz="2400" b="1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48" y="0"/>
            <a:ext cx="6192688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6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927" y="642938"/>
            <a:ext cx="3626304" cy="557212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30" y="642938"/>
            <a:ext cx="3688216" cy="557212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087"/>
            <a:ext cx="2679927" cy="5606976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28002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99300" y="6356353"/>
            <a:ext cx="2311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763A892-2A39-479B-92EB-B4713048FCDB}" type="slidenum">
              <a:rPr lang="en-US">
                <a:solidFill>
                  <a:srgbClr val="898989"/>
                </a:solidFill>
              </a:rPr>
              <a:pPr/>
              <a:t>29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2351642" y="4763"/>
            <a:ext cx="4934428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TRÌNH TỰ THỰC HIỆN BÀI DẠY</a:t>
            </a:r>
            <a:endParaRPr lang="en-US" sz="24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433376"/>
              </p:ext>
            </p:extLst>
          </p:nvPr>
        </p:nvGraphicFramePr>
        <p:xfrm>
          <a:off x="0" y="466725"/>
          <a:ext cx="9658350" cy="6400800"/>
        </p:xfrm>
        <a:graphic>
          <a:graphicData uri="http://schemas.openxmlformats.org/drawingml/2006/table">
            <a:tbl>
              <a:tblPr/>
              <a:tblGrid>
                <a:gridCol w="2936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756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459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 </a:t>
                      </a: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LT</a:t>
                      </a: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kiến thức)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00" marR="39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 tích </a:t>
                      </a: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(kiến </a:t>
                      </a:r>
                      <a:r>
                        <a:rPr kumimoji="0" lang="es-E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 +kỹ năng)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00" marR="39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 thực </a:t>
                      </a:r>
                      <a:r>
                        <a:rPr kumimoji="0" lang="pt-B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hành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(kỹ </a:t>
                      </a:r>
                      <a:r>
                        <a:rPr kumimoji="0" lang="pt-B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năng)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00" marR="39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40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Ổn định lớp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Dẫn nhập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Giới thiệu tên bài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nội dung kiến thức  ( Giảng bài mới)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-TK bài: Hệ thống bài , Củng cố kiến thức và kết thúc bài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 Hướng dẫn tự học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00" marR="39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Ổn định lớp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Dẫn nhập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Giới thiệu tên công việc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mục tiêu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kiến thức liên quan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Giới thiệu điều kiện thực hiện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7964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qui trình (trình tự) thực hiện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Làm mẫu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7964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các sai hỏng 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7964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Phân công luyện tập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Luyện tập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TK bài:  Củng cố kiến thức,củng cố kỹ năng. Nhận xét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kết quả học tập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Hướng dẫn tự học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00" marR="39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Ổn định lớp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Dẫn nhập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Giới thiệu tên công việc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mục tiêu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Giới thiệu điều kiện thực hiện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7964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qui trình (trình tự) thực hiện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Làm mẫu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7964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7964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Giảng dạy các sai hỏng 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7964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Phân công luyện tập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Luyện tập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TK bài: Củng cố kiến thức,củng cố kỹ năng. Nhận xét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kết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quả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học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tập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Hướng dẫn tự học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400" marR="39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5-Point Star 7">
            <a:hlinkClick r:id="rId2" action="ppaction://hlinksldjump"/>
          </p:cNvPr>
          <p:cNvSpPr/>
          <p:nvPr/>
        </p:nvSpPr>
        <p:spPr>
          <a:xfrm>
            <a:off x="2022475" y="1219200"/>
            <a:ext cx="123825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9" name="5-Point Star 8">
            <a:hlinkClick r:id="rId3" action="ppaction://hlinksldjump"/>
          </p:cNvPr>
          <p:cNvSpPr/>
          <p:nvPr/>
        </p:nvSpPr>
        <p:spPr>
          <a:xfrm>
            <a:off x="1816103" y="1524000"/>
            <a:ext cx="115227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10" name="5-Point Star 9">
            <a:hlinkClick r:id="rId4" action="ppaction://hlinksldjump"/>
          </p:cNvPr>
          <p:cNvSpPr/>
          <p:nvPr/>
        </p:nvSpPr>
        <p:spPr>
          <a:xfrm>
            <a:off x="2774266" y="2780928"/>
            <a:ext cx="59333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11" name="5-Point Star 10">
            <a:hlinkClick r:id="rId5" action="ppaction://hlinksldjump"/>
          </p:cNvPr>
          <p:cNvSpPr/>
          <p:nvPr/>
        </p:nvSpPr>
        <p:spPr>
          <a:xfrm>
            <a:off x="1247692" y="6084912"/>
            <a:ext cx="104908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12" name="5-Point Star 11">
            <a:hlinkClick r:id="rId6" action="ppaction://hlinksldjump"/>
          </p:cNvPr>
          <p:cNvSpPr/>
          <p:nvPr/>
        </p:nvSpPr>
        <p:spPr>
          <a:xfrm>
            <a:off x="4744908" y="4267200"/>
            <a:ext cx="123825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8851" y="3140968"/>
            <a:ext cx="882590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</a:rPr>
              <a:t>TAS</a:t>
            </a:r>
            <a:endParaRPr lang="en-US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5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>
          <a:xfrm>
            <a:off x="495300" y="900114"/>
            <a:ext cx="8915400" cy="62388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3600" b="1" u="sng">
                <a:solidFill>
                  <a:srgbClr val="FF0000"/>
                </a:solidFill>
              </a:rPr>
              <a:t>Bài dạy Lý thuyết: tiếp cận NLTT</a:t>
            </a:r>
          </a:p>
        </p:txBody>
      </p:sp>
      <p:sp>
        <p:nvSpPr>
          <p:cNvPr id="79877" name="TextBox 7"/>
          <p:cNvSpPr txBox="1">
            <a:spLocks noChangeArrowheads="1"/>
          </p:cNvSpPr>
          <p:nvPr/>
        </p:nvSpPr>
        <p:spPr bwMode="auto">
          <a:xfrm>
            <a:off x="412750" y="2420888"/>
            <a:ext cx="949325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+ </a:t>
            </a:r>
            <a:r>
              <a:rPr lang="en-US" sz="2800" b="1" u="sng" dirty="0" err="1"/>
              <a:t>Dẫn</a:t>
            </a:r>
            <a:r>
              <a:rPr lang="en-US" sz="2800" b="1" u="sng" dirty="0"/>
              <a:t> </a:t>
            </a:r>
            <a:r>
              <a:rPr lang="en-US" sz="2800" b="1" u="sng" dirty="0" err="1"/>
              <a:t>nhập</a:t>
            </a:r>
            <a:r>
              <a:rPr lang="en-US" sz="2800" b="1" dirty="0"/>
              <a:t>:  </a:t>
            </a:r>
            <a:r>
              <a:rPr lang="en-US" sz="2400" dirty="0"/>
              <a:t>( </a:t>
            </a:r>
            <a:r>
              <a:rPr lang="en-US" sz="2400" dirty="0" err="1"/>
              <a:t>thiết</a:t>
            </a:r>
            <a:r>
              <a:rPr lang="en-US" sz="2400" dirty="0"/>
              <a:t> </a:t>
            </a:r>
            <a:r>
              <a:rPr lang="en-US" sz="2400" dirty="0" err="1"/>
              <a:t>kế</a:t>
            </a:r>
            <a:r>
              <a:rPr lang="en-US" sz="2400" dirty="0"/>
              <a:t> </a:t>
            </a:r>
            <a:r>
              <a:rPr lang="en-US" sz="2400" dirty="0" err="1"/>
              <a:t>phần</a:t>
            </a:r>
            <a:r>
              <a:rPr lang="en-US" sz="2400" dirty="0"/>
              <a:t> </a:t>
            </a:r>
            <a:r>
              <a:rPr lang="en-US" sz="2400" dirty="0" err="1"/>
              <a:t>mở</a:t>
            </a:r>
            <a:r>
              <a:rPr lang="en-US" sz="2400" dirty="0"/>
              <a:t> </a:t>
            </a:r>
            <a:r>
              <a:rPr lang="en-US" sz="2400" dirty="0" err="1"/>
              <a:t>đầu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dạy</a:t>
            </a:r>
            <a:r>
              <a:rPr lang="en-US" sz="2400" dirty="0"/>
              <a:t>): 50% </a:t>
            </a:r>
            <a:r>
              <a:rPr lang="en-US" sz="2400" dirty="0" err="1"/>
              <a:t>thành</a:t>
            </a:r>
            <a:r>
              <a:rPr lang="en-US" sz="2400" dirty="0"/>
              <a:t> </a:t>
            </a:r>
            <a:r>
              <a:rPr lang="en-US" sz="2400" dirty="0" err="1"/>
              <a:t>công</a:t>
            </a:r>
            <a:r>
              <a:rPr lang="en-US" sz="2400" dirty="0"/>
              <a:t>, </a:t>
            </a:r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dẫn</a:t>
            </a:r>
            <a:r>
              <a:rPr lang="en-US" sz="2400" dirty="0"/>
              <a:t> </a:t>
            </a:r>
            <a:r>
              <a:rPr lang="en-US" sz="2400" dirty="0" err="1"/>
              <a:t>nhập</a:t>
            </a:r>
            <a:r>
              <a:rPr lang="en-US" sz="2400" dirty="0"/>
              <a:t> </a:t>
            </a:r>
            <a:r>
              <a:rPr lang="en-US" sz="2400" dirty="0" err="1"/>
              <a:t>xuông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minh </a:t>
            </a:r>
            <a:r>
              <a:rPr lang="en-US" sz="2400" dirty="0" err="1"/>
              <a:t>họa</a:t>
            </a:r>
            <a:r>
              <a:rPr lang="en-US" sz="2400" dirty="0"/>
              <a:t>: h/ả, video, </a:t>
            </a:r>
            <a:r>
              <a:rPr lang="en-US" sz="2400" dirty="0" err="1"/>
              <a:t>trò</a:t>
            </a:r>
            <a:r>
              <a:rPr lang="en-US" sz="2400" dirty="0"/>
              <a:t> </a:t>
            </a:r>
            <a:r>
              <a:rPr lang="en-US" sz="2400" dirty="0" err="1"/>
              <a:t>chơi</a:t>
            </a:r>
            <a:r>
              <a:rPr lang="en-US" sz="2400" dirty="0"/>
              <a:t>, … </a:t>
            </a:r>
            <a:r>
              <a:rPr lang="en-US" sz="2400" dirty="0" err="1"/>
              <a:t>kết</a:t>
            </a:r>
            <a:r>
              <a:rPr lang="en-US" sz="2400" dirty="0"/>
              <a:t> </a:t>
            </a:r>
            <a:r>
              <a:rPr lang="en-US" sz="2400" dirty="0" err="1"/>
              <a:t>hợp</a:t>
            </a:r>
            <a:r>
              <a:rPr lang="en-US" sz="2400" dirty="0"/>
              <a:t> </a:t>
            </a:r>
            <a:r>
              <a:rPr lang="en-US" sz="2400" dirty="0" err="1"/>
              <a:t>vừa</a:t>
            </a:r>
            <a:r>
              <a:rPr lang="en-US" sz="2400" dirty="0"/>
              <a:t> </a:t>
            </a:r>
            <a:r>
              <a:rPr lang="en-US" sz="2400" dirty="0" err="1"/>
              <a:t>vui</a:t>
            </a:r>
            <a:r>
              <a:rPr lang="en-US" sz="2400" dirty="0"/>
              <a:t>, </a:t>
            </a:r>
            <a:r>
              <a:rPr lang="en-US" sz="2400" dirty="0" err="1"/>
              <a:t>vừa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. </a:t>
            </a:r>
            <a:r>
              <a:rPr lang="en-US" sz="2400" dirty="0" err="1"/>
              <a:t>Nội</a:t>
            </a:r>
            <a:r>
              <a:rPr lang="en-US" sz="2400" dirty="0"/>
              <a:t> dung </a:t>
            </a:r>
            <a:r>
              <a:rPr lang="en-US" sz="2400" dirty="0" err="1"/>
              <a:t>trò</a:t>
            </a:r>
            <a:r>
              <a:rPr lang="en-US" sz="2400" dirty="0"/>
              <a:t> </a:t>
            </a:r>
            <a:r>
              <a:rPr lang="en-US" sz="2400" dirty="0" err="1"/>
              <a:t>chơi</a:t>
            </a:r>
            <a:r>
              <a:rPr lang="en-US" sz="2400" dirty="0"/>
              <a:t> </a:t>
            </a:r>
            <a:r>
              <a:rPr lang="en-US" sz="2400" dirty="0" err="1"/>
              <a:t>đó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</a:t>
            </a:r>
            <a:r>
              <a:rPr lang="en-US" sz="2400" dirty="0" err="1"/>
              <a:t>tiền</a:t>
            </a:r>
            <a:r>
              <a:rPr lang="en-US" sz="2400" dirty="0"/>
              <a:t> </a:t>
            </a:r>
            <a:r>
              <a:rPr lang="en-US" sz="2400" dirty="0" err="1"/>
              <a:t>đề</a:t>
            </a:r>
            <a:r>
              <a:rPr lang="en-US" sz="2400" dirty="0"/>
              <a:t> link </a:t>
            </a:r>
            <a:r>
              <a:rPr lang="en-US" sz="2400" dirty="0" err="1"/>
              <a:t>vào</a:t>
            </a:r>
            <a:r>
              <a:rPr lang="en-US" sz="2400" dirty="0"/>
              <a:t> </a:t>
            </a:r>
            <a:r>
              <a:rPr lang="en-US" sz="2400" dirty="0" err="1"/>
              <a:t>nội</a:t>
            </a:r>
            <a:r>
              <a:rPr lang="en-US" sz="2400" dirty="0"/>
              <a:t> dung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endParaRPr lang="en-US" sz="1600" dirty="0"/>
          </a:p>
        </p:txBody>
      </p:sp>
      <p:sp>
        <p:nvSpPr>
          <p:cNvPr id="79878" name="TextBox 8"/>
          <p:cNvSpPr txBox="1">
            <a:spLocks noChangeArrowheads="1"/>
          </p:cNvSpPr>
          <p:nvPr/>
        </p:nvSpPr>
        <p:spPr bwMode="auto">
          <a:xfrm>
            <a:off x="495300" y="3744913"/>
            <a:ext cx="9493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+ </a:t>
            </a:r>
            <a:r>
              <a:rPr lang="en-US" sz="2800" b="1" dirty="0" err="1"/>
              <a:t>Lý</a:t>
            </a:r>
            <a:r>
              <a:rPr lang="en-US" sz="2800" b="1" dirty="0"/>
              <a:t> </a:t>
            </a:r>
            <a:r>
              <a:rPr lang="en-US" sz="2800" b="1" dirty="0" err="1"/>
              <a:t>thuyết</a:t>
            </a:r>
            <a:r>
              <a:rPr lang="en-US" sz="2800" b="1"/>
              <a:t>: </a:t>
            </a:r>
            <a:r>
              <a:rPr lang="en-US" sz="2800" b="1" smtClean="0"/>
              <a:t>TAS</a:t>
            </a:r>
            <a:endParaRPr lang="en-US" b="1" dirty="0"/>
          </a:p>
        </p:txBody>
      </p:sp>
      <p:sp>
        <p:nvSpPr>
          <p:cNvPr id="79879" name="TextBox 9"/>
          <p:cNvSpPr txBox="1">
            <a:spLocks noChangeArrowheads="1"/>
          </p:cNvSpPr>
          <p:nvPr/>
        </p:nvSpPr>
        <p:spPr bwMode="auto">
          <a:xfrm>
            <a:off x="495300" y="4429125"/>
            <a:ext cx="949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+ </a:t>
            </a:r>
            <a:r>
              <a:rPr lang="en-US" sz="2800" b="1" dirty="0" err="1"/>
              <a:t>Kết</a:t>
            </a:r>
            <a:r>
              <a:rPr lang="en-US" sz="2800" b="1" dirty="0"/>
              <a:t> </a:t>
            </a:r>
            <a:r>
              <a:rPr lang="en-US" sz="2800" b="1" dirty="0" err="1"/>
              <a:t>thúc</a:t>
            </a:r>
            <a:r>
              <a:rPr lang="en-US" sz="2800" b="1" dirty="0"/>
              <a:t>: OFF</a:t>
            </a:r>
            <a:endParaRPr lang="en-US" b="1" dirty="0"/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488950" y="5267325"/>
            <a:ext cx="949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+ </a:t>
            </a:r>
            <a:r>
              <a:rPr lang="en-US" sz="2800" b="1" dirty="0" err="1"/>
              <a:t>Hướng</a:t>
            </a:r>
            <a:r>
              <a:rPr lang="en-US" sz="2800" b="1" dirty="0"/>
              <a:t> </a:t>
            </a:r>
            <a:r>
              <a:rPr lang="en-US" sz="2800" b="1" dirty="0" err="1"/>
              <a:t>dẫn</a:t>
            </a:r>
            <a:r>
              <a:rPr lang="en-US" sz="2800" b="1" dirty="0"/>
              <a:t> </a:t>
            </a:r>
            <a:r>
              <a:rPr lang="en-US" sz="2800" b="1" dirty="0" err="1"/>
              <a:t>tự</a:t>
            </a:r>
            <a:r>
              <a:rPr lang="en-US" sz="2800" b="1" dirty="0"/>
              <a:t> </a:t>
            </a:r>
            <a:r>
              <a:rPr lang="en-US" sz="2800" b="1" dirty="0" err="1"/>
              <a:t>học</a:t>
            </a:r>
            <a:endParaRPr lang="en-US" b="1" dirty="0"/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88504" y="1680989"/>
            <a:ext cx="949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+ </a:t>
            </a:r>
            <a:r>
              <a:rPr lang="en-US" sz="2800" b="1" dirty="0" err="1"/>
              <a:t>Ổn</a:t>
            </a:r>
            <a:r>
              <a:rPr lang="en-US" sz="2800" b="1" dirty="0"/>
              <a:t> </a:t>
            </a:r>
            <a:r>
              <a:rPr lang="en-US" sz="2800" b="1" dirty="0" err="1"/>
              <a:t>định</a:t>
            </a:r>
            <a:r>
              <a:rPr lang="en-US" sz="2800" b="1" dirty="0"/>
              <a:t> </a:t>
            </a:r>
            <a:r>
              <a:rPr lang="en-US" sz="2800" b="1" dirty="0" err="1"/>
              <a:t>lớp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46918519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E14FAD-A948-469F-BB01-BC7F3A3E8B73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2949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899452" y="1828800"/>
            <a:ext cx="9006548" cy="4343400"/>
          </a:xfrm>
        </p:spPr>
        <p:txBody>
          <a:bodyPr/>
          <a:lstStyle/>
          <a:p>
            <a:pPr marL="533400" indent="-533400" algn="just">
              <a:spcBef>
                <a:spcPct val="50000"/>
              </a:spcBef>
              <a:buFont typeface="Wingdings" pitchFamily="2" charset="2"/>
              <a:buChar char="Ø"/>
            </a:pPr>
            <a:endParaRPr lang="en-US" i="1">
              <a:solidFill>
                <a:srgbClr val="990033"/>
              </a:solidFill>
            </a:endParaRPr>
          </a:p>
          <a:p>
            <a:pPr marL="533400" indent="-533400"/>
            <a:r>
              <a:rPr lang="en-US" i="1"/>
              <a:t>T. (Theory): Lý thuyết</a:t>
            </a:r>
          </a:p>
          <a:p>
            <a:pPr marL="533400" indent="-533400"/>
            <a:r>
              <a:rPr lang="en-US" i="1"/>
              <a:t>A. (Application): Áp dụng</a:t>
            </a:r>
          </a:p>
          <a:p>
            <a:pPr marL="533400" indent="-533400"/>
            <a:r>
              <a:rPr lang="en-US" i="1"/>
              <a:t>S. (Summary): Tóm tắt</a:t>
            </a:r>
          </a:p>
          <a:p>
            <a:pPr marL="533400" indent="-533400"/>
            <a:endParaRPr lang="en-US" i="1"/>
          </a:p>
          <a:p>
            <a:pPr marL="533400" indent="-533400">
              <a:buFont typeface="Times New Roman" pitchFamily="18" charset="0"/>
              <a:buNone/>
            </a:pPr>
            <a:r>
              <a:rPr lang="en-US" sz="4000" i="1">
                <a:solidFill>
                  <a:srgbClr val="FF3300"/>
                </a:solidFill>
              </a:rPr>
              <a:t>Phần thân bài lý thuyết = (TAS) + (TAS) + (TAS) + …</a:t>
            </a:r>
          </a:p>
          <a:p>
            <a:pPr marL="533400" indent="-533400" algn="just"/>
            <a:endParaRPr lang="en-US" sz="4800" i="1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80900" name="Rectangle 3"/>
          <p:cNvSpPr>
            <a:spLocks noChangeArrowheads="1"/>
          </p:cNvSpPr>
          <p:nvPr/>
        </p:nvSpPr>
        <p:spPr bwMode="auto">
          <a:xfrm>
            <a:off x="742950" y="980182"/>
            <a:ext cx="75748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i="1"/>
              <a:t>Công thức thiết kế phần thân bài dạy LT là:</a:t>
            </a:r>
          </a:p>
          <a:p>
            <a:r>
              <a:rPr lang="en-US" sz="3200" b="1" i="1"/>
              <a:t> (TAS)</a:t>
            </a:r>
          </a:p>
        </p:txBody>
      </p:sp>
    </p:spTree>
    <p:extLst>
      <p:ext uri="{BB962C8B-B14F-4D97-AF65-F5344CB8AC3E}">
        <p14:creationId xmlns:p14="http://schemas.microsoft.com/office/powerpoint/2010/main" val="501031967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4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2A9DC-A2A9-403B-8691-12FC0ABDE3D4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29593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49119" y="2373337"/>
            <a:ext cx="9006550" cy="43434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i="1"/>
              <a:t> 		</a:t>
            </a:r>
            <a:r>
              <a:rPr lang="en-US" i="1" smtClean="0"/>
              <a:t>Đưa ra chủ đề</a:t>
            </a:r>
            <a:endParaRPr lang="en-US" i="1"/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i="1"/>
              <a:t>		</a:t>
            </a:r>
            <a:r>
              <a:rPr lang="en-US" i="1" smtClean="0"/>
              <a:t>Chia </a:t>
            </a:r>
            <a:r>
              <a:rPr lang="en-US" i="1"/>
              <a:t>sẻ kinh nghiệm</a:t>
            </a:r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i="1"/>
              <a:t>		T: Lý thuyết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n-US" i="1"/>
              <a:t>		A : Áp dụng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n-US" i="1"/>
              <a:t>		</a:t>
            </a:r>
            <a:r>
              <a:rPr lang="en-US" i="1" smtClean="0"/>
              <a:t>S: </a:t>
            </a:r>
            <a:r>
              <a:rPr lang="en-US" i="1"/>
              <a:t>Tóm tắt</a:t>
            </a:r>
          </a:p>
          <a:p>
            <a:pPr marL="533400" indent="-533400">
              <a:lnSpc>
                <a:spcPct val="90000"/>
              </a:lnSpc>
            </a:pPr>
            <a:endParaRPr lang="en-US" i="1"/>
          </a:p>
          <a:p>
            <a:pPr marL="533400" indent="-533400" algn="just">
              <a:lnSpc>
                <a:spcPct val="90000"/>
              </a:lnSpc>
            </a:pPr>
            <a:endParaRPr lang="en-US" sz="4400" i="1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81924" name="Rectangle 3"/>
          <p:cNvSpPr>
            <a:spLocks noChangeArrowheads="1"/>
          </p:cNvSpPr>
          <p:nvPr/>
        </p:nvSpPr>
        <p:spPr bwMode="auto">
          <a:xfrm>
            <a:off x="324959" y="980728"/>
            <a:ext cx="75748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i="1"/>
              <a:t>Công thức thiết kế phần thân bài dạy LT là:</a:t>
            </a:r>
          </a:p>
          <a:p>
            <a:r>
              <a:rPr lang="en-US" sz="3200" b="1" i="1"/>
              <a:t> </a:t>
            </a:r>
            <a:r>
              <a:rPr lang="en-US" sz="3200" b="1" i="1" smtClean="0"/>
              <a:t>(T.A.S</a:t>
            </a:r>
            <a:r>
              <a:rPr lang="en-US" sz="3200" b="1" i="1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68593531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5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5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5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5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5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681038" y="1219200"/>
            <a:ext cx="8543925" cy="4351338"/>
          </a:xfrm>
        </p:spPr>
        <p:txBody>
          <a:bodyPr/>
          <a:lstStyle/>
          <a:p>
            <a:r>
              <a:rPr lang="en-US"/>
              <a:t>Kết thúc: OFF</a:t>
            </a:r>
          </a:p>
          <a:p>
            <a:pPr>
              <a:buFont typeface="Wingdings" pitchFamily="2" charset="2"/>
              <a:buNone/>
            </a:pPr>
            <a:r>
              <a:rPr lang="en-US"/>
              <a:t> - Chiếu mục tiêu kết luận</a:t>
            </a:r>
          </a:p>
          <a:p>
            <a:pPr>
              <a:buFont typeface="Wingdings" pitchFamily="2" charset="2"/>
              <a:buNone/>
            </a:pPr>
            <a:r>
              <a:rPr lang="en-US"/>
              <a:t>Feeback (phi tiêu, nhật ký học tập, trắc nghiệm, test nhanh,….)</a:t>
            </a:r>
          </a:p>
          <a:p>
            <a:pPr>
              <a:buFont typeface="Wingdings" pitchFamily="2" charset="2"/>
              <a:buNone/>
            </a:pPr>
            <a:r>
              <a:rPr lang="en-US"/>
              <a:t>Giao BT về nhà, nội dung chuẩn bị của buổi hôm sau.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464290237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>
          <a:xfrm>
            <a:off x="495300" y="212825"/>
            <a:ext cx="8915400" cy="623887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3600" b="1" u="sng" dirty="0" err="1">
                <a:solidFill>
                  <a:srgbClr val="FF0000"/>
                </a:solidFill>
              </a:rPr>
              <a:t>Bài</a:t>
            </a:r>
            <a:r>
              <a:rPr lang="en-US" sz="3600" b="1" u="sng" dirty="0">
                <a:solidFill>
                  <a:srgbClr val="FF0000"/>
                </a:solidFill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</a:rPr>
              <a:t>dạy</a:t>
            </a:r>
            <a:r>
              <a:rPr lang="en-US" sz="3600" b="1" u="sng" dirty="0">
                <a:solidFill>
                  <a:srgbClr val="FF0000"/>
                </a:solidFill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</a:rPr>
              <a:t>tích</a:t>
            </a:r>
            <a:r>
              <a:rPr lang="en-US" sz="3600" b="1" u="sng" dirty="0">
                <a:solidFill>
                  <a:srgbClr val="FF0000"/>
                </a:solidFill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</a:rPr>
              <a:t>hợp</a:t>
            </a:r>
            <a:endParaRPr lang="en-US" sz="3600" b="1" u="sng" dirty="0">
              <a:solidFill>
                <a:srgbClr val="FF0000"/>
              </a:solidFill>
            </a:endParaRPr>
          </a:p>
        </p:txBody>
      </p:sp>
      <p:sp>
        <p:nvSpPr>
          <p:cNvPr id="79877" name="TextBox 7"/>
          <p:cNvSpPr txBox="1">
            <a:spLocks noChangeArrowheads="1"/>
          </p:cNvSpPr>
          <p:nvPr/>
        </p:nvSpPr>
        <p:spPr bwMode="auto">
          <a:xfrm>
            <a:off x="2300510" y="1136818"/>
            <a:ext cx="9493250" cy="538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Ổn</a:t>
            </a:r>
            <a:r>
              <a:rPr lang="en-US" b="1" dirty="0"/>
              <a:t> </a:t>
            </a:r>
            <a:r>
              <a:rPr lang="en-US" b="1" dirty="0" err="1"/>
              <a:t>định</a:t>
            </a:r>
            <a:r>
              <a:rPr lang="en-US" b="1" dirty="0"/>
              <a:t> </a:t>
            </a:r>
            <a:r>
              <a:rPr lang="en-US" b="1" dirty="0" err="1"/>
              <a:t>lớp</a:t>
            </a:r>
            <a:endParaRPr lang="en-US" b="1" dirty="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Dẫn</a:t>
            </a:r>
            <a:r>
              <a:rPr lang="en-US" b="1" dirty="0"/>
              <a:t> </a:t>
            </a:r>
            <a:r>
              <a:rPr lang="en-US" b="1" dirty="0" err="1"/>
              <a:t>nhập</a:t>
            </a:r>
            <a:endParaRPr lang="en-US" b="1" dirty="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Giới</a:t>
            </a:r>
            <a:r>
              <a:rPr lang="en-US" b="1" dirty="0"/>
              <a:t> </a:t>
            </a:r>
            <a:r>
              <a:rPr lang="en-US" b="1" dirty="0" err="1"/>
              <a:t>thiệu</a:t>
            </a:r>
            <a:r>
              <a:rPr lang="en-US" b="1" dirty="0"/>
              <a:t> </a:t>
            </a:r>
            <a:r>
              <a:rPr lang="en-US" b="1" dirty="0" err="1"/>
              <a:t>tên</a:t>
            </a:r>
            <a:r>
              <a:rPr lang="en-US" b="1" dirty="0"/>
              <a:t> </a:t>
            </a:r>
            <a:r>
              <a:rPr lang="en-US" b="1" dirty="0" err="1"/>
              <a:t>bài</a:t>
            </a:r>
            <a:endParaRPr lang="en-US" b="1" dirty="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Trình</a:t>
            </a:r>
            <a:r>
              <a:rPr lang="en-US" b="1" dirty="0"/>
              <a:t> </a:t>
            </a:r>
            <a:r>
              <a:rPr lang="en-US" b="1" dirty="0" err="1"/>
              <a:t>bày</a:t>
            </a:r>
            <a:r>
              <a:rPr lang="en-US" b="1" dirty="0"/>
              <a:t> </a:t>
            </a:r>
            <a:r>
              <a:rPr lang="en-US" b="1" dirty="0" err="1"/>
              <a:t>mục</a:t>
            </a:r>
            <a:r>
              <a:rPr lang="en-US" b="1" dirty="0"/>
              <a:t> </a:t>
            </a:r>
            <a:r>
              <a:rPr lang="en-US" b="1" dirty="0" err="1"/>
              <a:t>tiêu</a:t>
            </a:r>
            <a:endParaRPr lang="en-US" b="1" dirty="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Trình</a:t>
            </a:r>
            <a:r>
              <a:rPr lang="en-US" b="1" dirty="0"/>
              <a:t> </a:t>
            </a:r>
            <a:r>
              <a:rPr lang="en-US" b="1" dirty="0" err="1"/>
              <a:t>bày</a:t>
            </a:r>
            <a:r>
              <a:rPr lang="en-US" b="1" dirty="0"/>
              <a:t> </a:t>
            </a:r>
            <a:r>
              <a:rPr lang="en-US" b="1" dirty="0" err="1"/>
              <a:t>khái</a:t>
            </a:r>
            <a:r>
              <a:rPr lang="en-US" b="1" dirty="0"/>
              <a:t> </a:t>
            </a:r>
            <a:r>
              <a:rPr lang="en-US" b="1" dirty="0" err="1"/>
              <a:t>quát</a:t>
            </a:r>
            <a:r>
              <a:rPr lang="en-US" b="1" dirty="0"/>
              <a:t> </a:t>
            </a:r>
            <a:r>
              <a:rPr lang="en-US" b="1" dirty="0" err="1"/>
              <a:t>nội</a:t>
            </a:r>
            <a:r>
              <a:rPr lang="en-US" b="1" dirty="0"/>
              <a:t> dung </a:t>
            </a:r>
            <a:r>
              <a:rPr lang="en-US" b="1" dirty="0" err="1"/>
              <a:t>buổi</a:t>
            </a:r>
            <a:r>
              <a:rPr lang="en-US" b="1" dirty="0"/>
              <a:t> </a:t>
            </a:r>
            <a:r>
              <a:rPr lang="en-US" b="1" dirty="0" err="1"/>
              <a:t>dạy</a:t>
            </a:r>
            <a:endParaRPr lang="en-US" b="1" dirty="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Dạy</a:t>
            </a:r>
            <a:r>
              <a:rPr lang="en-US" b="1" dirty="0"/>
              <a:t> </a:t>
            </a:r>
            <a:r>
              <a:rPr lang="en-US" b="1" dirty="0" err="1"/>
              <a:t>kiến</a:t>
            </a:r>
            <a:r>
              <a:rPr lang="en-US" b="1" dirty="0"/>
              <a:t> </a:t>
            </a:r>
            <a:r>
              <a:rPr lang="en-US" b="1" dirty="0" err="1"/>
              <a:t>thức</a:t>
            </a:r>
            <a:r>
              <a:rPr lang="en-US" b="1" dirty="0"/>
              <a:t> </a:t>
            </a:r>
            <a:r>
              <a:rPr lang="en-US" b="1" dirty="0" err="1"/>
              <a:t>lý</a:t>
            </a:r>
            <a:r>
              <a:rPr lang="en-US" b="1" dirty="0"/>
              <a:t> </a:t>
            </a:r>
            <a:r>
              <a:rPr lang="en-US" b="1" dirty="0" err="1"/>
              <a:t>thuyết</a:t>
            </a:r>
            <a:r>
              <a:rPr lang="en-US" b="1" dirty="0"/>
              <a:t> </a:t>
            </a:r>
            <a:r>
              <a:rPr lang="en-US" b="1" dirty="0" err="1"/>
              <a:t>liên</a:t>
            </a:r>
            <a:r>
              <a:rPr lang="en-US" b="1" dirty="0"/>
              <a:t> </a:t>
            </a:r>
            <a:r>
              <a:rPr lang="en-US" b="1" dirty="0" err="1"/>
              <a:t>quan</a:t>
            </a:r>
            <a:endParaRPr lang="en-US" b="1" dirty="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b="1" dirty="0" err="1"/>
              <a:t>Dạy</a:t>
            </a:r>
            <a:r>
              <a:rPr lang="en-US" b="1" dirty="0"/>
              <a:t> </a:t>
            </a:r>
            <a:r>
              <a:rPr lang="en-US" b="1" dirty="0" err="1"/>
              <a:t>quy</a:t>
            </a:r>
            <a:r>
              <a:rPr lang="en-US" b="1" dirty="0"/>
              <a:t> </a:t>
            </a:r>
            <a:r>
              <a:rPr lang="en-US" b="1" dirty="0" err="1"/>
              <a:t>trình</a:t>
            </a:r>
            <a:r>
              <a:rPr lang="en-US" b="1" dirty="0"/>
              <a:t> </a:t>
            </a:r>
            <a:r>
              <a:rPr lang="en-US" b="1" dirty="0" err="1"/>
              <a:t>thực</a:t>
            </a:r>
            <a:r>
              <a:rPr lang="en-US" b="1" dirty="0"/>
              <a:t> </a:t>
            </a:r>
            <a:r>
              <a:rPr lang="en-US" b="1" dirty="0" err="1"/>
              <a:t>hiện</a:t>
            </a:r>
            <a:r>
              <a:rPr lang="en-US" b="1" dirty="0"/>
              <a:t> </a:t>
            </a:r>
            <a:r>
              <a:rPr lang="en-US" b="1" dirty="0" err="1"/>
              <a:t>ra</a:t>
            </a:r>
            <a:r>
              <a:rPr lang="en-US" b="1" dirty="0"/>
              <a:t> </a:t>
            </a:r>
            <a:r>
              <a:rPr lang="en-US" b="1" dirty="0" err="1"/>
              <a:t>sản</a:t>
            </a:r>
            <a:r>
              <a:rPr lang="en-US" b="1" dirty="0"/>
              <a:t> </a:t>
            </a:r>
            <a:r>
              <a:rPr lang="en-US" b="1" dirty="0" err="1"/>
              <a:t>phẩm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	+ </a:t>
            </a:r>
            <a:r>
              <a:rPr lang="en-US" b="1" dirty="0" err="1"/>
              <a:t>Giới</a:t>
            </a:r>
            <a:r>
              <a:rPr lang="en-US" b="1" dirty="0"/>
              <a:t> </a:t>
            </a:r>
            <a:r>
              <a:rPr lang="en-US" b="1" dirty="0" err="1"/>
              <a:t>thiệu</a:t>
            </a:r>
            <a:r>
              <a:rPr lang="en-US" b="1" dirty="0"/>
              <a:t> </a:t>
            </a:r>
            <a:r>
              <a:rPr lang="en-US" b="1" dirty="0" err="1"/>
              <a:t>điều</a:t>
            </a:r>
            <a:r>
              <a:rPr lang="en-US" b="1" dirty="0"/>
              <a:t> </a:t>
            </a:r>
            <a:r>
              <a:rPr lang="en-US" b="1" dirty="0" err="1"/>
              <a:t>kiện</a:t>
            </a:r>
            <a:r>
              <a:rPr lang="en-US" b="1" dirty="0"/>
              <a:t> </a:t>
            </a:r>
            <a:r>
              <a:rPr lang="en-US" b="1" dirty="0" err="1"/>
              <a:t>thực</a:t>
            </a:r>
            <a:r>
              <a:rPr lang="en-US" b="1" dirty="0"/>
              <a:t> </a:t>
            </a:r>
            <a:r>
              <a:rPr lang="en-US" b="1" dirty="0" err="1"/>
              <a:t>hiện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	+ </a:t>
            </a:r>
            <a:r>
              <a:rPr lang="en-US" b="1" dirty="0" err="1"/>
              <a:t>Giới</a:t>
            </a:r>
            <a:r>
              <a:rPr lang="en-US" b="1" dirty="0"/>
              <a:t> </a:t>
            </a:r>
            <a:r>
              <a:rPr lang="en-US" b="1" dirty="0" err="1"/>
              <a:t>thiệu</a:t>
            </a:r>
            <a:r>
              <a:rPr lang="en-US" b="1" dirty="0"/>
              <a:t> </a:t>
            </a:r>
            <a:r>
              <a:rPr lang="en-US" b="1" dirty="0" err="1"/>
              <a:t>bảng</a:t>
            </a:r>
            <a:r>
              <a:rPr lang="en-US" b="1" dirty="0"/>
              <a:t> </a:t>
            </a:r>
            <a:r>
              <a:rPr lang="en-US" b="1" dirty="0" err="1"/>
              <a:t>quy</a:t>
            </a:r>
            <a:r>
              <a:rPr lang="en-US" b="1" dirty="0"/>
              <a:t> </a:t>
            </a:r>
            <a:r>
              <a:rPr lang="en-US" b="1" dirty="0" err="1"/>
              <a:t>trình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	+ </a:t>
            </a:r>
            <a:r>
              <a:rPr lang="en-US" b="1" dirty="0" err="1"/>
              <a:t>Làm</a:t>
            </a:r>
            <a:r>
              <a:rPr lang="en-US" b="1" dirty="0"/>
              <a:t> </a:t>
            </a:r>
            <a:r>
              <a:rPr lang="en-US" b="1" dirty="0" err="1"/>
              <a:t>mẫu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	+ </a:t>
            </a:r>
            <a:r>
              <a:rPr lang="en-US" b="1" dirty="0" err="1"/>
              <a:t>Gọi</a:t>
            </a:r>
            <a:r>
              <a:rPr lang="en-US" b="1" dirty="0"/>
              <a:t> </a:t>
            </a:r>
            <a:r>
              <a:rPr lang="en-US" b="1" dirty="0" err="1"/>
              <a:t>Học</a:t>
            </a:r>
            <a:r>
              <a:rPr lang="en-US" b="1" dirty="0"/>
              <a:t> </a:t>
            </a:r>
            <a:r>
              <a:rPr lang="en-US" b="1" dirty="0" err="1"/>
              <a:t>sinh</a:t>
            </a:r>
            <a:r>
              <a:rPr lang="en-US" b="1" dirty="0"/>
              <a:t> </a:t>
            </a:r>
            <a:r>
              <a:rPr lang="en-US" b="1" dirty="0" err="1"/>
              <a:t>làm</a:t>
            </a:r>
            <a:r>
              <a:rPr lang="en-US" b="1" dirty="0"/>
              <a:t> </a:t>
            </a:r>
            <a:r>
              <a:rPr lang="en-US" b="1" dirty="0" err="1"/>
              <a:t>thử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	+ </a:t>
            </a:r>
            <a:r>
              <a:rPr lang="en-US" b="1" dirty="0" err="1"/>
              <a:t>Gọi</a:t>
            </a:r>
            <a:r>
              <a:rPr lang="en-US" b="1" dirty="0"/>
              <a:t> HS </a:t>
            </a:r>
            <a:r>
              <a:rPr lang="en-US" b="1" dirty="0" err="1"/>
              <a:t>nhận</a:t>
            </a:r>
            <a:r>
              <a:rPr lang="en-US" b="1" dirty="0"/>
              <a:t> </a:t>
            </a:r>
            <a:r>
              <a:rPr lang="en-US" b="1" dirty="0" err="1"/>
              <a:t>xét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	+ </a:t>
            </a:r>
            <a:r>
              <a:rPr lang="en-US" b="1" dirty="0" err="1"/>
              <a:t>Trình</a:t>
            </a:r>
            <a:r>
              <a:rPr lang="en-US" b="1" dirty="0"/>
              <a:t> </a:t>
            </a:r>
            <a:r>
              <a:rPr lang="en-US" b="1" dirty="0" err="1"/>
              <a:t>bày</a:t>
            </a:r>
            <a:r>
              <a:rPr lang="en-US" b="1" dirty="0"/>
              <a:t> </a:t>
            </a:r>
            <a:r>
              <a:rPr lang="en-US" b="1" dirty="0" err="1"/>
              <a:t>sai</a:t>
            </a:r>
            <a:r>
              <a:rPr lang="en-US" b="1" dirty="0"/>
              <a:t> </a:t>
            </a:r>
            <a:r>
              <a:rPr lang="en-US" b="1" dirty="0" err="1"/>
              <a:t>hỏng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8. </a:t>
            </a:r>
            <a:r>
              <a:rPr lang="en-US" b="1" dirty="0" err="1"/>
              <a:t>Thực</a:t>
            </a:r>
            <a:r>
              <a:rPr lang="en-US" b="1" dirty="0"/>
              <a:t> </a:t>
            </a:r>
            <a:r>
              <a:rPr lang="en-US" b="1" dirty="0" err="1"/>
              <a:t>hành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9. </a:t>
            </a:r>
            <a:r>
              <a:rPr lang="en-US" b="1" dirty="0" err="1"/>
              <a:t>Tổng</a:t>
            </a:r>
            <a:r>
              <a:rPr lang="en-US" b="1" dirty="0"/>
              <a:t> </a:t>
            </a:r>
            <a:r>
              <a:rPr lang="en-US" b="1" dirty="0" err="1"/>
              <a:t>kết</a:t>
            </a:r>
            <a:r>
              <a:rPr lang="en-US" b="1" dirty="0"/>
              <a:t> </a:t>
            </a:r>
            <a:r>
              <a:rPr lang="en-US" b="1" dirty="0" err="1"/>
              <a:t>bài</a:t>
            </a:r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10. </a:t>
            </a:r>
            <a:r>
              <a:rPr lang="en-US" b="1" dirty="0" err="1"/>
              <a:t>Hướng</a:t>
            </a:r>
            <a:r>
              <a:rPr lang="en-US" b="1" dirty="0"/>
              <a:t> </a:t>
            </a:r>
            <a:r>
              <a:rPr lang="en-US" b="1" dirty="0" err="1"/>
              <a:t>dẫn</a:t>
            </a:r>
            <a:r>
              <a:rPr lang="en-US" b="1" dirty="0"/>
              <a:t> </a:t>
            </a:r>
            <a:r>
              <a:rPr lang="en-US" b="1" dirty="0" err="1"/>
              <a:t>tự</a:t>
            </a:r>
            <a:r>
              <a:rPr lang="en-US" b="1" dirty="0"/>
              <a:t> </a:t>
            </a:r>
            <a:r>
              <a:rPr lang="en-US" b="1" dirty="0" err="1"/>
              <a:t>học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8958768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65100" y="1447800"/>
            <a:ext cx="9740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- </a:t>
            </a:r>
            <a:r>
              <a:rPr lang="en-US" sz="4000" b="1" kern="0" dirty="0" err="1">
                <a:solidFill>
                  <a:srgbClr val="FF0000"/>
                </a:solidFill>
              </a:rPr>
              <a:t>Kê</a:t>
            </a:r>
            <a:r>
              <a:rPr lang="en-US" sz="4000" b="1" kern="0" dirty="0">
                <a:solidFill>
                  <a:srgbClr val="FF0000"/>
                </a:solidFill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</a:rPr>
              <a:t>tên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các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phương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pháp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dạy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học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,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các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kỹ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thuật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dạy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học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đã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sử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en-US" sz="4000" b="1" kern="0" dirty="0" err="1">
                <a:solidFill>
                  <a:srgbClr val="FF0000"/>
                </a:solidFill>
                <a:latin typeface="+mn-lt"/>
                <a:cs typeface="+mn-cs"/>
              </a:rPr>
              <a:t>dụng</a:t>
            </a:r>
            <a:r>
              <a:rPr lang="en-US" sz="4000" b="1" kern="0" dirty="0">
                <a:solidFill>
                  <a:srgbClr val="FF0000"/>
                </a:solidFill>
                <a:latin typeface="+mn-lt"/>
                <a:cs typeface="+mn-cs"/>
              </a:rPr>
              <a:t>?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en-US" sz="2800" b="1" kern="0" dirty="0">
              <a:solidFill>
                <a:srgbClr val="0000CC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180822"/>
      </p:ext>
    </p:extLst>
  </p:cSld>
  <p:clrMapOvr>
    <a:masterClrMapping/>
  </p:clrMapOvr>
  <p:transition spd="slow" advClick="0" advTm="10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DDDC2CD-8518-4C5F-B948-CEC28C732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906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2216696" y="183374"/>
            <a:ext cx="4536504" cy="642938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CÁC KỸ NĂNG DẠY HỌC</a:t>
            </a:r>
          </a:p>
        </p:txBody>
      </p:sp>
      <p:sp>
        <p:nvSpPr>
          <p:cNvPr id="5" name="Rectangle 4"/>
          <p:cNvSpPr/>
          <p:nvPr/>
        </p:nvSpPr>
        <p:spPr>
          <a:xfrm>
            <a:off x="1424608" y="1124745"/>
            <a:ext cx="4953000" cy="5724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x-none" sz="2400" b="1" spc="25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x-none" sz="2400" b="1" spc="25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 kỹ năng lên lớp cơ bản</a:t>
            </a:r>
            <a:endParaRPr lang="en-US" sz="2400" b="1" spc="25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8399" y="2463283"/>
            <a:ext cx="4022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1.1.2.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Kỹ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năng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tạo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sự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chú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 ý 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6391" y="2967335"/>
            <a:ext cx="4137671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3" action="ppaction://hlinksldjump"/>
              </a:rPr>
              <a:t>1.1.3.</a:t>
            </a:r>
            <a:r>
              <a:rPr lang="pl-PL" sz="24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/>
              </a:rPr>
              <a:t>Kỹ năng trình bày bảng</a:t>
            </a:r>
            <a:endParaRPr lang="en-US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hlinkClick r:id="rId4" action="ppaction://hlinksldjump"/>
          </p:cNvPr>
          <p:cNvSpPr/>
          <p:nvPr/>
        </p:nvSpPr>
        <p:spPr>
          <a:xfrm>
            <a:off x="1986391" y="3501009"/>
            <a:ext cx="3845925" cy="5224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1.1.4. </a:t>
            </a:r>
            <a:r>
              <a:rPr lang="pl-PL" sz="24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Kỹ năng đặt câu hỏi </a:t>
            </a:r>
            <a:endParaRPr lang="en-US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hlinkClick r:id="rId5" action="ppaction://hlinkpres?slideindex=1&amp;slidetitle="/>
          </p:cNvPr>
          <p:cNvSpPr/>
          <p:nvPr/>
        </p:nvSpPr>
        <p:spPr>
          <a:xfrm>
            <a:off x="1623353" y="45091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x-none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.Kỹ năng thuyết trình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spc="25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b="1" spc="25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058399" y="1815208"/>
            <a:ext cx="4275529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i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1.1.1. </a:t>
            </a:r>
            <a:r>
              <a:rPr lang="en-US" sz="2400" i="1" spc="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Kỹ</a:t>
            </a:r>
            <a:r>
              <a:rPr lang="en-US" sz="2400" i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 </a:t>
            </a:r>
            <a:r>
              <a:rPr lang="en-US" sz="2400" i="1" spc="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năng</a:t>
            </a:r>
            <a:r>
              <a:rPr lang="en-US" sz="2400" i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 </a:t>
            </a:r>
            <a:r>
              <a:rPr lang="en-US" sz="2400" i="1" spc="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kiểm</a:t>
            </a:r>
            <a:r>
              <a:rPr lang="en-US" sz="2400" i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 </a:t>
            </a:r>
            <a:r>
              <a:rPr lang="en-US" sz="2400" i="1" spc="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tra</a:t>
            </a:r>
            <a:r>
              <a:rPr lang="en-US" sz="2400" i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 </a:t>
            </a:r>
            <a:r>
              <a:rPr lang="en-US" sz="2400" i="1" spc="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bài</a:t>
            </a:r>
            <a:r>
              <a:rPr lang="en-US" sz="2400" i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 </a:t>
            </a:r>
            <a:r>
              <a:rPr lang="en-US" sz="2400" i="1" spc="5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cũ</a:t>
            </a:r>
            <a:endParaRPr lang="en-US" sz="2400" i="1" spc="5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Left Arrow 1">
            <a:hlinkClick r:id="rId7" action="ppaction://hlinksldjump"/>
          </p:cNvPr>
          <p:cNvSpPr/>
          <p:nvPr/>
        </p:nvSpPr>
        <p:spPr>
          <a:xfrm>
            <a:off x="9489506" y="6381332"/>
            <a:ext cx="216024" cy="1922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6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552" y="206989"/>
            <a:ext cx="992155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KỸ NĂNG ỔN ĐỊNH LỚP</a:t>
            </a:r>
            <a:endParaRPr lang="en-US" sz="4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4488" y="1121493"/>
            <a:ext cx="9217024" cy="1299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3000" i="1" spc="5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488" y="2480353"/>
            <a:ext cx="9561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Tạo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tâm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thế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chú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ý,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sẵn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sàng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người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đối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nhiệm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vụ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tập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mới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480" y="3841884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Thúc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đẩy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sự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lắng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nghe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4635133"/>
            <a:ext cx="9561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Xác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định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mối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quan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hệ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thể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chế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trong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hoạt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động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sư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phạm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thầy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tổ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chức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điều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hành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87560" y="1453309"/>
            <a:ext cx="928903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 ĐÍCH CỦA ỔN ĐỊNH LỚP</a:t>
            </a:r>
          </a:p>
        </p:txBody>
      </p:sp>
    </p:spTree>
    <p:extLst>
      <p:ext uri="{BB962C8B-B14F-4D97-AF65-F5344CB8AC3E}">
        <p14:creationId xmlns:p14="http://schemas.microsoft.com/office/powerpoint/2010/main" val="319438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www.thmemgallery.com</a:t>
            </a: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Company Logo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gray">
          <a:xfrm>
            <a:off x="2251400" y="4111627"/>
            <a:ext cx="269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prstClr val="black"/>
                </a:solidFill>
                <a:latin typeface=".VnArial" pitchFamily="34" charset="0"/>
              </a:rPr>
              <a:t> 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576132" y="1130300"/>
            <a:ext cx="5953919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vi-VN" sz="2800" b="1" dirty="0">
                <a:solidFill>
                  <a:srgbClr val="000000"/>
                </a:solidFill>
                <a:latin typeface="Arial" panose="020B0604020202020204" pitchFamily="34" charset="0"/>
              </a:rPr>
              <a:t>Chào hs khi bước vào lớp</a:t>
            </a:r>
          </a:p>
        </p:txBody>
      </p:sp>
      <p:sp>
        <p:nvSpPr>
          <p:cNvPr id="557062" name="Text Box 6"/>
          <p:cNvSpPr txBox="1">
            <a:spLocks noChangeArrowheads="1"/>
          </p:cNvSpPr>
          <p:nvPr/>
        </p:nvSpPr>
        <p:spPr bwMode="auto">
          <a:xfrm>
            <a:off x="2806700" y="1712916"/>
            <a:ext cx="51181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Vị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trí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đứng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chào</a:t>
            </a:r>
            <a:endParaRPr lang="en-US" sz="28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Cách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chào</a:t>
            </a:r>
            <a:endParaRPr lang="en-US" sz="2800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557063" name="Text Box 7"/>
          <p:cNvSpPr txBox="1">
            <a:spLocks noChangeArrowheads="1"/>
          </p:cNvSpPr>
          <p:nvPr/>
        </p:nvSpPr>
        <p:spPr bwMode="auto">
          <a:xfrm>
            <a:off x="992560" y="4864102"/>
            <a:ext cx="85832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Số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hs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vắng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mặt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lý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do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vắng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tình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trạng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hs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có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mặt</a:t>
            </a:r>
            <a:endParaRPr lang="en-US" sz="2800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47112" name="Text Box 13"/>
          <p:cNvSpPr txBox="1">
            <a:spLocks noChangeArrowheads="1"/>
          </p:cNvSpPr>
          <p:nvPr/>
        </p:nvSpPr>
        <p:spPr bwMode="auto">
          <a:xfrm>
            <a:off x="601929" y="4357691"/>
            <a:ext cx="585761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1" smtClean="0">
                <a:solidFill>
                  <a:srgbClr val="000000"/>
                </a:solidFill>
                <a:latin typeface="Arial" panose="020B0604020202020204" pitchFamily="34" charset="0"/>
              </a:rPr>
              <a:t>Kiểm tra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tình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hs</a:t>
            </a:r>
            <a:endParaRPr 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57073" name="Text Box 17"/>
          <p:cNvSpPr txBox="1">
            <a:spLocks noChangeArrowheads="1"/>
          </p:cNvSpPr>
          <p:nvPr/>
        </p:nvSpPr>
        <p:spPr bwMode="auto">
          <a:xfrm>
            <a:off x="2806700" y="3671888"/>
            <a:ext cx="5602684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Bảng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bàn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ghế,bầu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không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Arial" panose="020B0604020202020204" pitchFamily="34" charset="0"/>
              </a:rPr>
              <a:t>khí</a:t>
            </a:r>
            <a:r>
              <a:rPr lang="en-US" sz="2800" dirty="0">
                <a:solidFill>
                  <a:srgbClr val="000099"/>
                </a:solidFill>
                <a:latin typeface="Arial" panose="020B0604020202020204" pitchFamily="34" charset="0"/>
              </a:rPr>
              <a:t>…</a:t>
            </a:r>
          </a:p>
        </p:txBody>
      </p:sp>
      <p:grpSp>
        <p:nvGrpSpPr>
          <p:cNvPr id="47114" name="Group 20"/>
          <p:cNvGrpSpPr>
            <a:grpSpLocks/>
          </p:cNvGrpSpPr>
          <p:nvPr/>
        </p:nvGrpSpPr>
        <p:grpSpPr bwMode="auto">
          <a:xfrm>
            <a:off x="333641" y="2185991"/>
            <a:ext cx="452306" cy="1227137"/>
            <a:chOff x="1649" y="2077"/>
            <a:chExt cx="226" cy="773"/>
          </a:xfrm>
        </p:grpSpPr>
        <p:sp>
          <p:nvSpPr>
            <p:cNvPr id="47121" name="Oval 21"/>
            <p:cNvSpPr>
              <a:spLocks noChangeArrowheads="1"/>
            </p:cNvSpPr>
            <p:nvPr/>
          </p:nvSpPr>
          <p:spPr bwMode="gray">
            <a:xfrm>
              <a:off x="1649" y="2736"/>
              <a:ext cx="85" cy="114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7122" name="Oval 22"/>
            <p:cNvSpPr>
              <a:spLocks noChangeArrowheads="1"/>
            </p:cNvSpPr>
            <p:nvPr/>
          </p:nvSpPr>
          <p:spPr bwMode="gray">
            <a:xfrm>
              <a:off x="1734" y="2077"/>
              <a:ext cx="141" cy="142"/>
            </a:xfrm>
            <a:prstGeom prst="ellipse">
              <a:avLst/>
            </a:prstGeom>
            <a:solidFill>
              <a:srgbClr val="FF00FF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47115" name="Text Box 23"/>
          <p:cNvSpPr txBox="1">
            <a:spLocks noChangeArrowheads="1"/>
          </p:cNvSpPr>
          <p:nvPr/>
        </p:nvSpPr>
        <p:spPr bwMode="auto">
          <a:xfrm>
            <a:off x="741231" y="2997203"/>
            <a:ext cx="643374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.VnArial" pitchFamily="34" charset="0"/>
            </a:endParaRPr>
          </a:p>
        </p:txBody>
      </p:sp>
      <p:sp>
        <p:nvSpPr>
          <p:cNvPr id="47116" name="Text Box 24"/>
          <p:cNvSpPr txBox="1">
            <a:spLocks noChangeArrowheads="1"/>
          </p:cNvSpPr>
          <p:nvPr/>
        </p:nvSpPr>
        <p:spPr bwMode="auto">
          <a:xfrm>
            <a:off x="548616" y="3035300"/>
            <a:ext cx="90271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1" smtClean="0">
                <a:solidFill>
                  <a:srgbClr val="000000"/>
                </a:solidFill>
                <a:latin typeface="Arial" panose="020B0604020202020204" pitchFamily="34" charset="0"/>
              </a:rPr>
              <a:t>Kiểm tra các đk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phục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cho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dạy-học</a:t>
            </a:r>
            <a:endParaRPr 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7117" name="AutoShape 2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9163050" y="6400800"/>
            <a:ext cx="412750" cy="304800"/>
          </a:xfrm>
          <a:prstGeom prst="lef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7118" name="Text Box 12"/>
          <p:cNvSpPr txBox="1">
            <a:spLocks noChangeArrowheads="1"/>
          </p:cNvSpPr>
          <p:nvPr/>
        </p:nvSpPr>
        <p:spPr bwMode="auto">
          <a:xfrm>
            <a:off x="1499660" y="97556"/>
            <a:ext cx="7125097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  <a:extLst/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3600" b="1" dirty="0" err="1"/>
              <a:t>Kỹ</a:t>
            </a:r>
            <a:r>
              <a:rPr lang="en-US" sz="3600" b="1" dirty="0"/>
              <a:t> </a:t>
            </a:r>
            <a:r>
              <a:rPr lang="en-US" sz="3600" b="1" dirty="0" err="1"/>
              <a:t>năng</a:t>
            </a:r>
            <a:r>
              <a:rPr lang="en-US" sz="3600" b="1" dirty="0"/>
              <a:t> </a:t>
            </a:r>
            <a:r>
              <a:rPr lang="en-US" sz="3600" b="1" dirty="0" err="1"/>
              <a:t>ổn</a:t>
            </a:r>
            <a:r>
              <a:rPr lang="en-US" sz="3600" b="1" dirty="0"/>
              <a:t> </a:t>
            </a:r>
            <a:r>
              <a:rPr lang="en-US" sz="3600" b="1" dirty="0" err="1"/>
              <a:t>định</a:t>
            </a:r>
            <a:r>
              <a:rPr lang="en-US" sz="3600" b="1" dirty="0"/>
              <a:t> </a:t>
            </a:r>
            <a:r>
              <a:rPr lang="en-US" sz="3600" b="1" dirty="0" err="1"/>
              <a:t>tổ</a:t>
            </a:r>
            <a:r>
              <a:rPr lang="en-US" sz="3600" b="1" dirty="0"/>
              <a:t> </a:t>
            </a:r>
            <a:r>
              <a:rPr lang="en-US" sz="3600" b="1" dirty="0" err="1"/>
              <a:t>chức</a:t>
            </a:r>
            <a:r>
              <a:rPr lang="en-US" sz="3600" b="1" dirty="0"/>
              <a:t> </a:t>
            </a:r>
            <a:r>
              <a:rPr lang="en-US" sz="3600" b="1" dirty="0" err="1"/>
              <a:t>lớp</a:t>
            </a:r>
            <a:r>
              <a:rPr lang="en-US" sz="3600" b="1" dirty="0"/>
              <a:t> </a:t>
            </a:r>
          </a:p>
        </p:txBody>
      </p:sp>
      <p:sp>
        <p:nvSpPr>
          <p:cNvPr id="47119" name="Oval 21"/>
          <p:cNvSpPr>
            <a:spLocks noChangeArrowheads="1"/>
          </p:cNvSpPr>
          <p:nvPr/>
        </p:nvSpPr>
        <p:spPr bwMode="gray">
          <a:xfrm>
            <a:off x="330202" y="1366841"/>
            <a:ext cx="170260" cy="180975"/>
          </a:xfrm>
          <a:prstGeom prst="ellipse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52400" dir="16200000" sy="-100000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7120" name="Oval 21"/>
          <p:cNvSpPr>
            <a:spLocks noChangeArrowheads="1"/>
          </p:cNvSpPr>
          <p:nvPr/>
        </p:nvSpPr>
        <p:spPr bwMode="gray">
          <a:xfrm>
            <a:off x="330202" y="4543428"/>
            <a:ext cx="170260" cy="180975"/>
          </a:xfrm>
          <a:prstGeom prst="ellipse">
            <a:avLst/>
          </a:prstGeom>
          <a:solidFill>
            <a:srgbClr val="FF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52400" dir="16200000" sy="-100000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15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57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57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62" grpId="0"/>
      <p:bldP spid="557063" grpId="0"/>
      <p:bldP spid="55707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552" y="206989"/>
            <a:ext cx="928903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KỸ NĂNG ỔN ĐỊNH LỚP</a:t>
            </a:r>
            <a:endParaRPr lang="en-US" sz="4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4488" y="1121493"/>
            <a:ext cx="9217024" cy="1299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3000" i="1" spc="5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488" y="2276872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Bao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quát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toàn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bộ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lớp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480" y="3140968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Điểm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danh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480" y="3933056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Thu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hút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sự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chú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ý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mọi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sinh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vào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giáo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viên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87560" y="1453309"/>
            <a:ext cx="928903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 NỘI DUNG CẦN THỰC HIỆN TRONG ỔN ĐỊNH LỚP</a:t>
            </a:r>
          </a:p>
        </p:txBody>
      </p:sp>
    </p:spTree>
    <p:extLst>
      <p:ext uri="{BB962C8B-B14F-4D97-AF65-F5344CB8AC3E}">
        <p14:creationId xmlns:p14="http://schemas.microsoft.com/office/powerpoint/2010/main" val="288998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399909" cy="908720"/>
          </a:xfrm>
        </p:spPr>
        <p:txBody>
          <a:bodyPr>
            <a:normAutofit/>
          </a:bodyPr>
          <a:lstStyle/>
          <a:p>
            <a:pPr algn="ctr"/>
            <a:r>
              <a:rPr lang="en-US" sz="3200" b="1" spc="2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KỸ NĂNG KIỂM TRA BÀI CŨ</a:t>
            </a:r>
            <a:r>
              <a:rPr lang="en-US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4488" y="2480353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Tạo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thói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quen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ôn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tập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bài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thường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xuyên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80" y="3068960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Tạo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mối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liên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kết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giữa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tri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thức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cũ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với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tri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thức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mới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sẽ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tiếp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nhận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480" y="3645024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Giúp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người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ghi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nhớ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lâu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bền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có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hệ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thống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87560" y="1453309"/>
            <a:ext cx="928903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 ĐÍCH CỦA KIỂM TRA BÀI CŨ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2480" y="4273932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Tìm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biện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pháp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nâng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cao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kết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quả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tập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480" y="4849996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Xác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định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và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củng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cố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các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điều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kiện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lĩnh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hội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tri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thức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mới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54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399909" cy="908720"/>
          </a:xfrm>
        </p:spPr>
        <p:txBody>
          <a:bodyPr>
            <a:normAutofit/>
          </a:bodyPr>
          <a:lstStyle/>
          <a:p>
            <a:pPr algn="ctr"/>
            <a:r>
              <a:rPr lang="en-US" sz="3200" b="1" spc="2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KỸ NĂNG KIỂM TRA BÀI CŨ</a:t>
            </a:r>
            <a:r>
              <a:rPr lang="en-US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4488" y="2480353"/>
            <a:ext cx="9561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Chọn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những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nội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dung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quan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trọng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đặt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hỏi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00472" y="1268760"/>
            <a:ext cx="9289032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2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 THUẬT ĐẶT CÂU HỎI KIỂM TRA BÀI CŨ</a:t>
            </a:r>
            <a:endParaRPr lang="en-US" sz="32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488" y="3193812"/>
            <a:ext cx="9561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Xác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định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những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nội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dung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có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liên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quan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đến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tri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thức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kỹ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năng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kỹ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xảo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mới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để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đặt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hỏi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488" y="4491117"/>
            <a:ext cx="9561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Xác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định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kiểu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hỏi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vận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dụng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liên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hệ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liệt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kê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hay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hỏi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hoàn</a:t>
            </a:r>
            <a:r>
              <a:rPr lang="en-US" sz="28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thành</a:t>
            </a:r>
            <a:endParaRPr lang="en-US" sz="28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4126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3608"/>
            <a:ext cx="7759700" cy="2057400"/>
          </a:xfrm>
        </p:spPr>
        <p:txBody>
          <a:bodyPr>
            <a:noAutofit/>
          </a:bodyPr>
          <a:lstStyle/>
          <a:p>
            <a:r>
              <a:rPr lang="en-US" sz="19900" b="1" dirty="0">
                <a:solidFill>
                  <a:srgbClr val="FF0000"/>
                </a:solidFill>
              </a:rPr>
              <a:t>MILY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59568" y="4001616"/>
            <a:ext cx="9906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err="1"/>
              <a:t>Điều</a:t>
            </a:r>
            <a:r>
              <a:rPr lang="en-US" sz="4000" b="1" dirty="0"/>
              <a:t> </a:t>
            </a:r>
            <a:r>
              <a:rPr lang="en-US" sz="4000" b="1" dirty="0" err="1"/>
              <a:t>quan</a:t>
            </a:r>
            <a:r>
              <a:rPr lang="en-US" sz="4000" b="1" dirty="0"/>
              <a:t> </a:t>
            </a:r>
            <a:r>
              <a:rPr lang="en-US" sz="4000" b="1" dirty="0" err="1"/>
              <a:t>trọng</a:t>
            </a:r>
            <a:r>
              <a:rPr lang="en-US" sz="4000" b="1" dirty="0"/>
              <a:t> </a:t>
            </a:r>
            <a:r>
              <a:rPr lang="en-US" sz="4000" b="1" dirty="0" err="1"/>
              <a:t>nhất</a:t>
            </a:r>
            <a:r>
              <a:rPr lang="en-US" sz="4000" b="1" dirty="0"/>
              <a:t> </a:t>
            </a:r>
            <a:r>
              <a:rPr lang="en-US" sz="4000" b="1" dirty="0" err="1"/>
              <a:t>của</a:t>
            </a:r>
            <a:r>
              <a:rPr lang="en-US" sz="4000" b="1" dirty="0"/>
              <a:t> </a:t>
            </a:r>
            <a:r>
              <a:rPr lang="en-US" sz="4000" b="1" dirty="0" err="1"/>
              <a:t>ngày</a:t>
            </a:r>
            <a:r>
              <a:rPr lang="en-US" sz="4000" b="1" dirty="0"/>
              <a:t> </a:t>
            </a:r>
            <a:r>
              <a:rPr lang="en-US" sz="4000" b="1" dirty="0" err="1"/>
              <a:t>hôm</a:t>
            </a:r>
            <a:r>
              <a:rPr lang="en-US" sz="4000" b="1" dirty="0"/>
              <a:t> qua</a:t>
            </a:r>
            <a:endParaRPr lang="en-US" sz="8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2560" y="116632"/>
            <a:ext cx="83999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3200" b="1" u="sng" spc="2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KIỂM TRA BÀI CŨ</a:t>
            </a:r>
            <a:r>
              <a:rPr lang="en-US" sz="3200" b="1" u="sng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231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Callout 1 4"/>
          <p:cNvSpPr/>
          <p:nvPr/>
        </p:nvSpPr>
        <p:spPr>
          <a:xfrm>
            <a:off x="1073150" y="1052736"/>
            <a:ext cx="8420100" cy="1371600"/>
          </a:xfrm>
          <a:prstGeom prst="borderCallout1">
            <a:avLst>
              <a:gd name="adj1" fmla="val 15268"/>
              <a:gd name="adj2" fmla="val -92"/>
              <a:gd name="adj3" fmla="val 212916"/>
              <a:gd name="adj4" fmla="val -12771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>
              <a:ln>
                <a:solidFill>
                  <a:srgbClr val="00B050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8250" y="1205136"/>
            <a:ext cx="8255000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Thu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chú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ý,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khơi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dậy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niềm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hứng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sẵn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sàng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thoải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mái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tin,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đích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16" name="Line Callout 1 15"/>
          <p:cNvSpPr/>
          <p:nvPr/>
        </p:nvSpPr>
        <p:spPr>
          <a:xfrm>
            <a:off x="1073150" y="2954998"/>
            <a:ext cx="8420100" cy="457200"/>
          </a:xfrm>
          <a:prstGeom prst="borderCallout1">
            <a:avLst>
              <a:gd name="adj1" fmla="val 15268"/>
              <a:gd name="adj2" fmla="val -92"/>
              <a:gd name="adj3" fmla="val 196604"/>
              <a:gd name="adj4" fmla="val -12270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66466" y="2954998"/>
            <a:ext cx="8255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Thiết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lập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mối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liên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hệ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giữa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bài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cũ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và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bài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mới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Line Callout 1 17"/>
          <p:cNvSpPr/>
          <p:nvPr/>
        </p:nvSpPr>
        <p:spPr>
          <a:xfrm>
            <a:off x="1073150" y="3869398"/>
            <a:ext cx="8420100" cy="457200"/>
          </a:xfrm>
          <a:prstGeom prst="borderCallout1">
            <a:avLst>
              <a:gd name="adj1" fmla="val 15268"/>
              <a:gd name="adj2" fmla="val -92"/>
              <a:gd name="adj3" fmla="val 7242"/>
              <a:gd name="adj4" fmla="val -1277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66466" y="3869398"/>
            <a:ext cx="8255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Giới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thiệu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mục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tiêu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cần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đạt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tới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Line Callout 1 19"/>
          <p:cNvSpPr/>
          <p:nvPr/>
        </p:nvSpPr>
        <p:spPr>
          <a:xfrm>
            <a:off x="1073150" y="4859998"/>
            <a:ext cx="8420100" cy="457200"/>
          </a:xfrm>
          <a:prstGeom prst="borderCallout1">
            <a:avLst>
              <a:gd name="adj1" fmla="val 15268"/>
              <a:gd name="adj2" fmla="val -92"/>
              <a:gd name="adj3" fmla="val -205524"/>
              <a:gd name="adj4" fmla="val -12646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66466" y="4859998"/>
            <a:ext cx="8255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Chỉ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ra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tầm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quan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trọng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của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kỹ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năng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Callout 1 21"/>
          <p:cNvSpPr/>
          <p:nvPr/>
        </p:nvSpPr>
        <p:spPr>
          <a:xfrm>
            <a:off x="1110034" y="5853748"/>
            <a:ext cx="8420100" cy="377851"/>
          </a:xfrm>
          <a:prstGeom prst="borderCallout1">
            <a:avLst>
              <a:gd name="adj1" fmla="val 15268"/>
              <a:gd name="adj2" fmla="val -92"/>
              <a:gd name="adj3" fmla="val -507631"/>
              <a:gd name="adj4" fmla="val -13021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03350" y="5846123"/>
            <a:ext cx="8255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Giới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thiệu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những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điều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sẽ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diễn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ra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trong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giờ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học</a:t>
            </a:r>
            <a:endParaRPr lang="en-US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-15552" y="560874"/>
            <a:ext cx="944686" cy="707886"/>
          </a:xfrm>
          <a:prstGeom prst="rect">
            <a:avLst/>
          </a:prstGeom>
          <a:solidFill>
            <a:srgbClr val="92D050"/>
          </a:solidFill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MỤC ĐÍCH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92560" y="216024"/>
            <a:ext cx="8399909" cy="90872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KỸ NĂNG MỞ ĐẦU BÀI DẠY</a:t>
            </a:r>
            <a:r>
              <a:rPr lang="en-US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94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560" y="-27384"/>
            <a:ext cx="8399909" cy="90872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3. KỸ NĂNG MỞ ĐẦU BÀI DẠY</a:t>
            </a:r>
            <a:r>
              <a:rPr lang="en-US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60512" y="2481277"/>
            <a:ext cx="92170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GB" sz="2800" i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G. 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(get attention):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</a:t>
            </a:r>
            <a:endParaRPr lang="en-GB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GB" sz="2800" i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 (link):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trải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endParaRPr lang="en-GB" sz="2800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GB" sz="2800" i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O.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 (outcomes/objectives):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endParaRPr lang="en-GB" sz="2800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GB" sz="2800" i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 (Structure):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trúc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dạy</a:t>
            </a:r>
            <a:endParaRPr lang="en-GB" sz="2800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GB" sz="2800" i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 (Stimulation):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Kích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GB" sz="28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4216" y="836712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</a:rPr>
              <a:t>GLOSS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0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550" y="1781784"/>
            <a:ext cx="3384550" cy="3247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loud Callout 4"/>
          <p:cNvSpPr/>
          <p:nvPr/>
        </p:nvSpPr>
        <p:spPr>
          <a:xfrm flipH="1">
            <a:off x="3962400" y="152400"/>
            <a:ext cx="5530850" cy="1828800"/>
          </a:xfrm>
          <a:prstGeom prst="cloudCallout">
            <a:avLst>
              <a:gd name="adj1" fmla="val 70357"/>
              <a:gd name="adj2" fmla="val 85171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</a:rPr>
              <a:t>Hãy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nêu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các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cách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để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gây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sự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chú</a:t>
            </a:r>
            <a:r>
              <a:rPr lang="en-US" sz="3200" b="1" dirty="0">
                <a:solidFill>
                  <a:schemeClr val="tx1"/>
                </a:solidFill>
              </a:rPr>
              <a:t> ý?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67100" y="1981201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mạo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7100" y="2286001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Giọng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nói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7100" y="2667001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sốc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7100" y="3048001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ảnh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7100" y="3500736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Video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7100" y="4419601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Con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kê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67100" y="4876800"/>
            <a:ext cx="503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Trích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7100" y="6344190"/>
            <a:ext cx="520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trên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7100" y="5420380"/>
            <a:ext cx="503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67100" y="5867400"/>
            <a:ext cx="643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nghiệm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67100" y="3957936"/>
            <a:ext cx="503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chơi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81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" y="2209800"/>
            <a:ext cx="9080500" cy="205740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Thể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hiện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sự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nhiệt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tình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thông</a:t>
            </a:r>
            <a:r>
              <a:rPr lang="en-US" sz="2800" dirty="0">
                <a:solidFill>
                  <a:schemeClr val="tx1"/>
                </a:solidFill>
              </a:rPr>
              <a:t> qua </a:t>
            </a:r>
            <a:r>
              <a:rPr lang="en-US" sz="2800" dirty="0" err="1">
                <a:solidFill>
                  <a:schemeClr val="tx1"/>
                </a:solidFill>
              </a:rPr>
              <a:t>cử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chỉ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dáng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vẻ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ăn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mặc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3 </a:t>
            </a:r>
            <a:r>
              <a:rPr lang="en-US" sz="5400" b="1" dirty="0" err="1">
                <a:solidFill>
                  <a:srgbClr val="FF0000"/>
                </a:solidFill>
              </a:rPr>
              <a:t>giây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đầu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tiên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" y="4648200"/>
            <a:ext cx="9080500" cy="205740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Thể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hiện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lời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nói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đầu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tiên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truyền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tải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hút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3 </a:t>
            </a:r>
            <a:r>
              <a:rPr lang="en-US" sz="5400" b="1" dirty="0" err="1">
                <a:solidFill>
                  <a:srgbClr val="FF0000"/>
                </a:solidFill>
              </a:rPr>
              <a:t>phút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đầu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tiên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0330" y="0"/>
            <a:ext cx="29718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>
                <a:solidFill>
                  <a:srgbClr val="FF0000"/>
                </a:solidFill>
              </a:rPr>
              <a:t>3</a:t>
            </a:r>
            <a:r>
              <a:rPr lang="en-US" sz="166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4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" y="609600"/>
            <a:ext cx="9080500" cy="205740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nhận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dạng</a:t>
            </a:r>
            <a:r>
              <a:rPr lang="en-US" sz="2800" dirty="0">
                <a:solidFill>
                  <a:schemeClr val="tx1"/>
                </a:solidFill>
              </a:rPr>
              <a:t> qua </a:t>
            </a:r>
            <a:r>
              <a:rPr lang="en-US" sz="2800" dirty="0" err="1">
                <a:solidFill>
                  <a:schemeClr val="tx1"/>
                </a:solidFill>
              </a:rPr>
              <a:t>cử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chỉ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dáng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vẻ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cách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ăn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mặc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pPr algn="ctr"/>
            <a:endParaRPr lang="en-US" dirty="0"/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3 </a:t>
            </a:r>
            <a:r>
              <a:rPr lang="en-US" sz="5400" b="1" dirty="0" err="1">
                <a:solidFill>
                  <a:srgbClr val="FF0000"/>
                </a:solidFill>
              </a:rPr>
              <a:t>giây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đầu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tiên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742950" y="3200401"/>
            <a:ext cx="8585200" cy="646331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defRPr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xạ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393950" y="4154270"/>
            <a:ext cx="4787900" cy="646331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defRPr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loud Callout 6"/>
          <p:cNvSpPr/>
          <p:nvPr/>
        </p:nvSpPr>
        <p:spPr>
          <a:xfrm flipH="1">
            <a:off x="1651000" y="5105401"/>
            <a:ext cx="7181850" cy="1621277"/>
          </a:xfrm>
          <a:prstGeom prst="cloudCallout">
            <a:avLst>
              <a:gd name="adj1" fmla="val 70357"/>
              <a:gd name="adj2" fmla="val 85171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Makeup, </a:t>
            </a:r>
            <a:r>
              <a:rPr lang="en-US" sz="2000" dirty="0" err="1">
                <a:solidFill>
                  <a:schemeClr val="tx1"/>
                </a:solidFill>
              </a:rPr>
              <a:t>lựa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chọn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trang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phục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cách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đi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chemeClr val="tx1"/>
                </a:solidFill>
              </a:rPr>
              <a:t>lưng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thẳng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mặt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thẳng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không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cúi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xuống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đất</a:t>
            </a:r>
            <a:r>
              <a:rPr lang="en-US" sz="2000" dirty="0">
                <a:solidFill>
                  <a:schemeClr val="tx1"/>
                </a:solidFill>
              </a:rPr>
              <a:t>), </a:t>
            </a:r>
            <a:r>
              <a:rPr lang="en-US" sz="2000" dirty="0" err="1">
                <a:solidFill>
                  <a:schemeClr val="tx1"/>
                </a:solidFill>
              </a:rPr>
              <a:t>cách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đứng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cử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chỉ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tay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cách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ngồi</a:t>
            </a:r>
            <a:r>
              <a:rPr lang="en-US" sz="2000" dirty="0">
                <a:solidFill>
                  <a:schemeClr val="tx1"/>
                </a:solidFill>
              </a:rPr>
              <a:t> → </a:t>
            </a:r>
            <a:r>
              <a:rPr lang="en-US" sz="2000" dirty="0" err="1">
                <a:solidFill>
                  <a:schemeClr val="tx1"/>
                </a:solidFill>
              </a:rPr>
              <a:t>Luyện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tập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6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" y="685800"/>
            <a:ext cx="9080500" cy="2057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Thể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hiện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lời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nói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đầu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tiên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truyền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tải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hút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3 </a:t>
            </a:r>
            <a:r>
              <a:rPr lang="en-US" sz="5400" b="1" dirty="0" err="1">
                <a:solidFill>
                  <a:srgbClr val="FF0000"/>
                </a:solidFill>
              </a:rPr>
              <a:t>phút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đầu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tiên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476500" y="3429001"/>
            <a:ext cx="4787900" cy="646331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defRPr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660400" y="4419601"/>
            <a:ext cx="8750300" cy="1200329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defRPr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ghét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ghét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tông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1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1568450" y="1143000"/>
            <a:ext cx="7191756" cy="1371600"/>
          </a:xfrm>
          <a:prstGeom prst="wedgeEllipse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</a:rPr>
              <a:t>Không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có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cơ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hội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lần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thứ</a:t>
            </a:r>
            <a:r>
              <a:rPr lang="en-US" sz="3200" b="1" dirty="0">
                <a:solidFill>
                  <a:schemeClr val="tx1"/>
                </a:solidFill>
              </a:rPr>
              <a:t> 2 </a:t>
            </a:r>
            <a:r>
              <a:rPr lang="en-US" sz="3200" b="1" dirty="0" err="1">
                <a:solidFill>
                  <a:schemeClr val="tx1"/>
                </a:solidFill>
              </a:rPr>
              <a:t>để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tạo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ấn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tượng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đầu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tiên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1816100" y="3505200"/>
            <a:ext cx="6769100" cy="1524000"/>
          </a:xfrm>
          <a:prstGeom prst="wedgeEllipse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</a:rPr>
              <a:t>Chỉ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ra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lợi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ích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của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họ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khi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học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bài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này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không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có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lợi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họ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chuyển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kênh</a:t>
            </a:r>
            <a:r>
              <a:rPr lang="en-US" sz="2400" b="1" dirty="0">
                <a:solidFill>
                  <a:schemeClr val="tx1"/>
                </a:solidFill>
              </a:rPr>
              <a:t>)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30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412750" y="381001"/>
            <a:ext cx="9080500" cy="584775"/>
          </a:xfrm>
          <a:prstGeom prst="rect">
            <a:avLst/>
          </a:prstGeom>
          <a:solidFill>
            <a:srgbClr val="92D050"/>
          </a:solidFill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spcBef>
                <a:spcPts val="1800"/>
              </a:spcBef>
              <a:defRPr/>
            </a:pPr>
            <a:r>
              <a:rPr lang="en-US" sz="3200" b="1" dirty="0"/>
              <a:t>CÁC BƯỚC THỰC HIỆN MỞ ĐẦU BÀI DẠY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23515" y="1447800"/>
            <a:ext cx="9282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Thu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chú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ý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402" y="2060848"/>
            <a:ext cx="93281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nghiệm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sang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mới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402" y="2751951"/>
            <a:ext cx="93281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bảng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402" y="3704331"/>
            <a:ext cx="932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tiêu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402" y="4489956"/>
            <a:ext cx="932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trúc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dạy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0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577850" y="2057400"/>
            <a:ext cx="9906000" cy="5232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dạy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ngắn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gọn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phút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577850" y="2971801"/>
            <a:ext cx="9328150" cy="95410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gần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gũi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thiện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hài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hước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mực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577850" y="4429780"/>
            <a:ext cx="9906000" cy="5232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defRPr/>
            </a:pP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đứng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gần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742950" y="762001"/>
            <a:ext cx="8585200" cy="584775"/>
          </a:xfrm>
          <a:prstGeom prst="rect">
            <a:avLst/>
          </a:prstGeom>
          <a:solidFill>
            <a:srgbClr val="92D050"/>
          </a:solidFill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defRPr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LƯU Ý VỚI GIÁO VIÊN</a:t>
            </a:r>
          </a:p>
        </p:txBody>
      </p:sp>
    </p:spTree>
    <p:extLst>
      <p:ext uri="{BB962C8B-B14F-4D97-AF65-F5344CB8AC3E}">
        <p14:creationId xmlns:p14="http://schemas.microsoft.com/office/powerpoint/2010/main" val="254752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1" y="2158425"/>
            <a:ext cx="4953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2158425"/>
            <a:ext cx="4457700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38250" y="6120826"/>
            <a:ext cx="2806700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Than </a:t>
            </a:r>
            <a:r>
              <a:rPr lang="en-US" sz="3200" dirty="0" err="1">
                <a:solidFill>
                  <a:srgbClr val="FF0000"/>
                </a:solidFill>
              </a:rPr>
              <a:t>đá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8700" y="6120826"/>
            <a:ext cx="3136900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Viên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kim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cương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16100" y="228600"/>
            <a:ext cx="6273800" cy="1143000"/>
          </a:xfrm>
          <a:solidFill>
            <a:srgbClr val="00B0F0"/>
          </a:solidFill>
          <a:ln>
            <a:solidFill>
              <a:srgbClr val="0070C0"/>
            </a:solidFill>
          </a:ln>
          <a:effectLst>
            <a:reflection blurRad="6350" stA="50000" endA="300" endPos="55500" dist="50800" dir="5400000" sy="-100000" algn="bl" rotWithShape="0"/>
          </a:effectLst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LÀM MẪU</a:t>
            </a:r>
          </a:p>
        </p:txBody>
      </p:sp>
    </p:spTree>
    <p:extLst>
      <p:ext uri="{BB962C8B-B14F-4D97-AF65-F5344CB8AC3E}">
        <p14:creationId xmlns:p14="http://schemas.microsoft.com/office/powerpoint/2010/main" val="416437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lip mẫu ổn định lớp + Dẫn nhậ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20688"/>
            <a:ext cx="9906000" cy="62202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4608" y="0"/>
            <a:ext cx="633670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Ổn định lớp + Dẫn nhập</a:t>
            </a: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236131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8 bí quyết hoàn thiện kỹ năng thuyết trình bằng Tiếng A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9906000" cy="466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480" y="188640"/>
            <a:ext cx="8553400" cy="11079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sz="6600" smtClean="0">
                <a:latin typeface="Franklin Gothic Demi Cond" panose="020B0706030402020204" pitchFamily="34" charset="0"/>
              </a:rPr>
              <a:t>KỸ NĂNG THUYẾT TRÌNH</a:t>
            </a:r>
          </a:p>
        </p:txBody>
      </p:sp>
    </p:spTree>
    <p:extLst>
      <p:ext uri="{BB962C8B-B14F-4D97-AF65-F5344CB8AC3E}">
        <p14:creationId xmlns:p14="http://schemas.microsoft.com/office/powerpoint/2010/main" val="212575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61602" y="1412776"/>
            <a:ext cx="8687941" cy="14565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9000" dirty="0" err="1"/>
              <a:t>K.I.S.S</a:t>
            </a:r>
            <a:endParaRPr lang="en-US" sz="88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9158" y="3284984"/>
            <a:ext cx="9701336" cy="204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lnSpc>
                <a:spcPct val="90000"/>
              </a:lnSpc>
            </a:pPr>
            <a:r>
              <a:rPr lang="en-US" sz="6000" b="1" dirty="0">
                <a:solidFill>
                  <a:srgbClr val="000066"/>
                </a:solidFill>
                <a:cs typeface="Arial" panose="020B0604020202020204" pitchFamily="34" charset="0"/>
              </a:rPr>
              <a:t>Keep It Short &amp; Simple</a:t>
            </a:r>
          </a:p>
          <a:p>
            <a:pPr algn="ctr" eaLnBrk="0" hangingPunct="0">
              <a:lnSpc>
                <a:spcPct val="130000"/>
              </a:lnSpc>
            </a:pP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Hãy</a:t>
            </a:r>
            <a:r>
              <a:rPr lang="en-US" sz="4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hỏi</a:t>
            </a:r>
            <a:r>
              <a:rPr lang="en-US" sz="4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đơn</a:t>
            </a:r>
            <a:r>
              <a:rPr lang="en-US" sz="4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giản</a:t>
            </a:r>
            <a:r>
              <a:rPr lang="en-US" sz="4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và</a:t>
            </a:r>
            <a:r>
              <a:rPr lang="en-US" sz="4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ngắn</a:t>
            </a:r>
            <a:r>
              <a:rPr lang="en-US" sz="4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cs typeface="Arial" panose="020B0604020202020204" pitchFamily="34" charset="0"/>
              </a:rPr>
              <a:t>gọn</a:t>
            </a:r>
            <a:endParaRPr lang="en-US" sz="48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2560" y="116632"/>
            <a:ext cx="83999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3200" b="1" u="sng" spc="2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KỸ NĂNG TRÌNH BÀY NỘI DUNG</a:t>
            </a:r>
            <a:r>
              <a:rPr lang="en-US" sz="3200" b="1" u="sng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245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4800"/>
              <a:t>Hiệu quả thuyết trình</a:t>
            </a:r>
            <a:endParaRPr lang="vi-VN" sz="4800"/>
          </a:p>
        </p:txBody>
      </p:sp>
      <p:sp>
        <p:nvSpPr>
          <p:cNvPr id="59395" name="Slide Number Placeholder 2"/>
          <p:cNvSpPr txBox="1">
            <a:spLocks noGrp="1"/>
          </p:cNvSpPr>
          <p:nvPr/>
        </p:nvSpPr>
        <p:spPr bwMode="auto">
          <a:xfrm>
            <a:off x="8667751" y="6477000"/>
            <a:ext cx="104907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87230FAF-9D01-4CBB-AC97-C8E1A776F675}" type="slidenum">
              <a:rPr lang="en-US" sz="1200">
                <a:solidFill>
                  <a:srgbClr val="000066"/>
                </a:solidFill>
                <a:latin typeface="Calibri" pitchFamily="34" charset="0"/>
              </a:rPr>
              <a:pPr algn="r"/>
              <a:t>57</a:t>
            </a:fld>
            <a:endParaRPr lang="en-US" sz="120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60400" y="3048000"/>
            <a:ext cx="8915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b="1" kern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Ngôn từ </a:t>
            </a:r>
            <a:r>
              <a:rPr lang="en-GB" sz="4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..................</a:t>
            </a:r>
          </a:p>
          <a:p>
            <a:pPr algn="just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Phi </a:t>
            </a:r>
            <a:r>
              <a:rPr lang="en-GB" sz="48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ngôn</a:t>
            </a:r>
            <a:r>
              <a:rPr lang="en-GB" sz="4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GB" sz="48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từ</a:t>
            </a:r>
            <a:r>
              <a:rPr lang="en-GB" sz="4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............................</a:t>
            </a:r>
            <a:endParaRPr lang="vi-VN" sz="4800" b="1" kern="0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0200" y="1882776"/>
            <a:ext cx="60261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i="1" u="sng" kern="0">
                <a:solidFill>
                  <a:srgbClr val="0033CC"/>
                </a:solidFill>
                <a:latin typeface=".VnArial Narrow" pitchFamily="34" charset="0"/>
                <a:cs typeface="+mn-cs"/>
              </a:rPr>
              <a:t>Cho ®iÓm</a:t>
            </a:r>
            <a:r>
              <a:rPr lang="en-GB" sz="4000" b="1" kern="0">
                <a:solidFill>
                  <a:srgbClr val="0033CC"/>
                </a:solidFill>
                <a:latin typeface=".VnArial Narrow" pitchFamily="34" charset="0"/>
                <a:cs typeface="+mn-cs"/>
              </a:rPr>
              <a:t>:</a:t>
            </a:r>
            <a:endParaRPr lang="en-US" sz="4000">
              <a:solidFill>
                <a:srgbClr val="0033CC"/>
              </a:solidFill>
              <a:latin typeface=".VnArial Narrow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151202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4800"/>
              <a:t>Hiệu quả thuyết trình</a:t>
            </a:r>
            <a:endParaRPr lang="vi-VN" sz="4800"/>
          </a:p>
        </p:txBody>
      </p:sp>
      <p:sp>
        <p:nvSpPr>
          <p:cNvPr id="7172" name="Slide Number Placeholder 2"/>
          <p:cNvSpPr txBox="1">
            <a:spLocks noGrp="1"/>
          </p:cNvSpPr>
          <p:nvPr/>
        </p:nvSpPr>
        <p:spPr bwMode="auto">
          <a:xfrm>
            <a:off x="8667751" y="6477000"/>
            <a:ext cx="104907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AF68BB3-C8CE-4624-9F7B-9D4253A8CAF6}" type="slidenum">
              <a:rPr lang="en-US" sz="1200">
                <a:solidFill>
                  <a:srgbClr val="000066"/>
                </a:solidFill>
                <a:latin typeface="Calibri" pitchFamily="34" charset="0"/>
              </a:rPr>
              <a:pPr algn="r"/>
              <a:t>58</a:t>
            </a:fld>
            <a:endParaRPr lang="en-US" sz="1200">
              <a:solidFill>
                <a:srgbClr val="000066"/>
              </a:solidFill>
              <a:latin typeface="Calibri" pitchFamily="34" charset="0"/>
            </a:endParaRP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227013" y="1293814"/>
          <a:ext cx="9608477" cy="540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Chart" r:id="rId4" imgW="11030209" imgH="6700739" progId="MSGraph.Chart.8">
                  <p:embed followColorScheme="full"/>
                </p:oleObj>
              </mc:Choice>
              <mc:Fallback>
                <p:oleObj name="Chart" r:id="rId4" imgW="11030209" imgH="670073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1293814"/>
                        <a:ext cx="9608477" cy="540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5243354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2"/>
          <p:cNvSpPr txBox="1">
            <a:spLocks noGrp="1"/>
          </p:cNvSpPr>
          <p:nvPr/>
        </p:nvSpPr>
        <p:spPr bwMode="auto">
          <a:xfrm>
            <a:off x="7381346" y="6477000"/>
            <a:ext cx="233547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D57142B-F99A-45B4-83C2-AD90C5A7F174}" type="slidenum">
              <a:rPr lang="en-US" sz="1200">
                <a:solidFill>
                  <a:srgbClr val="000066"/>
                </a:solidFill>
                <a:latin typeface="Calibri" pitchFamily="34" charset="0"/>
              </a:rPr>
              <a:pPr algn="r"/>
              <a:t>59</a:t>
            </a:fld>
            <a:endParaRPr lang="en-US" sz="120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/>
              <a:t>Sức mạnh của thông điệp</a:t>
            </a:r>
            <a:endParaRPr lang="vi-VN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381794" y="1295400"/>
          <a:ext cx="10748698" cy="548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r:id="rId4" imgW="9919052" imgH="5474682" progId="Excel.Chart.8">
                  <p:embed/>
                </p:oleObj>
              </mc:Choice>
              <mc:Fallback>
                <p:oleObj r:id="rId4" imgW="9919052" imgH="547468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94" y="1295400"/>
                        <a:ext cx="10748698" cy="548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6548213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gray">
          <a:xfrm>
            <a:off x="3384550" y="3695700"/>
            <a:ext cx="26416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18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gray">
          <a:xfrm>
            <a:off x="247650" y="3695700"/>
            <a:ext cx="26416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18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>
          <a:xfrm>
            <a:off x="330200" y="1155701"/>
            <a:ext cx="8667750" cy="911225"/>
          </a:xfrm>
        </p:spPr>
        <p:txBody>
          <a:bodyPr anchorCtr="1"/>
          <a:lstStyle/>
          <a:p>
            <a:pPr eaLnBrk="1" hangingPunct="1"/>
            <a:r>
              <a:rPr lang="en-US">
                <a:solidFill>
                  <a:srgbClr val="FF0066"/>
                </a:solidFill>
                <a:latin typeface="Bodoni MT Black" pitchFamily="18" charset="0"/>
              </a:rPr>
              <a:t>TỪ VÀ NGÔN NGỮ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gray">
          <a:xfrm>
            <a:off x="596036" y="3851275"/>
            <a:ext cx="18966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FFFFFF"/>
                </a:solidFill>
              </a:rPr>
              <a:t>CHÍNH XÁC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gray">
          <a:xfrm>
            <a:off x="4020119" y="3924300"/>
            <a:ext cx="15183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FFFFFF"/>
                </a:solidFill>
              </a:rPr>
              <a:t>DỄ HIỂU </a:t>
            </a:r>
          </a:p>
        </p:txBody>
      </p:sp>
      <p:sp>
        <p:nvSpPr>
          <p:cNvPr id="60423" name="AutoShape 7"/>
          <p:cNvSpPr>
            <a:spLocks noChangeArrowheads="1"/>
          </p:cNvSpPr>
          <p:nvPr/>
        </p:nvSpPr>
        <p:spPr bwMode="auto">
          <a:xfrm rot="8737333" flipV="1">
            <a:off x="1618325" y="2523213"/>
            <a:ext cx="3332956" cy="733663"/>
          </a:xfrm>
          <a:prstGeom prst="rightArrow">
            <a:avLst>
              <a:gd name="adj1" fmla="val 50000"/>
              <a:gd name="adj2" fmla="val 45280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0424" name="AutoShape 8"/>
          <p:cNvSpPr>
            <a:spLocks noChangeArrowheads="1"/>
          </p:cNvSpPr>
          <p:nvPr/>
        </p:nvSpPr>
        <p:spPr bwMode="gray">
          <a:xfrm rot="5400000">
            <a:off x="3902671" y="2694980"/>
            <a:ext cx="1600200" cy="325041"/>
          </a:xfrm>
          <a:prstGeom prst="rightArrow">
            <a:avLst>
              <a:gd name="adj1" fmla="val 35167"/>
              <a:gd name="adj2" fmla="val 215975"/>
            </a:avLst>
          </a:prstGeom>
          <a:solidFill>
            <a:schemeClr val="accent1">
              <a:alpha val="5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AutoShape 9"/>
          <p:cNvSpPr>
            <a:spLocks noChangeArrowheads="1"/>
          </p:cNvSpPr>
          <p:nvPr/>
        </p:nvSpPr>
        <p:spPr bwMode="auto">
          <a:xfrm rot="2183287">
            <a:off x="4416425" y="2508926"/>
            <a:ext cx="3136900" cy="733663"/>
          </a:xfrm>
          <a:prstGeom prst="rightArrow">
            <a:avLst>
              <a:gd name="adj1" fmla="val 50000"/>
              <a:gd name="adj2" fmla="val 3648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0426" name="AutoShape 10"/>
          <p:cNvSpPr>
            <a:spLocks noChangeArrowheads="1"/>
          </p:cNvSpPr>
          <p:nvPr/>
        </p:nvSpPr>
        <p:spPr bwMode="gray">
          <a:xfrm>
            <a:off x="6438900" y="3733800"/>
            <a:ext cx="26416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18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gray">
          <a:xfrm>
            <a:off x="6532856" y="3962400"/>
            <a:ext cx="25603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FFFFFF"/>
                </a:solidFill>
              </a:rPr>
              <a:t>TRÁNH TỪ ĐỆM</a:t>
            </a:r>
          </a:p>
        </p:txBody>
      </p:sp>
    </p:spTree>
    <p:extLst>
      <p:ext uri="{BB962C8B-B14F-4D97-AF65-F5344CB8AC3E}">
        <p14:creationId xmlns:p14="http://schemas.microsoft.com/office/powerpoint/2010/main" val="2010305354"/>
      </p:ext>
    </p:extLst>
  </p:cSld>
  <p:clrMapOvr>
    <a:masterClrMapping/>
  </p:clrMapOvr>
  <p:transition spd="slow" advClick="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2"/>
          <p:cNvSpPr>
            <a:spLocks noChangeArrowheads="1"/>
          </p:cNvSpPr>
          <p:nvPr/>
        </p:nvSpPr>
        <p:spPr bwMode="gray">
          <a:xfrm>
            <a:off x="3797300" y="3390900"/>
            <a:ext cx="26416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18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AutoShape 14"/>
          <p:cNvSpPr>
            <a:spLocks noChangeArrowheads="1"/>
          </p:cNvSpPr>
          <p:nvPr/>
        </p:nvSpPr>
        <p:spPr bwMode="gray">
          <a:xfrm>
            <a:off x="660400" y="3390900"/>
            <a:ext cx="26416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18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609601"/>
            <a:ext cx="8667750" cy="911225"/>
          </a:xfrm>
        </p:spPr>
        <p:txBody>
          <a:bodyPr anchorCtr="1"/>
          <a:lstStyle/>
          <a:p>
            <a:pPr eaLnBrk="1" hangingPunct="1"/>
            <a:r>
              <a:rPr lang="en-US" sz="5400">
                <a:solidFill>
                  <a:srgbClr val="FF0066"/>
                </a:solidFill>
                <a:latin typeface="Bodoni MT Black" pitchFamily="18" charset="0"/>
              </a:rPr>
              <a:t>GIỌNG NÓI</a:t>
            </a:r>
          </a:p>
        </p:txBody>
      </p:sp>
      <p:sp>
        <p:nvSpPr>
          <p:cNvPr id="61445" name="Text Box 9"/>
          <p:cNvSpPr txBox="1">
            <a:spLocks noChangeArrowheads="1"/>
          </p:cNvSpPr>
          <p:nvPr/>
        </p:nvSpPr>
        <p:spPr bwMode="gray">
          <a:xfrm>
            <a:off x="853334" y="3560763"/>
            <a:ext cx="23503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>
                <a:solidFill>
                  <a:srgbClr val="FFFFFF"/>
                </a:solidFill>
              </a:rPr>
              <a:t>ÂM LƯỢNG</a:t>
            </a:r>
          </a:p>
        </p:txBody>
      </p:sp>
      <p:sp>
        <p:nvSpPr>
          <p:cNvPr id="61446" name="Text Box 13"/>
          <p:cNvSpPr txBox="1">
            <a:spLocks noChangeArrowheads="1"/>
          </p:cNvSpPr>
          <p:nvPr/>
        </p:nvSpPr>
        <p:spPr bwMode="gray">
          <a:xfrm>
            <a:off x="4044950" y="3505200"/>
            <a:ext cx="2146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>
                <a:solidFill>
                  <a:srgbClr val="FFFFFF"/>
                </a:solidFill>
              </a:rPr>
              <a:t>ÂM VỰC </a:t>
            </a:r>
          </a:p>
        </p:txBody>
      </p:sp>
      <p:sp>
        <p:nvSpPr>
          <p:cNvPr id="61447" name="AutoShape 18"/>
          <p:cNvSpPr>
            <a:spLocks noChangeArrowheads="1"/>
          </p:cNvSpPr>
          <p:nvPr/>
        </p:nvSpPr>
        <p:spPr bwMode="auto">
          <a:xfrm rot="8737333" flipV="1">
            <a:off x="2031075" y="2218413"/>
            <a:ext cx="3332956" cy="733663"/>
          </a:xfrm>
          <a:prstGeom prst="rightArrow">
            <a:avLst>
              <a:gd name="adj1" fmla="val 50000"/>
              <a:gd name="adj2" fmla="val 45280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1448" name="AutoShape 19"/>
          <p:cNvSpPr>
            <a:spLocks noChangeArrowheads="1"/>
          </p:cNvSpPr>
          <p:nvPr/>
        </p:nvSpPr>
        <p:spPr bwMode="gray">
          <a:xfrm rot="5400000">
            <a:off x="4315421" y="2390180"/>
            <a:ext cx="1600200" cy="325041"/>
          </a:xfrm>
          <a:prstGeom prst="rightArrow">
            <a:avLst>
              <a:gd name="adj1" fmla="val 35167"/>
              <a:gd name="adj2" fmla="val 215975"/>
            </a:avLst>
          </a:prstGeom>
          <a:solidFill>
            <a:schemeClr val="accent1">
              <a:alpha val="5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AutoShape 21"/>
          <p:cNvSpPr>
            <a:spLocks noChangeArrowheads="1"/>
          </p:cNvSpPr>
          <p:nvPr/>
        </p:nvSpPr>
        <p:spPr bwMode="auto">
          <a:xfrm rot="2183287">
            <a:off x="4829175" y="2204126"/>
            <a:ext cx="3136900" cy="733663"/>
          </a:xfrm>
          <a:prstGeom prst="rightArrow">
            <a:avLst>
              <a:gd name="adj1" fmla="val 50000"/>
              <a:gd name="adj2" fmla="val 3648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1450" name="AutoShape 23"/>
          <p:cNvSpPr>
            <a:spLocks noChangeArrowheads="1"/>
          </p:cNvSpPr>
          <p:nvPr/>
        </p:nvSpPr>
        <p:spPr bwMode="gray">
          <a:xfrm>
            <a:off x="6851650" y="3429000"/>
            <a:ext cx="2641600" cy="914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18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Text Box 24"/>
          <p:cNvSpPr txBox="1">
            <a:spLocks noChangeArrowheads="1"/>
          </p:cNvSpPr>
          <p:nvPr/>
        </p:nvSpPr>
        <p:spPr bwMode="gray">
          <a:xfrm>
            <a:off x="7099300" y="3544888"/>
            <a:ext cx="2393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b="1">
                <a:solidFill>
                  <a:srgbClr val="FFFFFF"/>
                </a:solidFill>
              </a:rPr>
              <a:t>TỐC ĐỘ</a:t>
            </a:r>
          </a:p>
        </p:txBody>
      </p:sp>
      <p:sp>
        <p:nvSpPr>
          <p:cNvPr id="61452" name="AutoShape 2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530850" y="4236125"/>
            <a:ext cx="165100" cy="519351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61453" name="Group 4"/>
          <p:cNvGrpSpPr>
            <a:grpSpLocks/>
          </p:cNvGrpSpPr>
          <p:nvPr/>
        </p:nvGrpSpPr>
        <p:grpSpPr bwMode="auto">
          <a:xfrm>
            <a:off x="1" y="0"/>
            <a:ext cx="2777464" cy="3054350"/>
            <a:chOff x="1524000" y="1809750"/>
            <a:chExt cx="6191250" cy="4057650"/>
          </a:xfrm>
        </p:grpSpPr>
        <p:pic>
          <p:nvPicPr>
            <p:cNvPr id="61457" name="Picture 13" descr="Intonation-picture-1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1809750"/>
              <a:ext cx="6191250" cy="405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5487933" y="1828731"/>
              <a:ext cx="2208148" cy="40386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60400" y="5105400"/>
            <a:ext cx="2311400" cy="14478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>
                <a:latin typeface="Times New Roman" pitchFamily="18" charset="0"/>
                <a:ea typeface="+mj-ea"/>
                <a:cs typeface="Times New Roman" pitchFamily="18" charset="0"/>
              </a:rPr>
              <a:t>Đủ nghe</a:t>
            </a:r>
            <a:endParaRPr lang="en-US" sz="4400" b="1" ker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879850" y="5105400"/>
            <a:ext cx="2311400" cy="14478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>
                <a:latin typeface="Times New Roman" pitchFamily="18" charset="0"/>
                <a:ea typeface="+mj-ea"/>
                <a:cs typeface="Times New Roman" pitchFamily="18" charset="0"/>
              </a:rPr>
              <a:t>Trầm, bổng, nhấn nhá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7099300" y="5105400"/>
            <a:ext cx="2311400" cy="14478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>
                <a:latin typeface="Times New Roman" pitchFamily="18" charset="0"/>
                <a:ea typeface="+mj-ea"/>
                <a:cs typeface="Times New Roman" pitchFamily="18" charset="0"/>
              </a:rPr>
              <a:t>Vừa phải</a:t>
            </a:r>
          </a:p>
        </p:txBody>
      </p:sp>
    </p:spTree>
    <p:extLst>
      <p:ext uri="{BB962C8B-B14F-4D97-AF65-F5344CB8AC3E}">
        <p14:creationId xmlns:p14="http://schemas.microsoft.com/office/powerpoint/2010/main" val="559150861"/>
      </p:ext>
    </p:extLst>
  </p:cSld>
  <p:clrMapOvr>
    <a:masterClrMapping/>
  </p:clrMapOvr>
  <p:transition spd="slow" advClick="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>
          <a:xfrm>
            <a:off x="577850" y="914401"/>
            <a:ext cx="8667750" cy="911225"/>
          </a:xfrm>
        </p:spPr>
        <p:txBody>
          <a:bodyPr anchorCtr="1"/>
          <a:lstStyle/>
          <a:p>
            <a:pPr eaLnBrk="1" hangingPunct="1">
              <a:tabLst>
                <a:tab pos="2628900" algn="l"/>
              </a:tabLst>
            </a:pPr>
            <a:r>
              <a:rPr lang="en-US">
                <a:solidFill>
                  <a:srgbClr val="FF0066"/>
                </a:solidFill>
                <a:latin typeface="Bodoni MT Black" pitchFamily="18" charset="0"/>
              </a:rPr>
              <a:t>NGÔN NGỮ CƠ THỂ</a:t>
            </a:r>
          </a:p>
        </p:txBody>
      </p:sp>
      <p:sp>
        <p:nvSpPr>
          <p:cNvPr id="62467" name="AutoShape 7"/>
          <p:cNvSpPr>
            <a:spLocks noChangeArrowheads="1"/>
          </p:cNvSpPr>
          <p:nvPr/>
        </p:nvSpPr>
        <p:spPr bwMode="auto">
          <a:xfrm rot="8283291">
            <a:off x="2395671" y="2511307"/>
            <a:ext cx="2677715" cy="733663"/>
          </a:xfrm>
          <a:prstGeom prst="rightArrow">
            <a:avLst>
              <a:gd name="adj1" fmla="val 50000"/>
              <a:gd name="adj2" fmla="val 24951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68" name="AutoShape 8"/>
          <p:cNvSpPr>
            <a:spLocks noChangeArrowheads="1"/>
          </p:cNvSpPr>
          <p:nvPr/>
        </p:nvSpPr>
        <p:spPr bwMode="gray">
          <a:xfrm rot="6564359">
            <a:off x="3443487" y="2764037"/>
            <a:ext cx="1909763" cy="325040"/>
          </a:xfrm>
          <a:prstGeom prst="rightArrow">
            <a:avLst>
              <a:gd name="adj1" fmla="val 35167"/>
              <a:gd name="adj2" fmla="val 257757"/>
            </a:avLst>
          </a:prstGeom>
          <a:solidFill>
            <a:schemeClr val="accent1">
              <a:alpha val="5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AutoShape 9"/>
          <p:cNvSpPr>
            <a:spLocks noChangeArrowheads="1"/>
          </p:cNvSpPr>
          <p:nvPr/>
        </p:nvSpPr>
        <p:spPr bwMode="auto">
          <a:xfrm rot="2183287">
            <a:off x="4383750" y="2509720"/>
            <a:ext cx="2954602" cy="733663"/>
          </a:xfrm>
          <a:prstGeom prst="rightArrow">
            <a:avLst>
              <a:gd name="adj1" fmla="val 50000"/>
              <a:gd name="adj2" fmla="val 45691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62470" name="Group 18"/>
          <p:cNvGrpSpPr>
            <a:grpSpLocks/>
          </p:cNvGrpSpPr>
          <p:nvPr/>
        </p:nvGrpSpPr>
        <p:grpSpPr bwMode="auto">
          <a:xfrm>
            <a:off x="1568450" y="3657600"/>
            <a:ext cx="1403350" cy="1447800"/>
            <a:chOff x="576" y="1536"/>
            <a:chExt cx="1152" cy="2544"/>
          </a:xfrm>
        </p:grpSpPr>
        <p:sp>
          <p:nvSpPr>
            <p:cNvPr id="62497" name="AutoShape 19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solidFill>
              <a:schemeClr val="bg1">
                <a:alpha val="52156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8" name="Rectangle 20"/>
            <p:cNvSpPr>
              <a:spLocks noChangeArrowheads="1"/>
            </p:cNvSpPr>
            <p:nvPr/>
          </p:nvSpPr>
          <p:spPr bwMode="auto">
            <a:xfrm>
              <a:off x="672" y="1670"/>
              <a:ext cx="1056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/>
            </a:p>
            <a:p>
              <a:pPr algn="ctr"/>
              <a:r>
                <a:rPr lang="en-US" b="1"/>
                <a:t>TRANG</a:t>
              </a:r>
            </a:p>
            <a:p>
              <a:pPr algn="ctr"/>
              <a:r>
                <a:rPr lang="en-US" b="1"/>
                <a:t>PHỤC</a:t>
              </a:r>
            </a:p>
          </p:txBody>
        </p:sp>
      </p:grpSp>
      <p:grpSp>
        <p:nvGrpSpPr>
          <p:cNvPr id="62471" name="Group 21"/>
          <p:cNvGrpSpPr>
            <a:grpSpLocks/>
          </p:cNvGrpSpPr>
          <p:nvPr/>
        </p:nvGrpSpPr>
        <p:grpSpPr bwMode="auto">
          <a:xfrm>
            <a:off x="3136900" y="3657600"/>
            <a:ext cx="1403350" cy="1447800"/>
            <a:chOff x="576" y="1536"/>
            <a:chExt cx="1152" cy="2544"/>
          </a:xfrm>
        </p:grpSpPr>
        <p:sp>
          <p:nvSpPr>
            <p:cNvPr id="62495" name="AutoShape 22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solidFill>
              <a:schemeClr val="bg1">
                <a:alpha val="54901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6" name="Rectangle 23"/>
            <p:cNvSpPr>
              <a:spLocks noChangeArrowheads="1"/>
            </p:cNvSpPr>
            <p:nvPr/>
          </p:nvSpPr>
          <p:spPr bwMode="auto">
            <a:xfrm>
              <a:off x="672" y="1670"/>
              <a:ext cx="1056" cy="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/>
            </a:p>
            <a:p>
              <a:pPr algn="ctr"/>
              <a:r>
                <a:rPr lang="en-US" sz="2400" b="1"/>
                <a:t>NÉT</a:t>
              </a:r>
            </a:p>
            <a:p>
              <a:pPr algn="ctr"/>
              <a:r>
                <a:rPr lang="en-US" sz="2400" b="1"/>
                <a:t>MẶT</a:t>
              </a:r>
            </a:p>
          </p:txBody>
        </p:sp>
      </p:grpSp>
      <p:grpSp>
        <p:nvGrpSpPr>
          <p:cNvPr id="62472" name="Group 24"/>
          <p:cNvGrpSpPr>
            <a:grpSpLocks/>
          </p:cNvGrpSpPr>
          <p:nvPr/>
        </p:nvGrpSpPr>
        <p:grpSpPr bwMode="auto">
          <a:xfrm>
            <a:off x="4705350" y="3657600"/>
            <a:ext cx="1403350" cy="1447800"/>
            <a:chOff x="576" y="1536"/>
            <a:chExt cx="1152" cy="2544"/>
          </a:xfrm>
        </p:grpSpPr>
        <p:sp>
          <p:nvSpPr>
            <p:cNvPr id="62493" name="AutoShape 25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solidFill>
              <a:schemeClr val="bg1">
                <a:alpha val="52156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4" name="Rectangle 26"/>
            <p:cNvSpPr>
              <a:spLocks noChangeArrowheads="1"/>
            </p:cNvSpPr>
            <p:nvPr/>
          </p:nvSpPr>
          <p:spPr bwMode="auto">
            <a:xfrm>
              <a:off x="672" y="1670"/>
              <a:ext cx="1056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/>
            </a:p>
            <a:p>
              <a:pPr algn="ctr"/>
              <a:r>
                <a:rPr lang="en-US" b="1"/>
                <a:t>CỬ CHỈ</a:t>
              </a:r>
            </a:p>
            <a:p>
              <a:pPr algn="ctr"/>
              <a:r>
                <a:rPr lang="en-US" b="1"/>
                <a:t>TAY</a:t>
              </a:r>
            </a:p>
          </p:txBody>
        </p:sp>
      </p:grpSp>
      <p:grpSp>
        <p:nvGrpSpPr>
          <p:cNvPr id="62473" name="Group 27"/>
          <p:cNvGrpSpPr>
            <a:grpSpLocks/>
          </p:cNvGrpSpPr>
          <p:nvPr/>
        </p:nvGrpSpPr>
        <p:grpSpPr bwMode="auto">
          <a:xfrm>
            <a:off x="6273800" y="3657600"/>
            <a:ext cx="1403350" cy="1371600"/>
            <a:chOff x="576" y="1536"/>
            <a:chExt cx="1152" cy="2544"/>
          </a:xfrm>
        </p:grpSpPr>
        <p:sp>
          <p:nvSpPr>
            <p:cNvPr id="62491" name="AutoShape 28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solidFill>
              <a:schemeClr val="bg1">
                <a:alpha val="54117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2" name="Rectangle 29"/>
            <p:cNvSpPr>
              <a:spLocks noChangeArrowheads="1"/>
            </p:cNvSpPr>
            <p:nvPr/>
          </p:nvSpPr>
          <p:spPr bwMode="auto">
            <a:xfrm>
              <a:off x="672" y="1671"/>
              <a:ext cx="1056" cy="1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/>
            </a:p>
            <a:p>
              <a:pPr algn="ctr"/>
              <a:r>
                <a:rPr lang="en-US" b="1"/>
                <a:t>ÁNH </a:t>
              </a:r>
            </a:p>
            <a:p>
              <a:pPr algn="ctr"/>
              <a:r>
                <a:rPr lang="en-US" b="1"/>
                <a:t>MẮT</a:t>
              </a:r>
            </a:p>
          </p:txBody>
        </p:sp>
      </p:grpSp>
      <p:grpSp>
        <p:nvGrpSpPr>
          <p:cNvPr id="62474" name="Group 30"/>
          <p:cNvGrpSpPr>
            <a:grpSpLocks/>
          </p:cNvGrpSpPr>
          <p:nvPr/>
        </p:nvGrpSpPr>
        <p:grpSpPr bwMode="auto">
          <a:xfrm>
            <a:off x="7842250" y="3657600"/>
            <a:ext cx="1568450" cy="1371600"/>
            <a:chOff x="576" y="1536"/>
            <a:chExt cx="1152" cy="2544"/>
          </a:xfrm>
        </p:grpSpPr>
        <p:sp>
          <p:nvSpPr>
            <p:cNvPr id="62489" name="AutoShape 31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solidFill>
              <a:schemeClr val="bg1">
                <a:alpha val="5294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0" name="Rectangle 32"/>
            <p:cNvSpPr>
              <a:spLocks noChangeArrowheads="1"/>
            </p:cNvSpPr>
            <p:nvPr/>
          </p:nvSpPr>
          <p:spPr bwMode="auto">
            <a:xfrm>
              <a:off x="672" y="1671"/>
              <a:ext cx="1056" cy="1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/>
            </a:p>
            <a:p>
              <a:pPr algn="ctr"/>
              <a:r>
                <a:rPr lang="en-US" b="1"/>
                <a:t>DI </a:t>
              </a:r>
            </a:p>
            <a:p>
              <a:pPr algn="ctr"/>
              <a:r>
                <a:rPr lang="en-US" b="1"/>
                <a:t>CHUYỂN</a:t>
              </a:r>
            </a:p>
          </p:txBody>
        </p:sp>
      </p:grpSp>
      <p:grpSp>
        <p:nvGrpSpPr>
          <p:cNvPr id="62475" name="Group 33"/>
          <p:cNvGrpSpPr>
            <a:grpSpLocks/>
          </p:cNvGrpSpPr>
          <p:nvPr/>
        </p:nvGrpSpPr>
        <p:grpSpPr bwMode="auto">
          <a:xfrm>
            <a:off x="0" y="3657600"/>
            <a:ext cx="1403350" cy="1447800"/>
            <a:chOff x="576" y="1536"/>
            <a:chExt cx="1152" cy="2544"/>
          </a:xfrm>
        </p:grpSpPr>
        <p:sp>
          <p:nvSpPr>
            <p:cNvPr id="62487" name="AutoShape 34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solidFill>
              <a:schemeClr val="bg1">
                <a:alpha val="52156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8" name="Rectangle 35"/>
            <p:cNvSpPr>
              <a:spLocks noChangeArrowheads="1"/>
            </p:cNvSpPr>
            <p:nvPr/>
          </p:nvSpPr>
          <p:spPr bwMode="auto">
            <a:xfrm>
              <a:off x="672" y="1670"/>
              <a:ext cx="1056" cy="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/>
            </a:p>
            <a:p>
              <a:pPr algn="ctr"/>
              <a:r>
                <a:rPr lang="en-US" sz="2400" b="1"/>
                <a:t>TƯ</a:t>
              </a:r>
            </a:p>
            <a:p>
              <a:pPr algn="ctr"/>
              <a:r>
                <a:rPr lang="en-US" sz="2400" b="1"/>
                <a:t>THẾ</a:t>
              </a:r>
            </a:p>
          </p:txBody>
        </p:sp>
      </p:grpSp>
      <p:sp>
        <p:nvSpPr>
          <p:cNvPr id="62476" name="AutoShape 36"/>
          <p:cNvSpPr>
            <a:spLocks noChangeArrowheads="1"/>
          </p:cNvSpPr>
          <p:nvPr/>
        </p:nvSpPr>
        <p:spPr bwMode="auto">
          <a:xfrm rot="9048604" flipV="1">
            <a:off x="959644" y="2543057"/>
            <a:ext cx="3981318" cy="733663"/>
          </a:xfrm>
          <a:prstGeom prst="rightArrow">
            <a:avLst>
              <a:gd name="adj1" fmla="val 50000"/>
              <a:gd name="adj2" fmla="val 45214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77" name="AutoShape 37"/>
          <p:cNvSpPr>
            <a:spLocks noChangeArrowheads="1"/>
          </p:cNvSpPr>
          <p:nvPr/>
        </p:nvSpPr>
        <p:spPr bwMode="gray">
          <a:xfrm rot="4382258">
            <a:off x="4106797" y="2791818"/>
            <a:ext cx="1752600" cy="325040"/>
          </a:xfrm>
          <a:prstGeom prst="rightArrow">
            <a:avLst>
              <a:gd name="adj1" fmla="val 35167"/>
              <a:gd name="adj2" fmla="val 236545"/>
            </a:avLst>
          </a:prstGeom>
          <a:solidFill>
            <a:schemeClr val="accent1">
              <a:alpha val="5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8" name="AutoShape 38"/>
          <p:cNvSpPr>
            <a:spLocks noChangeArrowheads="1"/>
          </p:cNvSpPr>
          <p:nvPr/>
        </p:nvSpPr>
        <p:spPr bwMode="auto">
          <a:xfrm rot="1777256">
            <a:off x="4485216" y="2525594"/>
            <a:ext cx="3723350" cy="733663"/>
          </a:xfrm>
          <a:prstGeom prst="rightArrow">
            <a:avLst>
              <a:gd name="adj1" fmla="val 50000"/>
              <a:gd name="adj2" fmla="val 58831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79" name="AutoShape 39">
            <a:hlinkClick r:id="rId2"/>
          </p:cNvPr>
          <p:cNvSpPr>
            <a:spLocks noChangeArrowheads="1"/>
          </p:cNvSpPr>
          <p:nvPr/>
        </p:nvSpPr>
        <p:spPr bwMode="auto">
          <a:xfrm>
            <a:off x="1238250" y="4586169"/>
            <a:ext cx="82550" cy="733663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80" name="AutoShape 40">
            <a:hlinkClick r:id="rId3"/>
          </p:cNvPr>
          <p:cNvSpPr>
            <a:spLocks noChangeArrowheads="1"/>
          </p:cNvSpPr>
          <p:nvPr/>
        </p:nvSpPr>
        <p:spPr bwMode="auto">
          <a:xfrm>
            <a:off x="4787900" y="4586169"/>
            <a:ext cx="82550" cy="733663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81" name="AutoShape 4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429500" y="4693325"/>
            <a:ext cx="259766" cy="519351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482" name="AutoShape 4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9163050" y="4693325"/>
            <a:ext cx="259766" cy="519351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483" name="AutoShape 4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861050" y="4693325"/>
            <a:ext cx="259766" cy="519351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484" name="AutoShape 45"/>
          <p:cNvSpPr>
            <a:spLocks noChangeArrowheads="1"/>
          </p:cNvSpPr>
          <p:nvPr/>
        </p:nvSpPr>
        <p:spPr bwMode="auto">
          <a:xfrm>
            <a:off x="9080500" y="6354278"/>
            <a:ext cx="825500" cy="550247"/>
          </a:xfrm>
          <a:prstGeom prst="leftArrow">
            <a:avLst>
              <a:gd name="adj1" fmla="val 50000"/>
              <a:gd name="adj2" fmla="val 4081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200">
                <a:hlinkClick r:id="" action="ppaction://noaction"/>
              </a:rPr>
              <a:t>Nhóm</a:t>
            </a:r>
            <a:endParaRPr lang="en-US" sz="1200"/>
          </a:p>
        </p:txBody>
      </p:sp>
      <p:sp>
        <p:nvSpPr>
          <p:cNvPr id="62485" name="AutoShape 46">
            <a:hlinkClick r:id="rId2"/>
          </p:cNvPr>
          <p:cNvSpPr>
            <a:spLocks noChangeArrowheads="1"/>
          </p:cNvSpPr>
          <p:nvPr/>
        </p:nvSpPr>
        <p:spPr bwMode="auto">
          <a:xfrm>
            <a:off x="1238250" y="4586169"/>
            <a:ext cx="82550" cy="733663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486" name="AutoShape 47">
            <a:hlinkClick r:id="rId3"/>
          </p:cNvPr>
          <p:cNvSpPr>
            <a:spLocks noChangeArrowheads="1"/>
          </p:cNvSpPr>
          <p:nvPr/>
        </p:nvSpPr>
        <p:spPr bwMode="auto">
          <a:xfrm>
            <a:off x="4787900" y="4586169"/>
            <a:ext cx="82550" cy="733663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84076"/>
      </p:ext>
    </p:extLst>
  </p:cSld>
  <p:clrMapOvr>
    <a:masterClrMapping/>
  </p:clrMapOvr>
  <p:transition spd="slow" advClick="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184073" y="1828800"/>
            <a:ext cx="5429328" cy="1143001"/>
          </a:xfrm>
          <a:prstGeom prst="flowChartAlternateProcess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TƯ THẾ ĐỨNG</a:t>
            </a:r>
            <a:endParaRPr lang="en-US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3" name="Picture 5" descr="10752370291212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4"/>
          <a:stretch>
            <a:fillRect/>
          </a:stretch>
        </p:blipFill>
        <p:spPr bwMode="auto">
          <a:xfrm>
            <a:off x="5861050" y="990600"/>
            <a:ext cx="40449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Rectangle 4"/>
          <p:cNvSpPr>
            <a:spLocks noGrp="1" noChangeArrowheads="1"/>
          </p:cNvSpPr>
          <p:nvPr>
            <p:ph type="title"/>
          </p:nvPr>
        </p:nvSpPr>
        <p:spPr>
          <a:xfrm>
            <a:off x="660400" y="155576"/>
            <a:ext cx="8667750" cy="911225"/>
          </a:xfrm>
        </p:spPr>
        <p:txBody>
          <a:bodyPr anchorCtr="1"/>
          <a:lstStyle/>
          <a:p>
            <a:pPr eaLnBrk="1" hangingPunct="1">
              <a:tabLst>
                <a:tab pos="2628900" algn="l"/>
              </a:tabLst>
            </a:pPr>
            <a:r>
              <a:rPr lang="en-US">
                <a:solidFill>
                  <a:srgbClr val="FF0066"/>
                </a:solidFill>
                <a:latin typeface="Bodoni MT Black" pitchFamily="18" charset="0"/>
              </a:rPr>
              <a:t>NGÔN NGỮ CƠ THỂ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403350" y="3962400"/>
            <a:ext cx="3384550" cy="14478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kern="0">
                <a:latin typeface="Times New Roman" pitchFamily="18" charset="0"/>
                <a:ea typeface="+mj-ea"/>
                <a:cs typeface="Times New Roman" pitchFamily="18" charset="0"/>
              </a:rPr>
              <a:t>Đứng thẳng </a:t>
            </a:r>
            <a:endParaRPr lang="en-US" sz="4400" b="1" ker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2311400" y="3384550"/>
            <a:ext cx="990600" cy="165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847452"/>
      </p:ext>
    </p:extLst>
  </p:cSld>
  <p:clrMapOvr>
    <a:masterClrMapping/>
  </p:clrMapOvr>
  <p:transition spd="slow"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165100" y="1447800"/>
            <a:ext cx="5429328" cy="914400"/>
          </a:xfrm>
          <a:prstGeom prst="flowChartAlternateProcess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TRANG PHỤC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517" name="Rectangle 4"/>
          <p:cNvSpPr>
            <a:spLocks noGrp="1" noChangeArrowheads="1"/>
          </p:cNvSpPr>
          <p:nvPr>
            <p:ph type="title"/>
          </p:nvPr>
        </p:nvSpPr>
        <p:spPr>
          <a:xfrm>
            <a:off x="660400" y="155576"/>
            <a:ext cx="8667750" cy="911225"/>
          </a:xfrm>
        </p:spPr>
        <p:txBody>
          <a:bodyPr anchorCtr="1"/>
          <a:lstStyle/>
          <a:p>
            <a:pPr eaLnBrk="1" hangingPunct="1">
              <a:tabLst>
                <a:tab pos="2628900" algn="l"/>
              </a:tabLst>
            </a:pPr>
            <a:r>
              <a:rPr lang="en-US">
                <a:solidFill>
                  <a:srgbClr val="FF0066"/>
                </a:solidFill>
                <a:latin typeface="Bodoni MT Black" pitchFamily="18" charset="0"/>
              </a:rPr>
              <a:t>NGÔN NGỮ CƠ THỂ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2311400" y="2698750"/>
            <a:ext cx="990600" cy="165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519" name="Picture 2" descr="vi 4 copy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4" r="11885" b="1390"/>
          <a:stretch>
            <a:fillRect/>
          </a:stretch>
        </p:blipFill>
        <p:spPr bwMode="auto">
          <a:xfrm>
            <a:off x="5778500" y="1600200"/>
            <a:ext cx="1981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3" descr="vi 4 copy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 r="50708" b="1160"/>
          <a:stretch>
            <a:fillRect/>
          </a:stretch>
        </p:blipFill>
        <p:spPr bwMode="auto">
          <a:xfrm>
            <a:off x="7924800" y="1600200"/>
            <a:ext cx="1981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-412750" y="3124201"/>
            <a:ext cx="8915400" cy="2087563"/>
          </a:xfrm>
          <a:prstGeom prst="rect">
            <a:avLst/>
          </a:prstGeom>
        </p:spPr>
        <p:txBody>
          <a:bodyPr/>
          <a:lstStyle/>
          <a:p>
            <a:pPr marL="628650" indent="-457200">
              <a:lnSpc>
                <a:spcPct val="24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GB" sz="3200" kern="0" dirty="0" err="1">
                <a:latin typeface="+mn-lt"/>
              </a:rPr>
              <a:t>Địa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vị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xã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hội</a:t>
            </a:r>
            <a:r>
              <a:rPr lang="en-GB" sz="3200" kern="0" dirty="0">
                <a:latin typeface="+mn-lt"/>
              </a:rPr>
              <a:t>, </a:t>
            </a:r>
            <a:r>
              <a:rPr lang="en-GB" sz="3200" kern="0" dirty="0" err="1">
                <a:latin typeface="+mn-lt"/>
              </a:rPr>
              <a:t>khả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năng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kinh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tế</a:t>
            </a:r>
            <a:endParaRPr lang="vi-VN" sz="3200" kern="0" dirty="0">
              <a:latin typeface="+mn-lt"/>
            </a:endParaRPr>
          </a:p>
          <a:p>
            <a:pPr marL="628650" indent="-457200">
              <a:lnSpc>
                <a:spcPct val="24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GB" sz="3200" kern="0" dirty="0" err="1">
                <a:latin typeface="+mn-lt"/>
              </a:rPr>
              <a:t>Trình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độ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học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vấn</a:t>
            </a:r>
            <a:endParaRPr lang="vi-VN" sz="3200" kern="0" dirty="0">
              <a:latin typeface="+mn-lt"/>
            </a:endParaRPr>
          </a:p>
          <a:p>
            <a:pPr marL="628650" indent="-457200">
              <a:lnSpc>
                <a:spcPct val="24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GB" sz="3200" kern="0" dirty="0" err="1">
                <a:latin typeface="+mn-lt"/>
              </a:rPr>
              <a:t>Chuẩn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mực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đạo</a:t>
            </a:r>
            <a:r>
              <a:rPr lang="en-GB" sz="3200" kern="0" dirty="0">
                <a:latin typeface="+mn-lt"/>
              </a:rPr>
              <a:t> </a:t>
            </a:r>
            <a:r>
              <a:rPr lang="en-GB" sz="3200" kern="0" dirty="0" err="1">
                <a:latin typeface="+mn-lt"/>
              </a:rPr>
              <a:t>đức</a:t>
            </a:r>
            <a:endParaRPr lang="vi-VN" sz="320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0245439"/>
      </p:ext>
    </p:extLst>
  </p:cSld>
  <p:clrMapOvr>
    <a:masterClrMapping/>
  </p:clrMapOvr>
  <p:transition spd="slow" advClick="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60400" y="2743200"/>
            <a:ext cx="8915400" cy="28194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9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GB" sz="3600" b="1" i="1" kern="0" dirty="0">
                <a:latin typeface="+mn-lt"/>
              </a:rPr>
              <a:t>- </a:t>
            </a:r>
            <a:r>
              <a:rPr lang="en-GB" sz="3600" b="1" i="1" kern="0" dirty="0" err="1">
                <a:latin typeface="+mn-lt"/>
              </a:rPr>
              <a:t>Trong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khoảng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cằm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đến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thắt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lưng</a:t>
            </a:r>
            <a:endParaRPr lang="en-GB" sz="3600" b="1" i="1" kern="0" dirty="0">
              <a:latin typeface="+mn-lt"/>
            </a:endParaRPr>
          </a:p>
          <a:p>
            <a:pPr marL="342900" indent="-342900">
              <a:lnSpc>
                <a:spcPct val="19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GB" sz="3600" b="1" i="1" kern="0" dirty="0">
                <a:latin typeface="+mn-lt"/>
              </a:rPr>
              <a:t>- </a:t>
            </a:r>
            <a:r>
              <a:rPr lang="en-GB" sz="3600" b="1" i="1" kern="0" dirty="0" err="1">
                <a:latin typeface="+mn-lt"/>
              </a:rPr>
              <a:t>Trong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ra</a:t>
            </a:r>
            <a:r>
              <a:rPr lang="en-GB" sz="3600" b="1" i="1" kern="0" dirty="0">
                <a:latin typeface="+mn-lt"/>
              </a:rPr>
              <a:t>, </a:t>
            </a:r>
            <a:r>
              <a:rPr lang="en-GB" sz="3600" b="1" i="1" kern="0" dirty="0" err="1">
                <a:latin typeface="+mn-lt"/>
              </a:rPr>
              <a:t>dưới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lên</a:t>
            </a:r>
            <a:endParaRPr lang="en-GB" sz="3600" b="1" i="1" kern="0" dirty="0">
              <a:latin typeface="+mn-lt"/>
            </a:endParaRPr>
          </a:p>
          <a:p>
            <a:pPr marL="342900" indent="-342900">
              <a:lnSpc>
                <a:spcPct val="190000"/>
              </a:lnSpc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GB" sz="3600" b="1" i="1" kern="0" dirty="0">
                <a:latin typeface="+mn-lt"/>
              </a:rPr>
              <a:t>- </a:t>
            </a:r>
            <a:r>
              <a:rPr lang="en-GB" sz="3600" b="1" i="1" kern="0" dirty="0" err="1">
                <a:latin typeface="+mn-lt"/>
              </a:rPr>
              <a:t>Đổi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tay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tạo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sự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khác</a:t>
            </a:r>
            <a:r>
              <a:rPr lang="en-GB" sz="3600" b="1" i="1" kern="0" dirty="0">
                <a:latin typeface="+mn-lt"/>
              </a:rPr>
              <a:t> </a:t>
            </a:r>
            <a:r>
              <a:rPr lang="en-GB" sz="3600" b="1" i="1" kern="0" dirty="0" err="1">
                <a:latin typeface="+mn-lt"/>
              </a:rPr>
              <a:t>biệt</a:t>
            </a:r>
            <a:endParaRPr lang="en-GB" sz="3600" b="1" i="1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sz="3600" b="1" i="1" kern="0" dirty="0">
              <a:latin typeface="+mn-lt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65102" y="1447800"/>
            <a:ext cx="4622799" cy="914400"/>
          </a:xfrm>
          <a:prstGeom prst="flowChartAlternateProcess">
            <a:avLst/>
          </a:prstGeom>
          <a:solidFill>
            <a:srgbClr val="99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ĐỘNG TÁC TAY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60400" y="155576"/>
            <a:ext cx="8667750" cy="911225"/>
          </a:xfrm>
          <a:prstGeom prst="rect">
            <a:avLst/>
          </a:prstGeom>
        </p:spPr>
        <p:txBody>
          <a:bodyPr anchorCtr="1"/>
          <a:lstStyle/>
          <a:p>
            <a:pPr algn="ctr">
              <a:tabLst>
                <a:tab pos="2628900" algn="l"/>
              </a:tabLst>
              <a:defRPr/>
            </a:pPr>
            <a:r>
              <a:rPr lang="en-US" sz="4400" b="1">
                <a:solidFill>
                  <a:srgbClr val="FF0066"/>
                </a:solidFill>
                <a:latin typeface="Bodoni MT Black" pitchFamily="18" charset="0"/>
                <a:ea typeface="+mj-ea"/>
                <a:cs typeface="+mj-cs"/>
              </a:rPr>
              <a:t>NGÔN NGỮ CƠ THỂ</a:t>
            </a:r>
            <a:endParaRPr lang="en-US" sz="4400" b="1" dirty="0">
              <a:solidFill>
                <a:srgbClr val="FF0066"/>
              </a:solidFill>
              <a:latin typeface="Bodoni MT Black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0618766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95300" y="304800"/>
            <a:ext cx="8915400" cy="1143000"/>
          </a:xfrm>
          <a:prstGeom prst="rect">
            <a:avLst/>
          </a:prstGeom>
        </p:spPr>
        <p:txBody>
          <a:bodyPr anchorCtr="1"/>
          <a:lstStyle/>
          <a:p>
            <a:pPr>
              <a:tabLst>
                <a:tab pos="2628900" algn="l"/>
              </a:tabLst>
              <a:defRPr/>
            </a:pPr>
            <a:r>
              <a:rPr lang="en-US" sz="4400" u="sng" kern="0" dirty="0">
                <a:solidFill>
                  <a:srgbClr val="FF0000"/>
                </a:solidFill>
                <a:ea typeface="+mj-ea"/>
              </a:rPr>
              <a:t>LƯU Ý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95300" y="1874838"/>
            <a:ext cx="8915400" cy="4525962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600" b="1" i="1" kern="0">
                <a:latin typeface="+mn-lt"/>
              </a:rPr>
              <a:t>Không khoanh tay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sz="3600" b="1" i="1" kern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600" b="1" i="1" kern="0">
                <a:latin typeface="+mn-lt"/>
              </a:rPr>
              <a:t>Không cho tay vào túi quần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sz="3600" b="1" i="1" kern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600" b="1" i="1" kern="0">
                <a:latin typeface="+mn-lt"/>
              </a:rPr>
              <a:t>Không trỏ tay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sz="3600" b="1" i="1" kern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600" b="1" i="1" kern="0">
                <a:latin typeface="+mn-lt"/>
              </a:rPr>
              <a:t>Không cầm bút hay que chỉ</a:t>
            </a:r>
            <a:endParaRPr lang="en-US" sz="3600" b="1" i="1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3989972"/>
      </p:ext>
    </p:extLst>
  </p:cSld>
  <p:clrMapOvr>
    <a:masterClrMapping/>
  </p:clrMapOvr>
  <p:transition spd="slow" advClick="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28850" y="228600"/>
            <a:ext cx="5530850" cy="914400"/>
          </a:xfrm>
          <a:prstGeom prst="rect">
            <a:avLst/>
          </a:prstGeom>
          <a:solidFill>
            <a:srgbClr val="CCFF33"/>
          </a:solidFill>
          <a:ln w="57150">
            <a:solidFill>
              <a:srgbClr val="92D050"/>
            </a:solidFill>
          </a:ln>
        </p:spPr>
        <p:txBody>
          <a:bodyPr/>
          <a:lstStyle/>
          <a:p>
            <a:pPr algn="ctr">
              <a:defRPr/>
            </a:pPr>
            <a:r>
              <a:rPr lang="en-GB" sz="6600" kern="0" dirty="0" err="1">
                <a:latin typeface="+mj-lt"/>
                <a:ea typeface="+mj-ea"/>
                <a:cs typeface="+mj-cs"/>
              </a:rPr>
              <a:t>Mặt</a:t>
            </a:r>
            <a:endParaRPr lang="vi-VN" sz="66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67587" name="Picture 4" descr="Love__heart_prv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1552576"/>
            <a:ext cx="1547813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95300" y="2286001"/>
            <a:ext cx="8915400" cy="3840163"/>
          </a:xfrm>
          <a:prstGeom prst="rect">
            <a:avLst/>
          </a:prstGeom>
        </p:spPr>
        <p:txBody>
          <a:bodyPr/>
          <a:lstStyle/>
          <a:p>
            <a:pPr marL="849313" indent="-457200">
              <a:lnSpc>
                <a:spcPct val="33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GB" sz="4400" kern="0" dirty="0" err="1">
                <a:latin typeface="+mn-lt"/>
              </a:rPr>
              <a:t>Thể</a:t>
            </a:r>
            <a:r>
              <a:rPr lang="en-GB" sz="4400" kern="0" dirty="0">
                <a:latin typeface="+mn-lt"/>
              </a:rPr>
              <a:t> </a:t>
            </a:r>
            <a:r>
              <a:rPr lang="en-GB" sz="4400" kern="0" dirty="0" err="1">
                <a:latin typeface="+mn-lt"/>
              </a:rPr>
              <a:t>hiện</a:t>
            </a:r>
            <a:r>
              <a:rPr lang="en-GB" sz="4400" kern="0" dirty="0">
                <a:latin typeface="+mn-lt"/>
              </a:rPr>
              <a:t> </a:t>
            </a:r>
            <a:r>
              <a:rPr lang="en-GB" sz="4400" kern="0" dirty="0" err="1">
                <a:latin typeface="+mn-lt"/>
              </a:rPr>
              <a:t>cảm</a:t>
            </a:r>
            <a:r>
              <a:rPr lang="en-GB" sz="4400" kern="0" dirty="0">
                <a:latin typeface="+mn-lt"/>
              </a:rPr>
              <a:t> </a:t>
            </a:r>
            <a:r>
              <a:rPr lang="en-GB" sz="4400" kern="0" dirty="0" err="1">
                <a:latin typeface="+mn-lt"/>
              </a:rPr>
              <a:t>xúc</a:t>
            </a:r>
            <a:r>
              <a:rPr lang="en-GB" sz="4400" kern="0" dirty="0">
                <a:latin typeface="+mn-lt"/>
              </a:rPr>
              <a:t> </a:t>
            </a:r>
            <a:r>
              <a:rPr lang="vi-VN" sz="4400" kern="0" dirty="0">
                <a:latin typeface="+mn-lt"/>
              </a:rPr>
              <a:t>(250</a:t>
            </a:r>
            <a:r>
              <a:rPr lang="en-GB" sz="4400" kern="0" dirty="0">
                <a:latin typeface="+mn-lt"/>
              </a:rPr>
              <a:t>. </a:t>
            </a:r>
            <a:r>
              <a:rPr lang="vi-VN" sz="4400" kern="0" dirty="0">
                <a:latin typeface="+mn-lt"/>
              </a:rPr>
              <a:t>000)</a:t>
            </a:r>
          </a:p>
          <a:p>
            <a:pPr marL="849313" indent="-457200">
              <a:lnSpc>
                <a:spcPct val="33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GB" sz="4400" kern="0" dirty="0" err="1">
                <a:latin typeface="+mn-lt"/>
              </a:rPr>
              <a:t>Biểu</a:t>
            </a:r>
            <a:r>
              <a:rPr lang="en-GB" sz="4400" kern="0" dirty="0">
                <a:latin typeface="+mn-lt"/>
              </a:rPr>
              <a:t> </a:t>
            </a:r>
            <a:r>
              <a:rPr lang="en-GB" sz="4400" kern="0" dirty="0" err="1">
                <a:latin typeface="+mn-lt"/>
              </a:rPr>
              <a:t>cảm</a:t>
            </a:r>
            <a:r>
              <a:rPr lang="en-GB" sz="4400" kern="0" dirty="0">
                <a:latin typeface="+mn-lt"/>
              </a:rPr>
              <a:t> (</a:t>
            </a:r>
            <a:r>
              <a:rPr lang="en-GB" sz="4400" kern="0" dirty="0" err="1">
                <a:latin typeface="+mn-lt"/>
              </a:rPr>
              <a:t>Tươi</a:t>
            </a:r>
            <a:r>
              <a:rPr lang="en-GB" sz="4400" kern="0" dirty="0">
                <a:latin typeface="+mn-lt"/>
              </a:rPr>
              <a:t> </a:t>
            </a:r>
            <a:r>
              <a:rPr lang="en-GB" sz="4400" kern="0" dirty="0" err="1">
                <a:latin typeface="+mn-lt"/>
              </a:rPr>
              <a:t>cười</a:t>
            </a:r>
            <a:r>
              <a:rPr lang="en-GB" sz="4400" kern="0" dirty="0">
                <a:latin typeface="+mn-lt"/>
              </a:rPr>
              <a:t>)</a:t>
            </a:r>
            <a:endParaRPr lang="vi-VN" sz="440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1982777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95300" y="6248400"/>
            <a:ext cx="2311400" cy="47625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fld id="{BABD215A-8E6A-46DE-8BBC-733C0A31C3BA}" type="slidenum">
              <a:rPr lang="en-US" smtClean="0"/>
              <a:pPr algn="l">
                <a:defRPr/>
              </a:pPr>
              <a:t>68</a:t>
            </a:fld>
            <a:endParaRPr lang="en-US"/>
          </a:p>
        </p:txBody>
      </p:sp>
      <p:grpSp>
        <p:nvGrpSpPr>
          <p:cNvPr id="68611" name="Group 2"/>
          <p:cNvGrpSpPr>
            <a:grpSpLocks/>
          </p:cNvGrpSpPr>
          <p:nvPr/>
        </p:nvGrpSpPr>
        <p:grpSpPr bwMode="auto">
          <a:xfrm>
            <a:off x="330200" y="1752600"/>
            <a:ext cx="9080500" cy="4038600"/>
            <a:chOff x="576" y="816"/>
            <a:chExt cx="4752" cy="2304"/>
          </a:xfrm>
        </p:grpSpPr>
        <p:pic>
          <p:nvPicPr>
            <p:cNvPr id="68615" name="Picture 3" descr="Ey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816"/>
              <a:ext cx="2448" cy="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16" name="Picture 4" descr="Eye (1)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816"/>
              <a:ext cx="2304" cy="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28850" y="228600"/>
            <a:ext cx="5530850" cy="914400"/>
          </a:xfrm>
          <a:prstGeom prst="rect">
            <a:avLst/>
          </a:prstGeom>
          <a:solidFill>
            <a:srgbClr val="CCFF33"/>
          </a:solidFill>
          <a:ln w="57150">
            <a:solidFill>
              <a:srgbClr val="92D05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algn="ctr">
              <a:defRPr/>
            </a:pPr>
            <a:r>
              <a:rPr lang="en-GB" sz="6600" kern="0">
                <a:latin typeface="+mj-lt"/>
                <a:ea typeface="+mj-ea"/>
                <a:cs typeface="+mj-cs"/>
              </a:rPr>
              <a:t>Mắt</a:t>
            </a:r>
            <a:endParaRPr lang="vi-VN" sz="6600" kern="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328169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3"/>
          <p:cNvSpPr txBox="1">
            <a:spLocks noGrp="1"/>
          </p:cNvSpPr>
          <p:nvPr/>
        </p:nvSpPr>
        <p:spPr bwMode="auto">
          <a:xfrm>
            <a:off x="7381346" y="6477000"/>
            <a:ext cx="233547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F861E84-A54A-4810-BE46-92787268CD78}" type="slidenum">
              <a:rPr lang="en-US" sz="1200">
                <a:solidFill>
                  <a:srgbClr val="000066"/>
                </a:solidFill>
              </a:rPr>
              <a:pPr algn="r" eaLnBrk="1" hangingPunct="1"/>
              <a:t>69</a:t>
            </a:fld>
            <a:endParaRPr lang="en-US" sz="1200">
              <a:solidFill>
                <a:srgbClr val="000066"/>
              </a:solidFill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5400"/>
              <a:t>Các kỹ xảo mắt</a:t>
            </a:r>
            <a:endParaRPr lang="vi-VN" sz="5400"/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fontScale="85000" lnSpcReduction="10000"/>
          </a:bodyPr>
          <a:lstStyle/>
          <a:p>
            <a:pPr marL="858838" indent="-457200" eaLnBrk="1" hangingPunct="1">
              <a:lnSpc>
                <a:spcPct val="180000"/>
              </a:lnSpc>
            </a:pPr>
            <a:r>
              <a:rPr lang="en-GB" sz="4400"/>
              <a:t>Nhìn cá nhân, nhóm</a:t>
            </a:r>
            <a:endParaRPr lang="vi-VN" sz="4400"/>
          </a:p>
          <a:p>
            <a:pPr marL="858838" indent="-457200" eaLnBrk="1" hangingPunct="1">
              <a:lnSpc>
                <a:spcPct val="180000"/>
              </a:lnSpc>
            </a:pPr>
            <a:r>
              <a:rPr lang="en-GB" sz="4400"/>
              <a:t>Dừng mỗi ý</a:t>
            </a:r>
            <a:endParaRPr lang="vi-VN" sz="4400"/>
          </a:p>
          <a:p>
            <a:pPr marL="858838" indent="-457200" eaLnBrk="1" hangingPunct="1">
              <a:lnSpc>
                <a:spcPct val="180000"/>
              </a:lnSpc>
            </a:pPr>
            <a:r>
              <a:rPr lang="en-GB" sz="4400"/>
              <a:t>Nhìn vào trán</a:t>
            </a:r>
            <a:endParaRPr lang="vi-VN" sz="4400"/>
          </a:p>
          <a:p>
            <a:pPr marL="858838" indent="-457200" eaLnBrk="1" hangingPunct="1">
              <a:lnSpc>
                <a:spcPct val="180000"/>
              </a:lnSpc>
            </a:pPr>
            <a:r>
              <a:rPr lang="en-GB" sz="4400"/>
              <a:t>Nhìn theo hình chữ M và W</a:t>
            </a:r>
            <a:endParaRPr lang="vi-VN" sz="4400"/>
          </a:p>
        </p:txBody>
      </p:sp>
    </p:spTree>
    <p:extLst>
      <p:ext uri="{BB962C8B-B14F-4D97-AF65-F5344CB8AC3E}">
        <p14:creationId xmlns:p14="http://schemas.microsoft.com/office/powerpoint/2010/main" val="2282148244"/>
      </p:ext>
    </p:extLst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6600" u="sng">
                <a:solidFill>
                  <a:srgbClr val="FF0000"/>
                </a:solidFill>
                <a:latin typeface="Lucida Sans" pitchFamily="34" charset="0"/>
              </a:rPr>
              <a:t>Di chuyển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750" y="1981200"/>
            <a:ext cx="8915400" cy="3886200"/>
          </a:xfrm>
        </p:spPr>
        <p:txBody>
          <a:bodyPr/>
          <a:lstStyle/>
          <a:p>
            <a:pPr eaLnBrk="1" hangingPunct="1"/>
            <a:r>
              <a:rPr lang="en-US" sz="4000"/>
              <a:t>Lên &amp; Xuống, hình tam giác, chữ U</a:t>
            </a:r>
          </a:p>
          <a:p>
            <a:pPr eaLnBrk="1" hangingPunct="1"/>
            <a:endParaRPr lang="en-US" sz="4400"/>
          </a:p>
          <a:p>
            <a:pPr eaLnBrk="1" hangingPunct="1"/>
            <a:r>
              <a:rPr lang="en-US" sz="4400">
                <a:latin typeface="Times New Roman" pitchFamily="18" charset="0"/>
                <a:cs typeface="Times New Roman" pitchFamily="18" charset="0"/>
              </a:rPr>
              <a:t>Tốc độ di chuyển: chậm chãi</a:t>
            </a:r>
          </a:p>
          <a:p>
            <a:pPr eaLnBrk="1" hangingPunct="1"/>
            <a:endParaRPr lang="en-US" sz="4400"/>
          </a:p>
          <a:p>
            <a:pPr eaLnBrk="1" hangingPunct="1"/>
            <a:r>
              <a:rPr lang="en-US" sz="4400"/>
              <a:t>Không đơn điệu</a:t>
            </a:r>
          </a:p>
        </p:txBody>
      </p:sp>
      <p:sp>
        <p:nvSpPr>
          <p:cNvPr id="70660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585200" y="6110169"/>
            <a:ext cx="216889" cy="733663"/>
          </a:xfrm>
          <a:prstGeom prst="lef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03238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0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0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0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0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0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0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0851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 txBox="1">
            <a:spLocks noGrp="1" noChangeArrowheads="1"/>
          </p:cNvSpPr>
          <p:nvPr/>
        </p:nvSpPr>
        <p:spPr bwMode="auto">
          <a:xfrm>
            <a:off x="7381346" y="6477000"/>
            <a:ext cx="233547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DD8A33D-A779-4496-A859-144258F2DCBE}" type="slidenum">
              <a:rPr lang="en-US" sz="1200">
                <a:solidFill>
                  <a:srgbClr val="000066"/>
                </a:solidFill>
              </a:rPr>
              <a:pPr algn="r" eaLnBrk="1" hangingPunct="1"/>
              <a:t>71</a:t>
            </a:fld>
            <a:endParaRPr lang="en-US" sz="1200">
              <a:solidFill>
                <a:srgbClr val="000066"/>
              </a:solidFill>
            </a:endParaRPr>
          </a:p>
        </p:txBody>
      </p:sp>
      <p:sp>
        <p:nvSpPr>
          <p:cNvPr id="2013186" name="Rectangle 2"/>
          <p:cNvSpPr>
            <a:spLocks noChangeArrowheads="1"/>
          </p:cNvSpPr>
          <p:nvPr/>
        </p:nvSpPr>
        <p:spPr bwMode="auto">
          <a:xfrm rot="10800000">
            <a:off x="75671" y="1676400"/>
            <a:ext cx="96996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5430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2013187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447800"/>
            <a:ext cx="9699625" cy="441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54300"/>
              <a:t>W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1447800"/>
            <a:ext cx="96996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54300">
                <a:solidFill>
                  <a:srgbClr val="000066"/>
                </a:solidFill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9652728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3186" grpId="0" autoUpdateAnimBg="0"/>
      <p:bldP spid="2013187" grpId="0" autoUpdateAnimBg="0"/>
      <p:bldP spid="2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6600" u="sng">
                <a:solidFill>
                  <a:srgbClr val="FF0000"/>
                </a:solidFill>
                <a:latin typeface="Lucida Sans" pitchFamily="34" charset="0"/>
              </a:rPr>
              <a:t>Di chuyển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1905000"/>
            <a:ext cx="8915400" cy="3886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4800"/>
              <a:t>Lên &amp; Xuống</a:t>
            </a:r>
          </a:p>
          <a:p>
            <a:pPr eaLnBrk="1" hangingPunct="1"/>
            <a:endParaRPr lang="en-US" sz="4800"/>
          </a:p>
          <a:p>
            <a:pPr eaLnBrk="1" hangingPunct="1"/>
            <a:r>
              <a:rPr lang="en-US" sz="4800"/>
              <a:t>Tốc độ</a:t>
            </a:r>
          </a:p>
          <a:p>
            <a:pPr eaLnBrk="1" hangingPunct="1"/>
            <a:endParaRPr lang="en-US" sz="4800"/>
          </a:p>
          <a:p>
            <a:pPr eaLnBrk="1" hangingPunct="1"/>
            <a:r>
              <a:rPr lang="en-US" sz="4800"/>
              <a:t>Không đơn điệu</a:t>
            </a:r>
          </a:p>
        </p:txBody>
      </p:sp>
    </p:spTree>
    <p:extLst>
      <p:ext uri="{BB962C8B-B14F-4D97-AF65-F5344CB8AC3E}">
        <p14:creationId xmlns:p14="http://schemas.microsoft.com/office/powerpoint/2010/main" val="471421503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4"/>
          <p:cNvGrpSpPr>
            <a:grpSpLocks/>
          </p:cNvGrpSpPr>
          <p:nvPr/>
        </p:nvGrpSpPr>
        <p:grpSpPr bwMode="auto">
          <a:xfrm>
            <a:off x="0" y="0"/>
            <a:ext cx="9906000" cy="6858000"/>
            <a:chOff x="1524000" y="1809750"/>
            <a:chExt cx="6191250" cy="4057650"/>
          </a:xfrm>
        </p:grpSpPr>
        <p:pic>
          <p:nvPicPr>
            <p:cNvPr id="73732" name="Picture 2" descr="Intonation-picture-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1809750"/>
              <a:ext cx="6191250" cy="405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487045" y="1828535"/>
              <a:ext cx="2209932" cy="4038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889250" y="2743200"/>
            <a:ext cx="70167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800" b="1" kern="0">
                <a:solidFill>
                  <a:srgbClr val="3333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Tốc độ nói trung bình</a:t>
            </a:r>
            <a:r>
              <a:rPr lang="en-GB" sz="4800" b="1" kern="0">
                <a:solidFill>
                  <a:srgbClr val="3333FF"/>
                </a:solidFill>
                <a:latin typeface=".VnHelvetIns" pitchFamily="34" charset="0"/>
                <a:ea typeface="+mj-ea"/>
                <a:cs typeface="+mj-cs"/>
              </a:rPr>
              <a:t> ?</a:t>
            </a:r>
            <a:endParaRPr lang="vi-VN" sz="4000" b="1" kern="0">
              <a:solidFill>
                <a:srgbClr val="3333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0537660"/>
      </p:ext>
    </p:extLst>
  </p:cSld>
  <p:clrMapOvr>
    <a:masterClrMapping/>
  </p:clrMapOvr>
  <p:transition spd="slow" advClick="0" advTm="100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23000" r="43750" b="18001"/>
          <a:stretch>
            <a:fillRect/>
          </a:stretch>
        </p:blipFill>
        <p:spPr bwMode="auto">
          <a:xfrm>
            <a:off x="5778500" y="3733800"/>
            <a:ext cx="385233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247650" y="768350"/>
            <a:ext cx="9906000" cy="344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100000"/>
              </a:spcBef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Tốc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100 – 200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125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100000"/>
              </a:spcBef>
              <a:buFontTx/>
              <a:buChar char="-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lắng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50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- 100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từ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100000"/>
              </a:spcBef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nghe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70%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20%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cuối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1407915"/>
      </p:ext>
    </p:extLst>
  </p:cSld>
  <p:clrMapOvr>
    <a:masterClrMapping/>
  </p:clrMapOvr>
  <p:transition spd="slow" advClick="0" advTm="100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1431" y="687389"/>
            <a:ext cx="8502650" cy="1292225"/>
          </a:xfrm>
        </p:spPr>
        <p:txBody>
          <a:bodyPr/>
          <a:lstStyle/>
          <a:p>
            <a:pPr eaLnBrk="1" hangingPunct="1">
              <a:buClr>
                <a:srgbClr val="FFFF00"/>
              </a:buClr>
              <a:buFont typeface="Wingdings" pitchFamily="2" charset="2"/>
              <a:buNone/>
            </a:pPr>
            <a:r>
              <a:rPr lang="en-US" sz="3900">
                <a:solidFill>
                  <a:srgbClr val="FF3300"/>
                </a:solidFill>
              </a:rPr>
              <a:t>“</a:t>
            </a:r>
            <a:r>
              <a:rPr lang="en-US" sz="3900" i="1">
                <a:solidFill>
                  <a:srgbClr val="FF3300"/>
                </a:solidFill>
              </a:rPr>
              <a:t>Một lớp học không có đối thoại là một lớp </a:t>
            </a:r>
            <a:r>
              <a:rPr lang="en-US" sz="3900" i="1">
                <a:solidFill>
                  <a:srgbClr val="0033CC"/>
                </a:solidFill>
              </a:rPr>
              <a:t>học chết</a:t>
            </a:r>
            <a:r>
              <a:rPr lang="en-US" sz="3900">
                <a:solidFill>
                  <a:srgbClr val="FF3300"/>
                </a:solidFill>
              </a:rPr>
              <a:t> </a:t>
            </a:r>
            <a:r>
              <a:rPr lang="en-US" sz="3900" i="1">
                <a:solidFill>
                  <a:srgbClr val="FF3300"/>
                </a:solidFill>
              </a:rPr>
              <a:t>” </a:t>
            </a:r>
            <a:endParaRPr lang="en-US" sz="4600" i="1">
              <a:solidFill>
                <a:srgbClr val="FF3300"/>
              </a:solidFill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4" t="22000" r="10625" b="36000"/>
          <a:stretch>
            <a:fillRect/>
          </a:stretch>
        </p:blipFill>
        <p:spPr bwMode="auto">
          <a:xfrm>
            <a:off x="1828139" y="2362200"/>
            <a:ext cx="668483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735318"/>
      </p:ext>
    </p:extLst>
  </p:cSld>
  <p:clrMapOvr>
    <a:masterClrMapping/>
  </p:clrMapOvr>
  <p:transition spd="slow" advClick="0" advTm="100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0472" y="251947"/>
            <a:ext cx="9217024" cy="112255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5400" b="1" spc="5" smtClean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Kỹ </a:t>
            </a:r>
            <a:r>
              <a:rPr lang="en-US" sz="5400" b="1" spc="5" dirty="0" err="1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5400" b="1" spc="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spc="5" dirty="0" err="1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en-US" sz="5400" b="1" spc="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spc="5" dirty="0" err="1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5400" b="1" spc="5" dirty="0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spc="5" dirty="0" err="1">
                <a:solidFill>
                  <a:srgbClr val="0000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endParaRPr lang="en-US" sz="5400" b="1" spc="5" dirty="0">
              <a:solidFill>
                <a:srgbClr val="0000CC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70424" y="2636912"/>
            <a:ext cx="2623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+mj-lt"/>
                <a:hlinkClick r:id="rId2" action="ppaction://hlinksldjump"/>
              </a:rPr>
              <a:t>CÁC CÁCH ĐẶT CÂU HỎI</a:t>
            </a:r>
            <a:endParaRPr lang="en-US" sz="2000" dirty="0">
              <a:latin typeface="+mj-lt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0067" y="4320549"/>
            <a:ext cx="1982853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  <a:hlinkClick r:id="rId3" action="ppaction://hlinksldjump"/>
              </a:rPr>
              <a:t>CẤP ĐỘ CÂU HỎI</a:t>
            </a:r>
            <a:endParaRPr lang="en-US" sz="2000" b="1" dirty="0">
              <a:latin typeface="+mj-lt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4688" y="5085184"/>
            <a:ext cx="5125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  <a:cs typeface="Arial" pitchFamily="34" charset="0"/>
                <a:hlinkClick r:id="rId4" action="ppaction://hlinksldjump"/>
              </a:rPr>
              <a:t>GỢI Ý CÁCH XỬ LÝ CÂU TRẢ LỜI CỦA NGƯỜI HỌC</a:t>
            </a:r>
            <a:endParaRPr lang="en-US" sz="2000" b="1" dirty="0">
              <a:latin typeface="+mj-lt"/>
              <a:cs typeface="Arial" pitchFamily="34" charset="0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2085992" y="1916832"/>
            <a:ext cx="2578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  <a:hlinkClick r:id="rId5" action="ppaction://hlinksldjump"/>
              </a:rPr>
              <a:t>TRÌNH TỰ ĐẶT CÂU HỎI</a:t>
            </a:r>
            <a:endParaRPr lang="en-US" sz="2000" b="1" dirty="0">
              <a:latin typeface="+mj-lt"/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48544" y="2116889"/>
            <a:ext cx="1296144" cy="920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4" idx="1"/>
          </p:cNvCxnSpPr>
          <p:nvPr/>
        </p:nvCxnSpPr>
        <p:spPr>
          <a:xfrm flipV="1">
            <a:off x="848545" y="2836967"/>
            <a:ext cx="1221879" cy="2000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8544" y="3037022"/>
            <a:ext cx="123744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48544" y="3037022"/>
            <a:ext cx="1368152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44688" y="3558208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  <a:hlinkClick r:id="rId6" action="ppaction://hlinksldjump"/>
              </a:rPr>
              <a:t>YÊU CẦU KHI VẬN DỤNG KỸ NĂNG ĐẶT CÂU HỎI</a:t>
            </a:r>
            <a:endParaRPr lang="en-US" sz="2000" b="1" dirty="0">
              <a:latin typeface="+mj-lt"/>
            </a:endParaRPr>
          </a:p>
        </p:txBody>
      </p:sp>
      <p:cxnSp>
        <p:nvCxnSpPr>
          <p:cNvPr id="5" name="Straight Arrow Connector 4"/>
          <p:cNvCxnSpPr>
            <a:endCxn id="18" idx="1"/>
          </p:cNvCxnSpPr>
          <p:nvPr/>
        </p:nvCxnSpPr>
        <p:spPr>
          <a:xfrm>
            <a:off x="848545" y="3037026"/>
            <a:ext cx="1296143" cy="22482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eft Arrow 10">
            <a:hlinkClick r:id="rId7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115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440832" y="1018533"/>
            <a:ext cx="6465168" cy="6658939"/>
            <a:chOff x="3872880" y="2350844"/>
            <a:chExt cx="5940461" cy="6658939"/>
          </a:xfrm>
        </p:grpSpPr>
        <p:sp>
          <p:nvSpPr>
            <p:cNvPr id="9" name="Left Brace 8"/>
            <p:cNvSpPr/>
            <p:nvPr/>
          </p:nvSpPr>
          <p:spPr>
            <a:xfrm>
              <a:off x="3872880" y="2622491"/>
              <a:ext cx="992560" cy="3096344"/>
            </a:xfrm>
            <a:prstGeom prst="lef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60341" y="2350844"/>
              <a:ext cx="4953000" cy="66589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dirty="0" err="1">
                  <a:latin typeface="Arial" pitchFamily="34" charset="0"/>
                  <a:cs typeface="Arial" panose="020B0604020202020204" pitchFamily="34" charset="0"/>
                </a:rPr>
                <a:t>Đặt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cả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lớp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Chờ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ít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giây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Đảm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bảo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mọi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đều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hiểu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Chờ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thêm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vài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giây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Đặt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HV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cụ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Xử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lý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ý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trả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lời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HV</a:t>
              </a: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4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09257" y="2943585"/>
            <a:ext cx="38484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+mj-lt"/>
                <a:cs typeface="Arial" pitchFamily="34" charset="0"/>
              </a:rPr>
              <a:t>TRÌNH TỰ ĐẶT CÂU HỎI</a:t>
            </a:r>
          </a:p>
        </p:txBody>
      </p:sp>
      <p:sp>
        <p:nvSpPr>
          <p:cNvPr id="4" name="Left Arrow 3">
            <a:hlinkClick r:id="rId2" action="ppaction://hlinksldjump"/>
          </p:cNvPr>
          <p:cNvSpPr/>
          <p:nvPr/>
        </p:nvSpPr>
        <p:spPr>
          <a:xfrm>
            <a:off x="9489504" y="6165304"/>
            <a:ext cx="36004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5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906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/>
              <a:t>CÁC CÁCH ĐẶT CÂU HỎI</a:t>
            </a:r>
          </a:p>
        </p:txBody>
      </p:sp>
      <p:grpSp>
        <p:nvGrpSpPr>
          <p:cNvPr id="327713" name="Group 33"/>
          <p:cNvGrpSpPr>
            <a:grpSpLocks/>
          </p:cNvGrpSpPr>
          <p:nvPr/>
        </p:nvGrpSpPr>
        <p:grpSpPr bwMode="auto">
          <a:xfrm>
            <a:off x="992341" y="1052738"/>
            <a:ext cx="8973872" cy="4546600"/>
            <a:chOff x="577" y="816"/>
            <a:chExt cx="5218" cy="2864"/>
          </a:xfrm>
        </p:grpSpPr>
        <p:sp>
          <p:nvSpPr>
            <p:cNvPr id="39940" name="AutoShape 3"/>
            <p:cNvSpPr>
              <a:spLocks noChangeArrowheads="1"/>
            </p:cNvSpPr>
            <p:nvPr/>
          </p:nvSpPr>
          <p:spPr bwMode="gray">
            <a:xfrm rot="-7230978">
              <a:off x="2374" y="1499"/>
              <a:ext cx="500" cy="189"/>
            </a:xfrm>
            <a:prstGeom prst="rightArrow">
              <a:avLst>
                <a:gd name="adj1" fmla="val 35167"/>
                <a:gd name="adj2" fmla="val 107131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41" name="AutoShape 4"/>
            <p:cNvSpPr>
              <a:spLocks noChangeArrowheads="1"/>
            </p:cNvSpPr>
            <p:nvPr/>
          </p:nvSpPr>
          <p:spPr bwMode="gray">
            <a:xfrm rot="7535209">
              <a:off x="2342" y="2856"/>
              <a:ext cx="500" cy="189"/>
            </a:xfrm>
            <a:prstGeom prst="rightArrow">
              <a:avLst>
                <a:gd name="adj1" fmla="val 35167"/>
                <a:gd name="adj2" fmla="val 107131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42" name="AutoShape 5"/>
            <p:cNvSpPr>
              <a:spLocks noChangeArrowheads="1"/>
            </p:cNvSpPr>
            <p:nvPr/>
          </p:nvSpPr>
          <p:spPr bwMode="gray">
            <a:xfrm>
              <a:off x="3534" y="2228"/>
              <a:ext cx="518" cy="182"/>
            </a:xfrm>
            <a:prstGeom prst="rightArrow">
              <a:avLst>
                <a:gd name="adj1" fmla="val 35167"/>
                <a:gd name="adj2" fmla="val 115256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grpSp>
          <p:nvGrpSpPr>
            <p:cNvPr id="39944" name="Group 7"/>
            <p:cNvGrpSpPr>
              <a:grpSpLocks/>
            </p:cNvGrpSpPr>
            <p:nvPr/>
          </p:nvGrpSpPr>
          <p:grpSpPr bwMode="auto">
            <a:xfrm>
              <a:off x="2484" y="1859"/>
              <a:ext cx="1107" cy="928"/>
              <a:chOff x="2364" y="1906"/>
              <a:chExt cx="1066" cy="928"/>
            </a:xfrm>
          </p:grpSpPr>
          <p:sp>
            <p:nvSpPr>
              <p:cNvPr id="39963" name="Oval 10"/>
              <p:cNvSpPr>
                <a:spLocks noChangeArrowheads="1"/>
              </p:cNvSpPr>
              <p:nvPr/>
            </p:nvSpPr>
            <p:spPr bwMode="gray">
              <a:xfrm>
                <a:off x="2364" y="2169"/>
                <a:ext cx="1065" cy="409"/>
              </a:xfrm>
              <a:prstGeom prst="ellipse">
                <a:avLst/>
              </a:prstGeom>
              <a:gradFill rotWithShape="1">
                <a:gsLst>
                  <a:gs pos="0">
                    <a:srgbClr val="8A6E00"/>
                  </a:gs>
                  <a:gs pos="50000">
                    <a:srgbClr val="FFCC00"/>
                  </a:gs>
                  <a:gs pos="100000">
                    <a:srgbClr val="8A6E00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9964" name="Oval 11"/>
              <p:cNvSpPr>
                <a:spLocks noChangeArrowheads="1"/>
              </p:cNvSpPr>
              <p:nvPr/>
            </p:nvSpPr>
            <p:spPr bwMode="gray">
              <a:xfrm>
                <a:off x="2365" y="2180"/>
                <a:ext cx="1065" cy="409"/>
              </a:xfrm>
              <a:prstGeom prst="ellipse">
                <a:avLst/>
              </a:prstGeom>
              <a:gradFill rotWithShape="1">
                <a:gsLst>
                  <a:gs pos="0">
                    <a:srgbClr val="A28200"/>
                  </a:gs>
                  <a:gs pos="100000">
                    <a:srgbClr val="FFCC00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9965" name="Oval 12"/>
              <p:cNvSpPr>
                <a:spLocks noChangeArrowheads="1"/>
              </p:cNvSpPr>
              <p:nvPr/>
            </p:nvSpPr>
            <p:spPr bwMode="gray">
              <a:xfrm>
                <a:off x="2417" y="2169"/>
                <a:ext cx="959" cy="40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9966" name="Oval 13"/>
              <p:cNvSpPr>
                <a:spLocks noChangeArrowheads="1"/>
              </p:cNvSpPr>
              <p:nvPr/>
            </p:nvSpPr>
            <p:spPr bwMode="gray">
              <a:xfrm>
                <a:off x="2431" y="1906"/>
                <a:ext cx="927" cy="928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9967" name="Oval 14"/>
              <p:cNvSpPr>
                <a:spLocks noChangeArrowheads="1"/>
              </p:cNvSpPr>
              <p:nvPr/>
            </p:nvSpPr>
            <p:spPr bwMode="gray">
              <a:xfrm>
                <a:off x="2442" y="1912"/>
                <a:ext cx="906" cy="904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9968" name="Oval 15"/>
              <p:cNvSpPr>
                <a:spLocks noChangeArrowheads="1"/>
              </p:cNvSpPr>
              <p:nvPr/>
            </p:nvSpPr>
            <p:spPr bwMode="gray">
              <a:xfrm>
                <a:off x="2452" y="1921"/>
                <a:ext cx="861" cy="84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9969" name="Oval 16"/>
              <p:cNvSpPr>
                <a:spLocks noChangeArrowheads="1"/>
              </p:cNvSpPr>
              <p:nvPr/>
            </p:nvSpPr>
            <p:spPr bwMode="gray">
              <a:xfrm>
                <a:off x="2503" y="1944"/>
                <a:ext cx="765" cy="687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0000"/>
                  </a:solidFill>
                  <a:latin typeface="Arial" charset="0"/>
                </a:endParaRPr>
              </a:p>
            </p:txBody>
          </p:sp>
        </p:grpSp>
        <p:sp>
          <p:nvSpPr>
            <p:cNvPr id="39945" name="Text Box 17"/>
            <p:cNvSpPr txBox="1">
              <a:spLocks noChangeArrowheads="1"/>
            </p:cNvSpPr>
            <p:nvPr/>
          </p:nvSpPr>
          <p:spPr bwMode="gray">
            <a:xfrm>
              <a:off x="2640" y="2017"/>
              <a:ext cx="778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600" b="1">
                  <a:solidFill>
                    <a:srgbClr val="FF0000"/>
                  </a:solidFill>
                </a:rPr>
                <a:t>Giáo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600" b="1">
                  <a:solidFill>
                    <a:srgbClr val="FF0000"/>
                  </a:solidFill>
                </a:rPr>
                <a:t>viên</a:t>
              </a:r>
            </a:p>
          </p:txBody>
        </p:sp>
        <p:sp>
          <p:nvSpPr>
            <p:cNvPr id="39946" name="Text Box 18"/>
            <p:cNvSpPr txBox="1">
              <a:spLocks noChangeArrowheads="1"/>
            </p:cNvSpPr>
            <p:nvPr/>
          </p:nvSpPr>
          <p:spPr bwMode="auto">
            <a:xfrm>
              <a:off x="1203" y="816"/>
              <a:ext cx="1521" cy="368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3200" b="1" dirty="0">
                  <a:solidFill>
                    <a:srgbClr val="FF0000"/>
                  </a:solidFill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</a:rPr>
                <a:t>học</a:t>
              </a:r>
              <a:r>
                <a:rPr lang="en-US" sz="3200" b="1" dirty="0">
                  <a:solidFill>
                    <a:srgbClr val="FF0000"/>
                  </a:solidFill>
                </a:rPr>
                <a:t> 1</a:t>
              </a:r>
            </a:p>
          </p:txBody>
        </p:sp>
        <p:sp>
          <p:nvSpPr>
            <p:cNvPr id="39947" name="Text Box 19"/>
            <p:cNvSpPr txBox="1">
              <a:spLocks noChangeArrowheads="1"/>
            </p:cNvSpPr>
            <p:nvPr/>
          </p:nvSpPr>
          <p:spPr bwMode="auto">
            <a:xfrm>
              <a:off x="4274" y="2161"/>
              <a:ext cx="1521" cy="368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3200" b="1" dirty="0">
                  <a:solidFill>
                    <a:srgbClr val="FF0000"/>
                  </a:solidFill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</a:rPr>
                <a:t>học</a:t>
              </a:r>
              <a:r>
                <a:rPr lang="en-US" sz="3200" b="1" dirty="0">
                  <a:solidFill>
                    <a:srgbClr val="FF0000"/>
                  </a:solidFill>
                </a:rPr>
                <a:t> 2</a:t>
              </a:r>
            </a:p>
          </p:txBody>
        </p:sp>
        <p:sp>
          <p:nvSpPr>
            <p:cNvPr id="327700" name="Oval 20"/>
            <p:cNvSpPr>
              <a:spLocks noChangeArrowheads="1"/>
            </p:cNvSpPr>
            <p:nvPr/>
          </p:nvSpPr>
          <p:spPr bwMode="gray">
            <a:xfrm>
              <a:off x="2223" y="1200"/>
              <a:ext cx="199" cy="1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49" name="Oval 21"/>
            <p:cNvSpPr>
              <a:spLocks noChangeArrowheads="1"/>
            </p:cNvSpPr>
            <p:nvPr/>
          </p:nvSpPr>
          <p:spPr bwMode="gray">
            <a:xfrm>
              <a:off x="4118" y="2209"/>
              <a:ext cx="199" cy="192"/>
            </a:xfrm>
            <a:prstGeom prst="ellipse">
              <a:avLst/>
            </a:prstGeom>
            <a:gradFill rotWithShape="1">
              <a:gsLst>
                <a:gs pos="0">
                  <a:srgbClr val="3366FF"/>
                </a:gs>
                <a:gs pos="100000">
                  <a:srgbClr val="182F76"/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50" name="Oval 22"/>
            <p:cNvSpPr>
              <a:spLocks noChangeArrowheads="1"/>
            </p:cNvSpPr>
            <p:nvPr/>
          </p:nvSpPr>
          <p:spPr bwMode="gray">
            <a:xfrm>
              <a:off x="2229" y="3179"/>
              <a:ext cx="200" cy="192"/>
            </a:xfrm>
            <a:prstGeom prst="ellipse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004747"/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51" name="AutoShape 23"/>
            <p:cNvSpPr>
              <a:spLocks noChangeArrowheads="1"/>
            </p:cNvSpPr>
            <p:nvPr/>
          </p:nvSpPr>
          <p:spPr bwMode="gray">
            <a:xfrm rot="3759811">
              <a:off x="2196" y="1567"/>
              <a:ext cx="529" cy="189"/>
            </a:xfrm>
            <a:prstGeom prst="rightArrow">
              <a:avLst>
                <a:gd name="adj1" fmla="val 35167"/>
                <a:gd name="adj2" fmla="val 113344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52" name="AutoShape 24"/>
            <p:cNvSpPr>
              <a:spLocks noChangeArrowheads="1"/>
            </p:cNvSpPr>
            <p:nvPr/>
          </p:nvSpPr>
          <p:spPr bwMode="gray">
            <a:xfrm rot="-3141833">
              <a:off x="2454" y="2987"/>
              <a:ext cx="500" cy="250"/>
            </a:xfrm>
            <a:prstGeom prst="rightArrow">
              <a:avLst>
                <a:gd name="adj1" fmla="val 35167"/>
                <a:gd name="adj2" fmla="val 80991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53" name="AutoShape 25"/>
            <p:cNvSpPr>
              <a:spLocks noChangeArrowheads="1"/>
            </p:cNvSpPr>
            <p:nvPr/>
          </p:nvSpPr>
          <p:spPr bwMode="gray">
            <a:xfrm rot="10800000">
              <a:off x="3607" y="2401"/>
              <a:ext cx="518" cy="182"/>
            </a:xfrm>
            <a:prstGeom prst="rightArrow">
              <a:avLst>
                <a:gd name="adj1" fmla="val 35167"/>
                <a:gd name="adj2" fmla="val 115256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954" name="Text Box 26"/>
            <p:cNvSpPr txBox="1">
              <a:spLocks noChangeArrowheads="1"/>
            </p:cNvSpPr>
            <p:nvPr/>
          </p:nvSpPr>
          <p:spPr bwMode="auto">
            <a:xfrm>
              <a:off x="577" y="3312"/>
              <a:ext cx="1752" cy="368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3200" b="1" dirty="0">
                  <a:solidFill>
                    <a:srgbClr val="FF0000"/>
                  </a:solidFill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</a:rPr>
                <a:t>học</a:t>
              </a:r>
              <a:r>
                <a:rPr lang="en-US" sz="3200" b="1" dirty="0">
                  <a:solidFill>
                    <a:srgbClr val="FF0000"/>
                  </a:solidFill>
                </a:rPr>
                <a:t> 3</a:t>
              </a:r>
            </a:p>
          </p:txBody>
        </p:sp>
        <p:sp>
          <p:nvSpPr>
            <p:cNvPr id="39955" name="Text Box 27"/>
            <p:cNvSpPr txBox="1">
              <a:spLocks noChangeArrowheads="1"/>
            </p:cNvSpPr>
            <p:nvPr/>
          </p:nvSpPr>
          <p:spPr bwMode="auto">
            <a:xfrm>
              <a:off x="2679" y="1483"/>
              <a:ext cx="49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0000"/>
                  </a:solidFill>
                </a:rPr>
                <a:t>Hỏi 1</a:t>
              </a:r>
            </a:p>
          </p:txBody>
        </p:sp>
        <p:sp>
          <p:nvSpPr>
            <p:cNvPr id="39956" name="Text Box 28"/>
            <p:cNvSpPr txBox="1">
              <a:spLocks noChangeArrowheads="1"/>
            </p:cNvSpPr>
            <p:nvPr/>
          </p:nvSpPr>
          <p:spPr bwMode="auto">
            <a:xfrm>
              <a:off x="1981" y="1536"/>
              <a:ext cx="54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0000"/>
                  </a:solidFill>
                </a:rPr>
                <a:t>Đáp 1</a:t>
              </a:r>
            </a:p>
          </p:txBody>
        </p:sp>
        <p:sp>
          <p:nvSpPr>
            <p:cNvPr id="39957" name="Text Box 29"/>
            <p:cNvSpPr txBox="1">
              <a:spLocks noChangeArrowheads="1"/>
            </p:cNvSpPr>
            <p:nvPr/>
          </p:nvSpPr>
          <p:spPr bwMode="auto">
            <a:xfrm>
              <a:off x="2082" y="2833"/>
              <a:ext cx="49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0000"/>
                  </a:solidFill>
                </a:rPr>
                <a:t>Hỏi 3</a:t>
              </a:r>
            </a:p>
          </p:txBody>
        </p:sp>
        <p:sp>
          <p:nvSpPr>
            <p:cNvPr id="39958" name="Text Box 30"/>
            <p:cNvSpPr txBox="1">
              <a:spLocks noChangeArrowheads="1"/>
            </p:cNvSpPr>
            <p:nvPr/>
          </p:nvSpPr>
          <p:spPr bwMode="auto">
            <a:xfrm>
              <a:off x="2729" y="3025"/>
              <a:ext cx="54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0000"/>
                  </a:solidFill>
                </a:rPr>
                <a:t>Đáp 3</a:t>
              </a:r>
            </a:p>
          </p:txBody>
        </p:sp>
        <p:sp>
          <p:nvSpPr>
            <p:cNvPr id="39959" name="Text Box 31"/>
            <p:cNvSpPr txBox="1">
              <a:spLocks noChangeArrowheads="1"/>
            </p:cNvSpPr>
            <p:nvPr/>
          </p:nvSpPr>
          <p:spPr bwMode="auto">
            <a:xfrm>
              <a:off x="3625" y="2545"/>
              <a:ext cx="5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0000"/>
                  </a:solidFill>
                </a:rPr>
                <a:t>Hỏi 2</a:t>
              </a:r>
            </a:p>
          </p:txBody>
        </p:sp>
        <p:sp>
          <p:nvSpPr>
            <p:cNvPr id="39960" name="Text Box 32"/>
            <p:cNvSpPr txBox="1">
              <a:spLocks noChangeArrowheads="1"/>
            </p:cNvSpPr>
            <p:nvPr/>
          </p:nvSpPr>
          <p:spPr bwMode="auto">
            <a:xfrm>
              <a:off x="3625" y="2065"/>
              <a:ext cx="55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0000"/>
                  </a:solidFill>
                </a:rPr>
                <a:t>Đáp 2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3224809" y="6021289"/>
            <a:ext cx="5067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i="1" dirty="0">
                <a:solidFill>
                  <a:srgbClr val="FF0000"/>
                </a:solidFill>
                <a:latin typeface="Arial"/>
              </a:rPr>
              <a:t>Mỗi người học trả lời một câu hỏi</a:t>
            </a:r>
            <a:endParaRPr lang="en-US" sz="2400" b="1" i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080792" y="1514702"/>
            <a:ext cx="4099358" cy="377646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88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706" name="Group 2"/>
          <p:cNvGrpSpPr>
            <a:grpSpLocks/>
          </p:cNvGrpSpPr>
          <p:nvPr/>
        </p:nvGrpSpPr>
        <p:grpSpPr bwMode="auto">
          <a:xfrm>
            <a:off x="1640702" y="836714"/>
            <a:ext cx="7720146" cy="4271963"/>
            <a:chOff x="964" y="672"/>
            <a:chExt cx="4489" cy="2691"/>
          </a:xfrm>
        </p:grpSpPr>
        <p:sp>
          <p:nvSpPr>
            <p:cNvPr id="40963" name="AutoShape 3"/>
            <p:cNvSpPr>
              <a:spLocks noChangeArrowheads="1"/>
            </p:cNvSpPr>
            <p:nvPr/>
          </p:nvSpPr>
          <p:spPr bwMode="gray">
            <a:xfrm rot="-7230978">
              <a:off x="2384" y="1259"/>
              <a:ext cx="500" cy="189"/>
            </a:xfrm>
            <a:prstGeom prst="rightArrow">
              <a:avLst>
                <a:gd name="adj1" fmla="val 35167"/>
                <a:gd name="adj2" fmla="val 107131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 rot="7535209">
              <a:off x="2352" y="2616"/>
              <a:ext cx="500" cy="189"/>
            </a:xfrm>
            <a:prstGeom prst="rightArrow">
              <a:avLst>
                <a:gd name="adj1" fmla="val 35167"/>
                <a:gd name="adj2" fmla="val 107131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3544" y="1988"/>
              <a:ext cx="518" cy="182"/>
            </a:xfrm>
            <a:prstGeom prst="rightArrow">
              <a:avLst>
                <a:gd name="adj1" fmla="val 35167"/>
                <a:gd name="adj2" fmla="val 115256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grpSp>
          <p:nvGrpSpPr>
            <p:cNvPr id="40967" name="Group 7"/>
            <p:cNvGrpSpPr>
              <a:grpSpLocks/>
            </p:cNvGrpSpPr>
            <p:nvPr/>
          </p:nvGrpSpPr>
          <p:grpSpPr bwMode="auto">
            <a:xfrm>
              <a:off x="2549" y="1619"/>
              <a:ext cx="996" cy="928"/>
              <a:chOff x="2417" y="1906"/>
              <a:chExt cx="959" cy="928"/>
            </a:xfrm>
          </p:grpSpPr>
          <p:sp>
            <p:nvSpPr>
              <p:cNvPr id="40988" name="Oval 12"/>
              <p:cNvSpPr>
                <a:spLocks noChangeArrowheads="1"/>
              </p:cNvSpPr>
              <p:nvPr/>
            </p:nvSpPr>
            <p:spPr bwMode="gray">
              <a:xfrm>
                <a:off x="2417" y="2210"/>
                <a:ext cx="959" cy="32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40989" name="Oval 13"/>
              <p:cNvSpPr>
                <a:spLocks noChangeArrowheads="1"/>
              </p:cNvSpPr>
              <p:nvPr/>
            </p:nvSpPr>
            <p:spPr bwMode="gray">
              <a:xfrm>
                <a:off x="2431" y="1906"/>
                <a:ext cx="927" cy="928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40990" name="Oval 14"/>
              <p:cNvSpPr>
                <a:spLocks noChangeArrowheads="1"/>
              </p:cNvSpPr>
              <p:nvPr/>
            </p:nvSpPr>
            <p:spPr bwMode="gray">
              <a:xfrm>
                <a:off x="2442" y="1912"/>
                <a:ext cx="906" cy="904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40991" name="Oval 15"/>
              <p:cNvSpPr>
                <a:spLocks noChangeArrowheads="1"/>
              </p:cNvSpPr>
              <p:nvPr/>
            </p:nvSpPr>
            <p:spPr bwMode="gray">
              <a:xfrm>
                <a:off x="2452" y="1921"/>
                <a:ext cx="861" cy="84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40992" name="Oval 16"/>
              <p:cNvSpPr>
                <a:spLocks noChangeArrowheads="1"/>
              </p:cNvSpPr>
              <p:nvPr/>
            </p:nvSpPr>
            <p:spPr bwMode="gray">
              <a:xfrm>
                <a:off x="2503" y="1944"/>
                <a:ext cx="765" cy="687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0000"/>
                  </a:solidFill>
                  <a:latin typeface="Arial" charset="0"/>
                </a:endParaRPr>
              </a:p>
            </p:txBody>
          </p:sp>
        </p:grpSp>
        <p:sp>
          <p:nvSpPr>
            <p:cNvPr id="40968" name="Text Box 17"/>
            <p:cNvSpPr txBox="1">
              <a:spLocks noChangeArrowheads="1"/>
            </p:cNvSpPr>
            <p:nvPr/>
          </p:nvSpPr>
          <p:spPr bwMode="gray">
            <a:xfrm>
              <a:off x="2725" y="1777"/>
              <a:ext cx="629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FF0000"/>
                  </a:solidFill>
                </a:rPr>
                <a:t>Giáo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FF0000"/>
                  </a:solidFill>
                </a:rPr>
                <a:t>viên</a:t>
              </a:r>
            </a:p>
          </p:txBody>
        </p:sp>
        <p:sp>
          <p:nvSpPr>
            <p:cNvPr id="40969" name="Text Box 18"/>
            <p:cNvSpPr txBox="1">
              <a:spLocks noChangeArrowheads="1"/>
            </p:cNvSpPr>
            <p:nvPr/>
          </p:nvSpPr>
          <p:spPr bwMode="auto">
            <a:xfrm>
              <a:off x="1085" y="672"/>
              <a:ext cx="1169" cy="29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</a:rPr>
                <a:t>học</a:t>
              </a:r>
              <a:r>
                <a:rPr lang="en-US" sz="2400" b="1" dirty="0">
                  <a:solidFill>
                    <a:srgbClr val="FF0000"/>
                  </a:solidFill>
                </a:rPr>
                <a:t> 1</a:t>
              </a:r>
            </a:p>
          </p:txBody>
        </p:sp>
        <p:sp>
          <p:nvSpPr>
            <p:cNvPr id="40970" name="Text Box 19"/>
            <p:cNvSpPr txBox="1">
              <a:spLocks noChangeArrowheads="1"/>
            </p:cNvSpPr>
            <p:nvPr/>
          </p:nvSpPr>
          <p:spPr bwMode="auto">
            <a:xfrm>
              <a:off x="4284" y="1921"/>
              <a:ext cx="1169" cy="29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</a:rPr>
                <a:t>học</a:t>
              </a:r>
              <a:r>
                <a:rPr lang="en-US" sz="2400" b="1" dirty="0">
                  <a:solidFill>
                    <a:srgbClr val="FF0000"/>
                  </a:solidFill>
                </a:rPr>
                <a:t> 2</a:t>
              </a:r>
            </a:p>
          </p:txBody>
        </p:sp>
        <p:sp>
          <p:nvSpPr>
            <p:cNvPr id="328724" name="Oval 20"/>
            <p:cNvSpPr>
              <a:spLocks noChangeArrowheads="1"/>
            </p:cNvSpPr>
            <p:nvPr/>
          </p:nvSpPr>
          <p:spPr bwMode="gray">
            <a:xfrm>
              <a:off x="2233" y="960"/>
              <a:ext cx="199" cy="1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72" name="Oval 21"/>
            <p:cNvSpPr>
              <a:spLocks noChangeArrowheads="1"/>
            </p:cNvSpPr>
            <p:nvPr/>
          </p:nvSpPr>
          <p:spPr bwMode="gray">
            <a:xfrm>
              <a:off x="4128" y="1969"/>
              <a:ext cx="199" cy="192"/>
            </a:xfrm>
            <a:prstGeom prst="ellipse">
              <a:avLst/>
            </a:prstGeom>
            <a:gradFill rotWithShape="1">
              <a:gsLst>
                <a:gs pos="0">
                  <a:srgbClr val="3366FF"/>
                </a:gs>
                <a:gs pos="100000">
                  <a:srgbClr val="182F76"/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73" name="Oval 22"/>
            <p:cNvSpPr>
              <a:spLocks noChangeArrowheads="1"/>
            </p:cNvSpPr>
            <p:nvPr/>
          </p:nvSpPr>
          <p:spPr bwMode="gray">
            <a:xfrm>
              <a:off x="2239" y="2939"/>
              <a:ext cx="200" cy="192"/>
            </a:xfrm>
            <a:prstGeom prst="ellipse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004747"/>
                </a:gs>
              </a:gsLst>
              <a:path path="shape">
                <a:fillToRect l="50000" t="50000" r="50000" b="50000"/>
              </a:path>
            </a:gradFill>
            <a:ln w="2857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74" name="AutoShape 23"/>
            <p:cNvSpPr>
              <a:spLocks noChangeArrowheads="1"/>
            </p:cNvSpPr>
            <p:nvPr/>
          </p:nvSpPr>
          <p:spPr bwMode="gray">
            <a:xfrm rot="3759811">
              <a:off x="2206" y="1327"/>
              <a:ext cx="529" cy="189"/>
            </a:xfrm>
            <a:prstGeom prst="rightArrow">
              <a:avLst>
                <a:gd name="adj1" fmla="val 35167"/>
                <a:gd name="adj2" fmla="val 113344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75" name="AutoShape 24"/>
            <p:cNvSpPr>
              <a:spLocks noChangeArrowheads="1"/>
            </p:cNvSpPr>
            <p:nvPr/>
          </p:nvSpPr>
          <p:spPr bwMode="gray">
            <a:xfrm rot="-3141833">
              <a:off x="2464" y="2747"/>
              <a:ext cx="500" cy="250"/>
            </a:xfrm>
            <a:prstGeom prst="rightArrow">
              <a:avLst>
                <a:gd name="adj1" fmla="val 35167"/>
                <a:gd name="adj2" fmla="val 80991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76" name="AutoShape 25"/>
            <p:cNvSpPr>
              <a:spLocks noChangeArrowheads="1"/>
            </p:cNvSpPr>
            <p:nvPr/>
          </p:nvSpPr>
          <p:spPr bwMode="gray">
            <a:xfrm rot="10800000">
              <a:off x="3617" y="2161"/>
              <a:ext cx="518" cy="182"/>
            </a:xfrm>
            <a:prstGeom prst="rightArrow">
              <a:avLst>
                <a:gd name="adj1" fmla="val 35167"/>
                <a:gd name="adj2" fmla="val 115256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977" name="Text Box 26"/>
            <p:cNvSpPr txBox="1">
              <a:spLocks noChangeArrowheads="1"/>
            </p:cNvSpPr>
            <p:nvPr/>
          </p:nvSpPr>
          <p:spPr bwMode="auto">
            <a:xfrm>
              <a:off x="964" y="3072"/>
              <a:ext cx="1284" cy="29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</a:rPr>
                <a:t>học</a:t>
              </a:r>
              <a:r>
                <a:rPr lang="en-US" sz="2400" b="1" dirty="0">
                  <a:solidFill>
                    <a:srgbClr val="FF0000"/>
                  </a:solidFill>
                </a:rPr>
                <a:t> 3</a:t>
              </a:r>
            </a:p>
          </p:txBody>
        </p:sp>
        <p:sp>
          <p:nvSpPr>
            <p:cNvPr id="40978" name="Text Box 27"/>
            <p:cNvSpPr txBox="1">
              <a:spLocks noChangeArrowheads="1"/>
            </p:cNvSpPr>
            <p:nvPr/>
          </p:nvSpPr>
          <p:spPr bwMode="auto">
            <a:xfrm>
              <a:off x="2689" y="1243"/>
              <a:ext cx="4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FF0000"/>
                  </a:solidFill>
                </a:rPr>
                <a:t>Hỏi</a:t>
              </a:r>
              <a:r>
                <a:rPr lang="en-US" dirty="0">
                  <a:solidFill>
                    <a:srgbClr val="FF0000"/>
                  </a:solidFill>
                </a:rPr>
                <a:t>  </a:t>
              </a:r>
            </a:p>
          </p:txBody>
        </p:sp>
        <p:sp>
          <p:nvSpPr>
            <p:cNvPr id="40979" name="Text Box 28"/>
            <p:cNvSpPr txBox="1">
              <a:spLocks noChangeArrowheads="1"/>
            </p:cNvSpPr>
            <p:nvPr/>
          </p:nvSpPr>
          <p:spPr bwMode="auto">
            <a:xfrm>
              <a:off x="1991" y="1296"/>
              <a:ext cx="5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>
                  <a:solidFill>
                    <a:srgbClr val="FF0000"/>
                  </a:solidFill>
                </a:rPr>
                <a:t>Đáp 1</a:t>
              </a:r>
            </a:p>
          </p:txBody>
        </p:sp>
        <p:sp>
          <p:nvSpPr>
            <p:cNvPr id="40980" name="Text Box 29"/>
            <p:cNvSpPr txBox="1">
              <a:spLocks noChangeArrowheads="1"/>
            </p:cNvSpPr>
            <p:nvPr/>
          </p:nvSpPr>
          <p:spPr bwMode="auto">
            <a:xfrm>
              <a:off x="2092" y="2593"/>
              <a:ext cx="496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FF0000"/>
                  </a:solidFill>
                </a:rPr>
                <a:t>Hỏi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40981" name="Text Box 30"/>
            <p:cNvSpPr txBox="1">
              <a:spLocks noChangeArrowheads="1"/>
            </p:cNvSpPr>
            <p:nvPr/>
          </p:nvSpPr>
          <p:spPr bwMode="auto">
            <a:xfrm>
              <a:off x="2739" y="2785"/>
              <a:ext cx="54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>
                  <a:solidFill>
                    <a:srgbClr val="FF0000"/>
                  </a:solidFill>
                </a:rPr>
                <a:t>Đáp 3</a:t>
              </a:r>
            </a:p>
          </p:txBody>
        </p:sp>
        <p:sp>
          <p:nvSpPr>
            <p:cNvPr id="40982" name="Text Box 31"/>
            <p:cNvSpPr txBox="1">
              <a:spLocks noChangeArrowheads="1"/>
            </p:cNvSpPr>
            <p:nvPr/>
          </p:nvSpPr>
          <p:spPr bwMode="auto">
            <a:xfrm>
              <a:off x="3635" y="2305"/>
              <a:ext cx="5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FF0000"/>
                  </a:solidFill>
                </a:rPr>
                <a:t>Hỏi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40983" name="Text Box 32"/>
            <p:cNvSpPr txBox="1">
              <a:spLocks noChangeArrowheads="1"/>
            </p:cNvSpPr>
            <p:nvPr/>
          </p:nvSpPr>
          <p:spPr bwMode="auto">
            <a:xfrm>
              <a:off x="3635" y="1825"/>
              <a:ext cx="5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>
                  <a:solidFill>
                    <a:srgbClr val="FF0000"/>
                  </a:solidFill>
                </a:rPr>
                <a:t>Đáp 2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782125" y="5591384"/>
            <a:ext cx="8208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Câu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hỏi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chung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,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từng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người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học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đưa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ra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câu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trả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lời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endParaRPr lang="en-US" sz="24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3080792" y="1124744"/>
            <a:ext cx="4099358" cy="51935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8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753" name="Group 25"/>
          <p:cNvGrpSpPr>
            <a:grpSpLocks/>
          </p:cNvGrpSpPr>
          <p:nvPr/>
        </p:nvGrpSpPr>
        <p:grpSpPr bwMode="auto">
          <a:xfrm>
            <a:off x="1002658" y="980730"/>
            <a:ext cx="8129454" cy="3814763"/>
            <a:chOff x="583" y="866"/>
            <a:chExt cx="4727" cy="2403"/>
          </a:xfrm>
        </p:grpSpPr>
        <p:sp>
          <p:nvSpPr>
            <p:cNvPr id="41987" name="AutoShape 3"/>
            <p:cNvSpPr>
              <a:spLocks noChangeArrowheads="1"/>
            </p:cNvSpPr>
            <p:nvPr/>
          </p:nvSpPr>
          <p:spPr bwMode="gray">
            <a:xfrm rot="8529734">
              <a:off x="939" y="2175"/>
              <a:ext cx="1701" cy="321"/>
            </a:xfrm>
            <a:prstGeom prst="rightArrow">
              <a:avLst>
                <a:gd name="adj1" fmla="val 35167"/>
                <a:gd name="adj2" fmla="val 214588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0" name="Oval 6"/>
            <p:cNvSpPr>
              <a:spLocks noChangeArrowheads="1"/>
            </p:cNvSpPr>
            <p:nvPr/>
          </p:nvSpPr>
          <p:spPr bwMode="gray">
            <a:xfrm>
              <a:off x="2380" y="1328"/>
              <a:ext cx="1313" cy="327"/>
            </a:xfrm>
            <a:prstGeom prst="ellipse">
              <a:avLst/>
            </a:prstGeom>
            <a:gradFill rotWithShape="1">
              <a:gsLst>
                <a:gs pos="0">
                  <a:srgbClr val="8A6E00"/>
                </a:gs>
                <a:gs pos="50000">
                  <a:srgbClr val="FFCC00"/>
                </a:gs>
                <a:gs pos="100000">
                  <a:srgbClr val="8A6E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1" name="Oval 7"/>
            <p:cNvSpPr>
              <a:spLocks noChangeArrowheads="1"/>
            </p:cNvSpPr>
            <p:nvPr/>
          </p:nvSpPr>
          <p:spPr bwMode="gray">
            <a:xfrm>
              <a:off x="2381" y="1343"/>
              <a:ext cx="1314" cy="327"/>
            </a:xfrm>
            <a:prstGeom prst="ellipse">
              <a:avLst/>
            </a:prstGeom>
            <a:gradFill rotWithShape="1">
              <a:gsLst>
                <a:gs pos="0">
                  <a:srgbClr val="A28200"/>
                </a:gs>
                <a:gs pos="100000">
                  <a:srgbClr val="FFCC00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41992" name="Oval 8"/>
            <p:cNvSpPr>
              <a:spLocks noChangeArrowheads="1"/>
            </p:cNvSpPr>
            <p:nvPr/>
          </p:nvSpPr>
          <p:spPr bwMode="gray">
            <a:xfrm>
              <a:off x="2445" y="1328"/>
              <a:ext cx="1183" cy="32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3" name="Oval 9"/>
            <p:cNvSpPr>
              <a:spLocks noChangeArrowheads="1"/>
            </p:cNvSpPr>
            <p:nvPr/>
          </p:nvSpPr>
          <p:spPr bwMode="gray">
            <a:xfrm>
              <a:off x="2462" y="866"/>
              <a:ext cx="1144" cy="124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4" name="Oval 10"/>
            <p:cNvSpPr>
              <a:spLocks noChangeArrowheads="1"/>
            </p:cNvSpPr>
            <p:nvPr/>
          </p:nvSpPr>
          <p:spPr bwMode="gray">
            <a:xfrm>
              <a:off x="2476" y="874"/>
              <a:ext cx="1117" cy="121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5" name="Oval 11"/>
            <p:cNvSpPr>
              <a:spLocks noChangeArrowheads="1"/>
            </p:cNvSpPr>
            <p:nvPr/>
          </p:nvSpPr>
          <p:spPr bwMode="gray">
            <a:xfrm>
              <a:off x="2488" y="886"/>
              <a:ext cx="1062" cy="113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6" name="Oval 12"/>
            <p:cNvSpPr>
              <a:spLocks noChangeArrowheads="1"/>
            </p:cNvSpPr>
            <p:nvPr/>
          </p:nvSpPr>
          <p:spPr bwMode="gray">
            <a:xfrm>
              <a:off x="2551" y="917"/>
              <a:ext cx="944" cy="91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997" name="Text Box 13"/>
            <p:cNvSpPr txBox="1">
              <a:spLocks noChangeArrowheads="1"/>
            </p:cNvSpPr>
            <p:nvPr/>
          </p:nvSpPr>
          <p:spPr bwMode="gray">
            <a:xfrm>
              <a:off x="2711" y="1152"/>
              <a:ext cx="629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FF0000"/>
                  </a:solidFill>
                </a:rPr>
                <a:t>Giáo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FF0000"/>
                  </a:solidFill>
                </a:rPr>
                <a:t>viên</a:t>
              </a:r>
            </a:p>
          </p:txBody>
        </p:sp>
        <p:sp>
          <p:nvSpPr>
            <p:cNvPr id="41998" name="Text Box 14"/>
            <p:cNvSpPr txBox="1">
              <a:spLocks noChangeArrowheads="1"/>
            </p:cNvSpPr>
            <p:nvPr/>
          </p:nvSpPr>
          <p:spPr bwMode="auto">
            <a:xfrm>
              <a:off x="583" y="2879"/>
              <a:ext cx="1169" cy="29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</a:rPr>
                <a:t>học</a:t>
              </a:r>
              <a:r>
                <a:rPr lang="en-US" sz="2400" b="1" dirty="0">
                  <a:solidFill>
                    <a:srgbClr val="FF0000"/>
                  </a:solidFill>
                </a:rPr>
                <a:t> 1</a:t>
              </a:r>
            </a:p>
          </p:txBody>
        </p:sp>
        <p:sp>
          <p:nvSpPr>
            <p:cNvPr id="41999" name="Text Box 15"/>
            <p:cNvSpPr txBox="1">
              <a:spLocks noChangeArrowheads="1"/>
            </p:cNvSpPr>
            <p:nvPr/>
          </p:nvSpPr>
          <p:spPr bwMode="auto">
            <a:xfrm>
              <a:off x="2333" y="2879"/>
              <a:ext cx="1169" cy="29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</a:rPr>
                <a:t>học</a:t>
              </a:r>
              <a:r>
                <a:rPr lang="en-US" sz="2400" b="1" dirty="0">
                  <a:solidFill>
                    <a:srgbClr val="FF0000"/>
                  </a:solidFill>
                </a:rPr>
                <a:t> 2</a:t>
              </a:r>
            </a:p>
          </p:txBody>
        </p:sp>
        <p:sp>
          <p:nvSpPr>
            <p:cNvPr id="42000" name="AutoShape 16"/>
            <p:cNvSpPr>
              <a:spLocks noChangeArrowheads="1"/>
            </p:cNvSpPr>
            <p:nvPr/>
          </p:nvSpPr>
          <p:spPr bwMode="gray">
            <a:xfrm>
              <a:off x="1776" y="2880"/>
              <a:ext cx="538" cy="317"/>
            </a:xfrm>
            <a:prstGeom prst="rightArrow">
              <a:avLst>
                <a:gd name="adj1" fmla="val 35167"/>
                <a:gd name="adj2" fmla="val 68727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2001" name="Text Box 17"/>
            <p:cNvSpPr txBox="1">
              <a:spLocks noChangeArrowheads="1"/>
            </p:cNvSpPr>
            <p:nvPr/>
          </p:nvSpPr>
          <p:spPr bwMode="auto">
            <a:xfrm>
              <a:off x="4089" y="2879"/>
              <a:ext cx="1221" cy="29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err="1">
                  <a:solidFill>
                    <a:srgbClr val="FF0000"/>
                  </a:solidFill>
                </a:rPr>
                <a:t>Người</a:t>
              </a:r>
              <a:r>
                <a:rPr lang="en-US" sz="2400" b="1" dirty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</a:rPr>
                <a:t>học</a:t>
              </a:r>
              <a:r>
                <a:rPr lang="en-US" sz="2400" b="1" dirty="0">
                  <a:solidFill>
                    <a:srgbClr val="FF0000"/>
                  </a:solidFill>
                </a:rPr>
                <a:t> 3</a:t>
              </a:r>
            </a:p>
          </p:txBody>
        </p:sp>
        <p:sp>
          <p:nvSpPr>
            <p:cNvPr id="42002" name="Text Box 18"/>
            <p:cNvSpPr txBox="1">
              <a:spLocks noChangeArrowheads="1"/>
            </p:cNvSpPr>
            <p:nvPr/>
          </p:nvSpPr>
          <p:spPr bwMode="auto">
            <a:xfrm>
              <a:off x="1632" y="1872"/>
              <a:ext cx="537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FF0000"/>
                  </a:solidFill>
                </a:rPr>
                <a:t>Hỏi </a:t>
              </a:r>
            </a:p>
          </p:txBody>
        </p:sp>
        <p:sp>
          <p:nvSpPr>
            <p:cNvPr id="42003" name="Text Box 19"/>
            <p:cNvSpPr txBox="1">
              <a:spLocks noChangeArrowheads="1"/>
            </p:cNvSpPr>
            <p:nvPr/>
          </p:nvSpPr>
          <p:spPr bwMode="auto">
            <a:xfrm>
              <a:off x="4176" y="2064"/>
              <a:ext cx="5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FF0000"/>
                  </a:solidFill>
                </a:rPr>
                <a:t>Đáp </a:t>
              </a:r>
            </a:p>
          </p:txBody>
        </p:sp>
        <p:sp>
          <p:nvSpPr>
            <p:cNvPr id="42004" name="AutoShape 20"/>
            <p:cNvSpPr>
              <a:spLocks noChangeArrowheads="1"/>
            </p:cNvSpPr>
            <p:nvPr/>
          </p:nvSpPr>
          <p:spPr bwMode="gray">
            <a:xfrm rot="-8271665">
              <a:off x="3504" y="2208"/>
              <a:ext cx="1439" cy="317"/>
            </a:xfrm>
            <a:prstGeom prst="rightArrow">
              <a:avLst>
                <a:gd name="adj1" fmla="val 35167"/>
                <a:gd name="adj2" fmla="val 183826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2005" name="AutoShape 21"/>
            <p:cNvSpPr>
              <a:spLocks noChangeArrowheads="1"/>
            </p:cNvSpPr>
            <p:nvPr/>
          </p:nvSpPr>
          <p:spPr bwMode="gray">
            <a:xfrm>
              <a:off x="3542" y="2947"/>
              <a:ext cx="538" cy="317"/>
            </a:xfrm>
            <a:prstGeom prst="rightArrow">
              <a:avLst>
                <a:gd name="adj1" fmla="val 35167"/>
                <a:gd name="adj2" fmla="val 68727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2006" name="AutoShape 22"/>
            <p:cNvSpPr>
              <a:spLocks noChangeArrowheads="1"/>
            </p:cNvSpPr>
            <p:nvPr/>
          </p:nvSpPr>
          <p:spPr bwMode="gray">
            <a:xfrm rot="-10453056">
              <a:off x="3408" y="2952"/>
              <a:ext cx="538" cy="317"/>
            </a:xfrm>
            <a:prstGeom prst="rightArrow">
              <a:avLst>
                <a:gd name="adj1" fmla="val 35167"/>
                <a:gd name="adj2" fmla="val 68727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2007" name="AutoShape 24"/>
            <p:cNvSpPr>
              <a:spLocks noChangeArrowheads="1"/>
            </p:cNvSpPr>
            <p:nvPr/>
          </p:nvSpPr>
          <p:spPr bwMode="gray">
            <a:xfrm rot="10604390">
              <a:off x="1728" y="2880"/>
              <a:ext cx="538" cy="317"/>
            </a:xfrm>
            <a:prstGeom prst="rightArrow">
              <a:avLst>
                <a:gd name="adj1" fmla="val 35167"/>
                <a:gd name="adj2" fmla="val 68727"/>
              </a:avLst>
            </a:prstGeom>
            <a:gradFill rotWithShape="1">
              <a:gsLst>
                <a:gs pos="0">
                  <a:srgbClr val="CCCCE3">
                    <a:alpha val="0"/>
                  </a:srgbClr>
                </a:gs>
                <a:gs pos="100000">
                  <a:srgbClr val="E5E5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0000"/>
                </a:solidFill>
                <a:latin typeface="Arial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640633" y="5190293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Câu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hỏi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chung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,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người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học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cùng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nhau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trao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đổi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để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đưa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ra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đáp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Arial"/>
              </a:rPr>
              <a:t>án</a:t>
            </a:r>
            <a:r>
              <a:rPr lang="en-US" sz="2400" b="1" i="1" dirty="0">
                <a:solidFill>
                  <a:srgbClr val="FF0000"/>
                </a:solidFill>
                <a:latin typeface="Arial"/>
              </a:rPr>
              <a:t> </a:t>
            </a:r>
            <a:endParaRPr lang="en-US" sz="24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4" name="Left Arrow 23">
            <a:hlinkClick r:id="rId2" action="ppaction://hlinksldjump"/>
          </p:cNvPr>
          <p:cNvSpPr/>
          <p:nvPr/>
        </p:nvSpPr>
        <p:spPr>
          <a:xfrm>
            <a:off x="9489504" y="6165304"/>
            <a:ext cx="36004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61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3"/>
          <p:cNvSpPr>
            <a:spLocks noEditPoints="1"/>
          </p:cNvSpPr>
          <p:nvPr/>
        </p:nvSpPr>
        <p:spPr bwMode="gray">
          <a:xfrm rot="20241944">
            <a:off x="1938211" y="2590804"/>
            <a:ext cx="6230805" cy="2919413"/>
          </a:xfrm>
          <a:custGeom>
            <a:avLst/>
            <a:gdLst>
              <a:gd name="T0" fmla="*/ 1857 w 4040"/>
              <a:gd name="T1" fmla="*/ 12 h 1888"/>
              <a:gd name="T2" fmla="*/ 1354 w 4040"/>
              <a:gd name="T3" fmla="*/ 68 h 1888"/>
              <a:gd name="T4" fmla="*/ 909 w 4040"/>
              <a:gd name="T5" fmla="*/ 168 h 1888"/>
              <a:gd name="T6" fmla="*/ 533 w 4040"/>
              <a:gd name="T7" fmla="*/ 305 h 1888"/>
              <a:gd name="T8" fmla="*/ 248 w 4040"/>
              <a:gd name="T9" fmla="*/ 471 h 1888"/>
              <a:gd name="T10" fmla="*/ 64 w 4040"/>
              <a:gd name="T11" fmla="*/ 663 h 1888"/>
              <a:gd name="T12" fmla="*/ 0 w 4040"/>
              <a:gd name="T13" fmla="*/ 873 h 1888"/>
              <a:gd name="T14" fmla="*/ 64 w 4040"/>
              <a:gd name="T15" fmla="*/ 1081 h 1888"/>
              <a:gd name="T16" fmla="*/ 248 w 4040"/>
              <a:gd name="T17" fmla="*/ 1273 h 1888"/>
              <a:gd name="T18" fmla="*/ 533 w 4040"/>
              <a:gd name="T19" fmla="*/ 1441 h 1888"/>
              <a:gd name="T20" fmla="*/ 909 w 4040"/>
              <a:gd name="T21" fmla="*/ 1577 h 1888"/>
              <a:gd name="T22" fmla="*/ 1354 w 4040"/>
              <a:gd name="T23" fmla="*/ 1676 h 1888"/>
              <a:gd name="T24" fmla="*/ 1857 w 4040"/>
              <a:gd name="T25" fmla="*/ 1734 h 1888"/>
              <a:gd name="T26" fmla="*/ 2399 w 4040"/>
              <a:gd name="T27" fmla="*/ 1741 h 1888"/>
              <a:gd name="T28" fmla="*/ 2917 w 4040"/>
              <a:gd name="T29" fmla="*/ 1700 h 1888"/>
              <a:gd name="T30" fmla="*/ 3384 w 4040"/>
              <a:gd name="T31" fmla="*/ 1614 h 1888"/>
              <a:gd name="T32" fmla="*/ 3783 w 4040"/>
              <a:gd name="T33" fmla="*/ 1489 h 1888"/>
              <a:gd name="T34" fmla="*/ 4102 w 4040"/>
              <a:gd name="T35" fmla="*/ 1333 h 1888"/>
              <a:gd name="T36" fmla="*/ 4322 w 4040"/>
              <a:gd name="T37" fmla="*/ 1148 h 1888"/>
              <a:gd name="T38" fmla="*/ 4427 w 4040"/>
              <a:gd name="T39" fmla="*/ 944 h 1888"/>
              <a:gd name="T40" fmla="*/ 4404 w 4040"/>
              <a:gd name="T41" fmla="*/ 730 h 1888"/>
              <a:gd name="T42" fmla="*/ 4260 w 4040"/>
              <a:gd name="T43" fmla="*/ 532 h 1888"/>
              <a:gd name="T44" fmla="*/ 4005 w 4040"/>
              <a:gd name="T45" fmla="*/ 357 h 1888"/>
              <a:gd name="T46" fmla="*/ 3659 w 4040"/>
              <a:gd name="T47" fmla="*/ 210 h 1888"/>
              <a:gd name="T48" fmla="*/ 3236 w 4040"/>
              <a:gd name="T49" fmla="*/ 97 h 1888"/>
              <a:gd name="T50" fmla="*/ 2750 w 4040"/>
              <a:gd name="T51" fmla="*/ 25 h 1888"/>
              <a:gd name="T52" fmla="*/ 2218 w 4040"/>
              <a:gd name="T53" fmla="*/ 0 h 1888"/>
              <a:gd name="T54" fmla="*/ 1762 w 4040"/>
              <a:gd name="T55" fmla="*/ 1604 h 1888"/>
              <a:gd name="T56" fmla="*/ 1278 w 4040"/>
              <a:gd name="T57" fmla="*/ 1551 h 1888"/>
              <a:gd name="T58" fmla="*/ 851 w 4040"/>
              <a:gd name="T59" fmla="*/ 1456 h 1888"/>
              <a:gd name="T60" fmla="*/ 502 w 4040"/>
              <a:gd name="T61" fmla="*/ 1328 h 1888"/>
              <a:gd name="T62" fmla="*/ 245 w 4040"/>
              <a:gd name="T63" fmla="*/ 1170 h 1888"/>
              <a:gd name="T64" fmla="*/ 97 w 4040"/>
              <a:gd name="T65" fmla="*/ 993 h 1888"/>
              <a:gd name="T66" fmla="*/ 74 w 4040"/>
              <a:gd name="T67" fmla="*/ 799 h 1888"/>
              <a:gd name="T68" fmla="*/ 182 w 4040"/>
              <a:gd name="T69" fmla="*/ 614 h 1888"/>
              <a:gd name="T70" fmla="*/ 406 w 4040"/>
              <a:gd name="T71" fmla="*/ 449 h 1888"/>
              <a:gd name="T72" fmla="*/ 726 w 4040"/>
              <a:gd name="T73" fmla="*/ 311 h 1888"/>
              <a:gd name="T74" fmla="*/ 1127 w 4040"/>
              <a:gd name="T75" fmla="*/ 205 h 1888"/>
              <a:gd name="T76" fmla="*/ 1596 w 4040"/>
              <a:gd name="T77" fmla="*/ 136 h 1888"/>
              <a:gd name="T78" fmla="*/ 2108 w 4040"/>
              <a:gd name="T79" fmla="*/ 111 h 1888"/>
              <a:gd name="T80" fmla="*/ 2625 w 4040"/>
              <a:gd name="T81" fmla="*/ 136 h 1888"/>
              <a:gd name="T82" fmla="*/ 3092 w 4040"/>
              <a:gd name="T83" fmla="*/ 205 h 1888"/>
              <a:gd name="T84" fmla="*/ 3493 w 4040"/>
              <a:gd name="T85" fmla="*/ 311 h 1888"/>
              <a:gd name="T86" fmla="*/ 3814 w 4040"/>
              <a:gd name="T87" fmla="*/ 449 h 1888"/>
              <a:gd name="T88" fmla="*/ 4038 w 4040"/>
              <a:gd name="T89" fmla="*/ 614 h 1888"/>
              <a:gd name="T90" fmla="*/ 4146 w 4040"/>
              <a:gd name="T91" fmla="*/ 799 h 1888"/>
              <a:gd name="T92" fmla="*/ 4124 w 4040"/>
              <a:gd name="T93" fmla="*/ 993 h 1888"/>
              <a:gd name="T94" fmla="*/ 3974 w 4040"/>
              <a:gd name="T95" fmla="*/ 1170 h 1888"/>
              <a:gd name="T96" fmla="*/ 3718 w 4040"/>
              <a:gd name="T97" fmla="*/ 1328 h 1888"/>
              <a:gd name="T98" fmla="*/ 3370 w 4040"/>
              <a:gd name="T99" fmla="*/ 1456 h 1888"/>
              <a:gd name="T100" fmla="*/ 2943 w 4040"/>
              <a:gd name="T101" fmla="*/ 1551 h 1888"/>
              <a:gd name="T102" fmla="*/ 2458 w 4040"/>
              <a:gd name="T103" fmla="*/ 1604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656565"/>
              </a:gs>
              <a:gs pos="100000">
                <a:srgbClr val="DDDDD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7C16B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6536" y="15902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YÊU CẦU KHI VẬN DỤNG KỸ NĂNG ĐẶT CÂU HỎI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gray">
          <a:xfrm>
            <a:off x="7011591" y="1424609"/>
            <a:ext cx="1903809" cy="182245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Hệ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thống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câu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hỏi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phải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logic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chặt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chẽ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gray">
          <a:xfrm>
            <a:off x="3869533" y="4590499"/>
            <a:ext cx="1977760" cy="188912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Vấn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đáp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với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tất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cả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HS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lớp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6316130" y="3748554"/>
            <a:ext cx="2174704" cy="1898650"/>
            <a:chOff x="1082" y="1248"/>
            <a:chExt cx="1260" cy="1196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gray">
            <a:xfrm>
              <a:off x="1082" y="1248"/>
              <a:ext cx="1260" cy="1196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1296" y="1362"/>
              <a:ext cx="864" cy="1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</a:rPr>
                <a:t>Câu hỏi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</a:rPr>
                <a:t>phải sát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</a:rPr>
                <a:t>với từng đối tượng HS</a:t>
              </a:r>
            </a:p>
          </p:txBody>
        </p:sp>
      </p:grpSp>
      <p:sp>
        <p:nvSpPr>
          <p:cNvPr id="14" name="Oval 19"/>
          <p:cNvSpPr>
            <a:spLocks noChangeArrowheads="1"/>
          </p:cNvSpPr>
          <p:nvPr/>
        </p:nvSpPr>
        <p:spPr bwMode="gray">
          <a:xfrm>
            <a:off x="4238932" y="1026294"/>
            <a:ext cx="1938205" cy="189865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hỏi</a:t>
            </a:r>
            <a:endParaRPr lang="en-US" sz="2000" dirty="0">
              <a:solidFill>
                <a:srgbClr val="111111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rõ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ràng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xác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dễ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hiểu</a:t>
            </a:r>
            <a:endParaRPr lang="en-US" sz="2000" dirty="0">
              <a:solidFill>
                <a:srgbClr val="111111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gray">
          <a:xfrm>
            <a:off x="1730111" y="2011324"/>
            <a:ext cx="2139421" cy="197485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GV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tổng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kết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chỉ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được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kiến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thức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mới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lĩnh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hội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2"/>
          <p:cNvSpPr>
            <a:spLocks noChangeArrowheads="1"/>
          </p:cNvSpPr>
          <p:nvPr/>
        </p:nvSpPr>
        <p:spPr bwMode="gray">
          <a:xfrm>
            <a:off x="1136577" y="4509120"/>
            <a:ext cx="1941644" cy="190500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Hạn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chế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hỏi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trả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lời</a:t>
            </a: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hoặc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Left Arrow 12">
            <a:hlinkClick r:id="rId2" action="ppaction://hlinksldjump"/>
          </p:cNvPr>
          <p:cNvSpPr/>
          <p:nvPr/>
        </p:nvSpPr>
        <p:spPr>
          <a:xfrm>
            <a:off x="9489504" y="6165304"/>
            <a:ext cx="36004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1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  <p:bldP spid="17" grpId="0" animBg="1"/>
      <p:bldP spid="21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44688" y="260648"/>
            <a:ext cx="528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 ĐỘ CÂU HỎI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366228" y="2839616"/>
            <a:ext cx="1882916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XỬ LÝ</a:t>
            </a:r>
          </a:p>
        </p:txBody>
      </p:sp>
      <p:sp>
        <p:nvSpPr>
          <p:cNvPr id="7" name="Rectangl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045420" y="3754051"/>
            <a:ext cx="198120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NHỚ LẠI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2880320" y="1772816"/>
            <a:ext cx="2724150" cy="2057400"/>
          </a:xfrm>
          <a:prstGeom prst="line">
            <a:avLst/>
          </a:prstGeom>
          <a:noFill/>
          <a:ln w="76200">
            <a:solidFill>
              <a:srgbClr val="FF0066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601072" y="1772816"/>
            <a:ext cx="2228850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ỨNG DỤNG</a:t>
            </a:r>
          </a:p>
        </p:txBody>
      </p:sp>
    </p:spTree>
    <p:extLst>
      <p:ext uri="{BB962C8B-B14F-4D97-AF65-F5344CB8AC3E}">
        <p14:creationId xmlns:p14="http://schemas.microsoft.com/office/powerpoint/2010/main" val="118150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8" grpId="0" animBg="1"/>
      <p:bldP spid="1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704528" y="1999674"/>
          <a:ext cx="8712968" cy="42896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0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Dạng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câu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hỏi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749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hoàn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chỉnh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9782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định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nghĩa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liệt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kê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122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quan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sát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145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lựa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chọn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3726616" y="2456063"/>
            <a:ext cx="541105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Dòng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pha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là</a:t>
            </a:r>
            <a:r>
              <a:rPr lang="en-US" sz="2000" dirty="0">
                <a:solidFill>
                  <a:srgbClr val="230BB5"/>
                </a:solidFill>
              </a:rPr>
              <a:t>……..?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gray">
          <a:xfrm>
            <a:off x="3654976" y="3068962"/>
            <a:ext cx="548269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Thế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nào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là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chuyển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động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tịnh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tiến</a:t>
            </a:r>
            <a:r>
              <a:rPr lang="en-US" sz="2000" dirty="0">
                <a:solidFill>
                  <a:srgbClr val="230BB5"/>
                </a:solidFill>
              </a:rPr>
              <a:t>?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gray">
          <a:xfrm>
            <a:off x="3704756" y="3667673"/>
            <a:ext cx="55446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Trình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bày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các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bước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kiểm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cách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của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động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cơ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điện</a:t>
            </a:r>
            <a:r>
              <a:rPr lang="en-US" sz="2000" dirty="0">
                <a:solidFill>
                  <a:srgbClr val="230BB5"/>
                </a:solidFill>
              </a:rPr>
              <a:t>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gray">
          <a:xfrm>
            <a:off x="3704755" y="4545558"/>
            <a:ext cx="55446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Hãy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cho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biết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trong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hình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dưới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đây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có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nhiêu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biển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báo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cấm</a:t>
            </a:r>
            <a:endParaRPr lang="en-US" sz="2000" dirty="0">
              <a:solidFill>
                <a:srgbClr val="230BB5"/>
              </a:solidFill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3639694" y="5436023"/>
            <a:ext cx="5674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Trong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các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loại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dao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sau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đây</a:t>
            </a:r>
            <a:r>
              <a:rPr lang="en-US" sz="2000" dirty="0">
                <a:solidFill>
                  <a:srgbClr val="230BB5"/>
                </a:solidFill>
              </a:rPr>
              <a:t>, </a:t>
            </a:r>
            <a:r>
              <a:rPr lang="en-US" sz="2000" dirty="0" err="1">
                <a:solidFill>
                  <a:srgbClr val="230BB5"/>
                </a:solidFill>
              </a:rPr>
              <a:t>dao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nào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là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dao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trong</a:t>
            </a:r>
            <a:r>
              <a:rPr lang="en-US" sz="2000" dirty="0">
                <a:solidFill>
                  <a:srgbClr val="230BB5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489" y="801579"/>
            <a:ext cx="8987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vi-VN" sz="2400" i="1" dirty="0">
                <a:solidFill>
                  <a:prstClr val="black"/>
                </a:solidFill>
              </a:rPr>
              <a:t>Cấp độ câu hỏi này kiểm tra xem các dữ kiện </a:t>
            </a:r>
            <a:endParaRPr lang="en-US" sz="2400" i="1" dirty="0">
              <a:solidFill>
                <a:prstClr val="black"/>
              </a:solidFill>
            </a:endParaRPr>
          </a:p>
          <a:p>
            <a:pPr algn="ctr"/>
            <a:r>
              <a:rPr lang="vi-VN" sz="2400" i="1" dirty="0">
                <a:solidFill>
                  <a:prstClr val="black"/>
                </a:solidFill>
              </a:rPr>
              <a:t>có được ghi nhớ không?</a:t>
            </a:r>
          </a:p>
        </p:txBody>
      </p:sp>
      <p:sp>
        <p:nvSpPr>
          <p:cNvPr id="15" name="Rectangle 1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3131325" y="249827"/>
            <a:ext cx="3413434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CẤP ĐỘ NHỚ LẠI</a:t>
            </a:r>
          </a:p>
        </p:txBody>
      </p:sp>
    </p:spTree>
    <p:extLst>
      <p:ext uri="{BB962C8B-B14F-4D97-AF65-F5344CB8AC3E}">
        <p14:creationId xmlns:p14="http://schemas.microsoft.com/office/powerpoint/2010/main" val="270576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704528" y="1772816"/>
          <a:ext cx="8712968" cy="45982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0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Dạng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câu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hỏi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7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phân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tích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978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so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sánh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giải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thích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122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tổ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chức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145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xếp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thứ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tự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3726616" y="2229203"/>
            <a:ext cx="541105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Yếu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tố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nào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quyết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định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tính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chất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của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một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quy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trình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công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nghệ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gray">
          <a:xfrm>
            <a:off x="3654976" y="3130134"/>
            <a:ext cx="548269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Động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cơ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và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máy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phát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có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gì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giống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và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khác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nhau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gray">
          <a:xfrm>
            <a:off x="3786980" y="3955705"/>
            <a:ext cx="55446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Vì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sao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gông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từ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máy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biến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áp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phải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dùng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lá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thép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mỏng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ghép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với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nhau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gray">
          <a:xfrm>
            <a:off x="3786979" y="4869160"/>
            <a:ext cx="55446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Có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thể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sắp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xếp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thông</a:t>
            </a:r>
            <a:r>
              <a:rPr lang="en-US" sz="2000" dirty="0">
                <a:solidFill>
                  <a:srgbClr val="1306BA"/>
                </a:solidFill>
              </a:rPr>
              <a:t> tin </a:t>
            </a:r>
            <a:r>
              <a:rPr lang="en-US" sz="2000" dirty="0" err="1">
                <a:solidFill>
                  <a:srgbClr val="1306BA"/>
                </a:solidFill>
              </a:rPr>
              <a:t>này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như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thế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nào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thì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hợp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lý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hơn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3654976" y="5745450"/>
            <a:ext cx="56747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Hãy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sắp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xếp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bước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dưới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đây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thành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quy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trình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kiểm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tra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của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động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cơ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endParaRPr lang="en-US" sz="2000" dirty="0">
              <a:solidFill>
                <a:srgbClr val="1306BA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489" y="692698"/>
            <a:ext cx="8987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>
                <a:solidFill>
                  <a:prstClr val="black"/>
                </a:solidFill>
              </a:rPr>
              <a:t>Cấp độ câu hỏi này đòi hỏi </a:t>
            </a:r>
            <a:r>
              <a:rPr lang="en-US" sz="2400" i="1" dirty="0" err="1">
                <a:solidFill>
                  <a:prstClr val="black"/>
                </a:solidFill>
                <a:latin typeface="arial (Body)"/>
              </a:rPr>
              <a:t>người</a:t>
            </a:r>
            <a:r>
              <a:rPr lang="en-US" sz="2400" i="1" dirty="0">
                <a:solidFill>
                  <a:prstClr val="black"/>
                </a:solidFill>
                <a:latin typeface="arial (Body)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arial (Body)"/>
              </a:rPr>
              <a:t>học</a:t>
            </a:r>
            <a:r>
              <a:rPr lang="en-US" sz="2400" i="1" dirty="0">
                <a:solidFill>
                  <a:prstClr val="black"/>
                </a:solidFill>
                <a:latin typeface="arial (Body)"/>
              </a:rPr>
              <a:t> </a:t>
            </a:r>
            <a:r>
              <a:rPr lang="vi-VN" sz="2400" i="1" dirty="0">
                <a:solidFill>
                  <a:prstClr val="black"/>
                </a:solidFill>
              </a:rPr>
              <a:t>phải xử l</a:t>
            </a:r>
            <a:r>
              <a:rPr lang="en-US" sz="2400" i="1" dirty="0">
                <a:solidFill>
                  <a:prstClr val="black"/>
                </a:solidFill>
              </a:rPr>
              <a:t>ý</a:t>
            </a:r>
            <a:r>
              <a:rPr lang="vi-VN" sz="2400" i="1" dirty="0">
                <a:solidFill>
                  <a:prstClr val="black"/>
                </a:solidFill>
              </a:rPr>
              <a:t> thông tin</a:t>
            </a:r>
            <a:endParaRPr lang="en-US" sz="2400" i="1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>
                <a:solidFill>
                  <a:prstClr val="black"/>
                </a:solidFill>
              </a:rPr>
              <a:t> bằng các kĩ năng tư duy cao hơn</a:t>
            </a:r>
            <a:r>
              <a:rPr lang="en-US" sz="2400" i="1" dirty="0">
                <a:solidFill>
                  <a:srgbClr val="0000CC"/>
                </a:solidFill>
                <a:latin typeface=".VnArial" pitchFamily="34" charset="0"/>
              </a:rPr>
              <a:t>.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440832" y="116632"/>
            <a:ext cx="3316697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CẤP ĐỘ XỬ LÝ</a:t>
            </a:r>
          </a:p>
        </p:txBody>
      </p:sp>
    </p:spTree>
    <p:extLst>
      <p:ext uri="{BB962C8B-B14F-4D97-AF65-F5344CB8AC3E}">
        <p14:creationId xmlns:p14="http://schemas.microsoft.com/office/powerpoint/2010/main" val="267543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704527" y="1412776"/>
          <a:ext cx="8856984" cy="520516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137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32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Dạng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câu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hỏi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7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vận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dụng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95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dự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báo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lấy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434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khái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quát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hoá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145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đánh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giá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3726616" y="1929026"/>
            <a:ext cx="541105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thể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dùng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dao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tiện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bằng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thép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gió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để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cắt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cao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tốc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không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gray">
          <a:xfrm>
            <a:off x="3654977" y="2708922"/>
            <a:ext cx="590653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408BC"/>
                </a:solidFill>
              </a:rPr>
              <a:t>Căn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cứ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vào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xu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hướng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phát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triển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của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công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nghiệp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vật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liệu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kỹ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thuật</a:t>
            </a:r>
            <a:r>
              <a:rPr lang="en-US" sz="2000" dirty="0">
                <a:solidFill>
                  <a:srgbClr val="0408BC"/>
                </a:solidFill>
              </a:rPr>
              <a:t>, </a:t>
            </a:r>
            <a:r>
              <a:rPr lang="en-US" sz="2000" dirty="0" err="1">
                <a:solidFill>
                  <a:srgbClr val="0408BC"/>
                </a:solidFill>
              </a:rPr>
              <a:t>ngành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sản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xuất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vật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liệu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dụng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cụ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cắt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có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thể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phát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triển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theo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hướng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nào</a:t>
            </a:r>
            <a:r>
              <a:rPr lang="en-US" sz="2000" dirty="0">
                <a:solidFill>
                  <a:srgbClr val="0408BC"/>
                </a:solidFill>
              </a:rPr>
              <a:t>?</a:t>
            </a:r>
            <a:endParaRPr lang="en-US" sz="2000" dirty="0">
              <a:solidFill>
                <a:srgbClr val="0408B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gray">
          <a:xfrm>
            <a:off x="3786980" y="3838022"/>
            <a:ext cx="55446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lấy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ví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dụ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ứng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dụng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Điốt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kỹ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thuật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tử</a:t>
            </a:r>
            <a:endParaRPr lang="en-US" sz="2000" dirty="0">
              <a:solidFill>
                <a:srgbClr val="0408B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gray">
          <a:xfrm>
            <a:off x="3584847" y="4749499"/>
            <a:ext cx="63211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Hãy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chỉ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ra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ưu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điểm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và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hạn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chế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của</a:t>
            </a:r>
            <a:r>
              <a:rPr lang="en-US" sz="2000" dirty="0">
                <a:solidFill>
                  <a:srgbClr val="1306BA"/>
                </a:solidFill>
              </a:rPr>
              <a:t> PP </a:t>
            </a:r>
            <a:r>
              <a:rPr lang="en-US" sz="2000" dirty="0" err="1">
                <a:solidFill>
                  <a:srgbClr val="1306BA"/>
                </a:solidFill>
              </a:rPr>
              <a:t>đàm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thoại</a:t>
            </a:r>
            <a:r>
              <a:rPr lang="en-US" sz="2000" dirty="0">
                <a:solidFill>
                  <a:srgbClr val="1306BA"/>
                </a:solidFill>
              </a:rPr>
              <a:t>.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3654976" y="5373218"/>
            <a:ext cx="56747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án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tăng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năng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suất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gia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trình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bày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án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khả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thi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điều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kiện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cụ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thể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chúng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ta?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489" y="548682"/>
            <a:ext cx="8987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>
                <a:solidFill>
                  <a:prstClr val="black"/>
                </a:solidFill>
              </a:rPr>
              <a:t>Cấp độ câu hỏi này đòi hỏi </a:t>
            </a:r>
            <a:r>
              <a:rPr lang="en-US" sz="2400" i="1" dirty="0" err="1">
                <a:solidFill>
                  <a:prstClr val="black"/>
                </a:solidFill>
                <a:latin typeface="arial (Body)"/>
              </a:rPr>
              <a:t>người</a:t>
            </a:r>
            <a:r>
              <a:rPr lang="en-US" sz="2400" i="1" dirty="0">
                <a:solidFill>
                  <a:prstClr val="black"/>
                </a:solidFill>
                <a:latin typeface="arial (Body)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arial (Body)"/>
              </a:rPr>
              <a:t>học</a:t>
            </a:r>
            <a:r>
              <a:rPr lang="en-US" sz="2400" i="1" dirty="0">
                <a:solidFill>
                  <a:prstClr val="black"/>
                </a:solidFill>
                <a:latin typeface="arial (Body)"/>
              </a:rPr>
              <a:t> </a:t>
            </a:r>
            <a:r>
              <a:rPr lang="vi-VN" sz="2400" i="1" dirty="0">
                <a:solidFill>
                  <a:prstClr val="black"/>
                </a:solidFill>
              </a:rPr>
              <a:t>phải tìm ra </a:t>
            </a:r>
            <a:endParaRPr lang="en-US" sz="2400" i="1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>
                <a:solidFill>
                  <a:prstClr val="black"/>
                </a:solidFill>
              </a:rPr>
              <a:t>những thông tin mới dựa trên những điều đã được học</a:t>
            </a:r>
            <a:r>
              <a:rPr lang="en-US" sz="2400" i="1" dirty="0">
                <a:solidFill>
                  <a:srgbClr val="0000CC"/>
                </a:solidFill>
                <a:latin typeface=".VnArial" pitchFamily="34" charset="0"/>
              </a:rPr>
              <a:t>.</a:t>
            </a:r>
          </a:p>
        </p:txBody>
      </p:sp>
      <p:sp>
        <p:nvSpPr>
          <p:cNvPr id="15" name="Left Arrow 14">
            <a:hlinkClick r:id="rId2" action="ppaction://hlinksldjump"/>
          </p:cNvPr>
          <p:cNvSpPr/>
          <p:nvPr/>
        </p:nvSpPr>
        <p:spPr>
          <a:xfrm>
            <a:off x="9489504" y="6165304"/>
            <a:ext cx="36004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576736" y="44624"/>
            <a:ext cx="3855407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CẤP ĐỘ ỨNG DỤNG</a:t>
            </a:r>
          </a:p>
        </p:txBody>
      </p:sp>
    </p:spTree>
    <p:extLst>
      <p:ext uri="{BB962C8B-B14F-4D97-AF65-F5344CB8AC3E}">
        <p14:creationId xmlns:p14="http://schemas.microsoft.com/office/powerpoint/2010/main" val="173866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9" name="Rectangle 3"/>
          <p:cNvSpPr>
            <a:spLocks noChangeArrowheads="1"/>
          </p:cNvSpPr>
          <p:nvPr/>
        </p:nvSpPr>
        <p:spPr bwMode="auto">
          <a:xfrm>
            <a:off x="992560" y="1084674"/>
            <a:ext cx="250979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1306BA"/>
                </a:solidFill>
              </a:rPr>
              <a:t>1. CÂU TRẢ LỜI ĐÚNG</a:t>
            </a:r>
          </a:p>
        </p:txBody>
      </p:sp>
      <p:sp>
        <p:nvSpPr>
          <p:cNvPr id="557060" name="Rectangle 4"/>
          <p:cNvSpPr>
            <a:spLocks noChangeArrowheads="1"/>
          </p:cNvSpPr>
          <p:nvPr/>
        </p:nvSpPr>
        <p:spPr bwMode="auto">
          <a:xfrm>
            <a:off x="3584848" y="990639"/>
            <a:ext cx="5616624" cy="800219"/>
          </a:xfrm>
          <a:prstGeom prst="rect">
            <a:avLst/>
          </a:prstGeom>
          <a:solidFill>
            <a:srgbClr val="C4C0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KHEN NGỢI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CÔNG NHẬN</a:t>
            </a:r>
          </a:p>
        </p:txBody>
      </p:sp>
      <p:sp>
        <p:nvSpPr>
          <p:cNvPr id="557061" name="Rectangle 5"/>
          <p:cNvSpPr>
            <a:spLocks noChangeArrowheads="1"/>
          </p:cNvSpPr>
          <p:nvPr/>
        </p:nvSpPr>
        <p:spPr bwMode="auto">
          <a:xfrm>
            <a:off x="992560" y="2060848"/>
            <a:ext cx="2530484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306BA"/>
                </a:solidFill>
              </a:rPr>
              <a:t>2. CÂU TRẢ LỜI </a:t>
            </a:r>
          </a:p>
          <a:p>
            <a:r>
              <a:rPr lang="en-US" sz="2000" b="1" dirty="0">
                <a:solidFill>
                  <a:srgbClr val="1306BA"/>
                </a:solidFill>
              </a:rPr>
              <a:t>     ĐÚNG MỘT PHẦN</a:t>
            </a:r>
          </a:p>
        </p:txBody>
      </p:sp>
      <p:sp>
        <p:nvSpPr>
          <p:cNvPr id="557062" name="Rectangle 6"/>
          <p:cNvSpPr>
            <a:spLocks noChangeArrowheads="1"/>
          </p:cNvSpPr>
          <p:nvPr/>
        </p:nvSpPr>
        <p:spPr bwMode="auto">
          <a:xfrm>
            <a:off x="3584848" y="1925638"/>
            <a:ext cx="5616624" cy="1231106"/>
          </a:xfrm>
          <a:prstGeom prst="rect">
            <a:avLst/>
          </a:prstGeom>
          <a:solidFill>
            <a:srgbClr val="FFE98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ĐÁNH GIÁ PHẦN TRẢ LỜI ĐÚNG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ĐỀ NGHỊ HỌC SINH KHÁC BỔ SUNG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ĐỀ NGHỊ HỌC SINH KHÁC HOÀN THIỆN</a:t>
            </a:r>
          </a:p>
        </p:txBody>
      </p:sp>
      <p:sp>
        <p:nvSpPr>
          <p:cNvPr id="557063" name="Rectangle 7"/>
          <p:cNvSpPr>
            <a:spLocks noChangeArrowheads="1"/>
          </p:cNvSpPr>
          <p:nvPr/>
        </p:nvSpPr>
        <p:spPr bwMode="auto">
          <a:xfrm>
            <a:off x="1050280" y="3352801"/>
            <a:ext cx="246256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i-FI" sz="2000" b="1" dirty="0">
                <a:solidFill>
                  <a:srgbClr val="1306BA"/>
                </a:solidFill>
              </a:rPr>
              <a:t>3. CÂU TRẢ LỜI SAI</a:t>
            </a:r>
          </a:p>
        </p:txBody>
      </p:sp>
      <p:sp>
        <p:nvSpPr>
          <p:cNvPr id="557064" name="Rectangle 8"/>
          <p:cNvSpPr>
            <a:spLocks noChangeArrowheads="1"/>
          </p:cNvSpPr>
          <p:nvPr/>
        </p:nvSpPr>
        <p:spPr bwMode="auto">
          <a:xfrm>
            <a:off x="3584848" y="3276855"/>
            <a:ext cx="5616624" cy="800219"/>
          </a:xfrm>
          <a:prstGeom prst="rect">
            <a:avLst/>
          </a:prstGeom>
          <a:solidFill>
            <a:srgbClr val="71FF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XÁC NHẬN SỰ ĐÓNG GÓP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YÊU CẦU CÁC HỌC VIÊN KHÁC CÙNG ĐÓNG GÓP</a:t>
            </a:r>
          </a:p>
        </p:txBody>
      </p:sp>
      <p:sp>
        <p:nvSpPr>
          <p:cNvPr id="557065" name="Rectangle 9"/>
          <p:cNvSpPr>
            <a:spLocks noChangeArrowheads="1"/>
          </p:cNvSpPr>
          <p:nvPr/>
        </p:nvSpPr>
        <p:spPr bwMode="auto">
          <a:xfrm>
            <a:off x="1050280" y="4365104"/>
            <a:ext cx="246256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306BA"/>
                </a:solidFill>
              </a:rPr>
              <a:t>4. KHÔNG  TRẢ LỜI </a:t>
            </a:r>
          </a:p>
        </p:txBody>
      </p:sp>
      <p:sp>
        <p:nvSpPr>
          <p:cNvPr id="557066" name="Rectangle 10"/>
          <p:cNvSpPr>
            <a:spLocks noChangeArrowheads="1"/>
          </p:cNvSpPr>
          <p:nvPr/>
        </p:nvSpPr>
        <p:spPr bwMode="auto">
          <a:xfrm>
            <a:off x="3584848" y="4191038"/>
            <a:ext cx="5616624" cy="2092881"/>
          </a:xfrm>
          <a:prstGeom prst="rect">
            <a:avLst/>
          </a:prstGeom>
          <a:solidFill>
            <a:srgbClr val="FFDF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ĐỪNG LÀM TO CHUYỆN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HỎI MỘT HỌC VIÊN KHÁC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ĐẶT LẠI CÂU HỎI DƯỚI DẠNG KHÁC</a:t>
            </a:r>
            <a:endParaRPr lang="vi-VN" b="1" dirty="0">
              <a:solidFill>
                <a:prstClr val="black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SỬ DỤNG GIÁO CỤ TRỰC QUAN ĐỂ LÀM RÕ   CÂU  HỎI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prstClr val="black"/>
                </a:solidFill>
              </a:rPr>
              <a:t>-  GIẢNG LẠI KHÁI NIỆM ĐÓ.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6577" y="188642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GỢI Ý CÁCH XỬ LÝ CÂU TRẢ LỜI CỦA NGƯỜI HỌC</a:t>
            </a:r>
          </a:p>
        </p:txBody>
      </p:sp>
    </p:spTree>
    <p:extLst>
      <p:ext uri="{BB962C8B-B14F-4D97-AF65-F5344CB8AC3E}">
        <p14:creationId xmlns:p14="http://schemas.microsoft.com/office/powerpoint/2010/main" val="385167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7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5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57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57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5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5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57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57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9" grpId="0" animBg="1"/>
      <p:bldP spid="557060" grpId="0" animBg="1"/>
      <p:bldP spid="557061" grpId="0" animBg="1"/>
      <p:bldP spid="557062" grpId="0" animBg="1"/>
      <p:bldP spid="557063" grpId="0" animBg="1"/>
      <p:bldP spid="557064" grpId="0" animBg="1"/>
      <p:bldP spid="557065" grpId="0" animBg="1"/>
      <p:bldP spid="55706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547" y="1407304"/>
            <a:ext cx="8399909" cy="281378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vert="horz" wrap="square" lIns="0" tIns="741172" rIns="0" bIns="0" rtlCol="0">
            <a:spAutoFit/>
          </a:bodyPr>
          <a:lstStyle/>
          <a:p>
            <a:pPr marL="1271905" marR="5080" indent="-441959" algn="ctr">
              <a:lnSpc>
                <a:spcPct val="150100"/>
              </a:lnSpc>
              <a:spcBef>
                <a:spcPts val="95"/>
              </a:spcBef>
            </a:pPr>
            <a:r>
              <a:rPr sz="4800" b="1" spc="-5" dirty="0">
                <a:solidFill>
                  <a:srgbClr val="FF0000"/>
                </a:solidFill>
              </a:rPr>
              <a:t>MỘT </a:t>
            </a:r>
            <a:r>
              <a:rPr sz="4800" b="1" spc="-10" dirty="0">
                <a:solidFill>
                  <a:srgbClr val="FF0000"/>
                </a:solidFill>
              </a:rPr>
              <a:t>SỐ KỸ THUẬT</a:t>
            </a:r>
            <a:r>
              <a:rPr lang="en-US" sz="4800" b="1" spc="-10" dirty="0">
                <a:solidFill>
                  <a:srgbClr val="FF0000"/>
                </a:solidFill>
              </a:rPr>
              <a:t/>
            </a:r>
            <a:br>
              <a:rPr lang="en-US" sz="4800" b="1" spc="-10" dirty="0">
                <a:solidFill>
                  <a:srgbClr val="FF0000"/>
                </a:solidFill>
              </a:rPr>
            </a:br>
            <a:r>
              <a:rPr sz="4800" b="1" spc="-10" dirty="0">
                <a:solidFill>
                  <a:srgbClr val="FF0000"/>
                </a:solidFill>
              </a:rPr>
              <a:t>DẠY HỌC </a:t>
            </a:r>
            <a:r>
              <a:rPr sz="4800" b="1" spc="-5" dirty="0">
                <a:solidFill>
                  <a:srgbClr val="FF0000"/>
                </a:solidFill>
              </a:rPr>
              <a:t>TÍCH</a:t>
            </a:r>
            <a:r>
              <a:rPr sz="4800" b="1" spc="-55" dirty="0">
                <a:solidFill>
                  <a:srgbClr val="FF0000"/>
                </a:solidFill>
              </a:rPr>
              <a:t> </a:t>
            </a:r>
            <a:r>
              <a:rPr sz="4800" b="1" spc="-15" dirty="0">
                <a:solidFill>
                  <a:srgbClr val="FF0000"/>
                </a:solidFill>
              </a:rPr>
              <a:t>CỰC</a:t>
            </a:r>
            <a:endParaRPr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1232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0592" y="193658"/>
            <a:ext cx="684076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C00000"/>
                </a:solidFill>
              </a:rPr>
              <a:t>KỸ THUẬT CÔNG NÃO</a:t>
            </a:r>
            <a:endParaRPr sz="40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495401" y="1201246"/>
            <a:ext cx="8575675" cy="2951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26794">
              <a:lnSpc>
                <a:spcPct val="150000"/>
              </a:lnSpc>
              <a:spcBef>
                <a:spcPts val="95"/>
              </a:spcBef>
              <a:tabLst>
                <a:tab pos="2985770" algn="l"/>
              </a:tabLst>
            </a:pPr>
            <a:r>
              <a:rPr sz="3200" dirty="0">
                <a:latin typeface="Arial"/>
                <a:cs typeface="Arial"/>
              </a:rPr>
              <a:t>GV </a:t>
            </a:r>
            <a:r>
              <a:rPr sz="3200" spc="-5" dirty="0">
                <a:latin typeface="Arial"/>
                <a:cs typeface="Arial"/>
              </a:rPr>
              <a:t>nêu ra một </a:t>
            </a:r>
            <a:r>
              <a:rPr sz="3200" dirty="0">
                <a:latin typeface="Arial"/>
                <a:cs typeface="Arial"/>
              </a:rPr>
              <a:t>chủ </a:t>
            </a:r>
            <a:r>
              <a:rPr sz="3200" spc="-5" dirty="0">
                <a:latin typeface="Arial"/>
                <a:cs typeface="Arial"/>
              </a:rPr>
              <a:t>đề để </a:t>
            </a:r>
            <a:r>
              <a:rPr sz="3200" dirty="0">
                <a:latin typeface="Arial"/>
                <a:cs typeface="Arial"/>
              </a:rPr>
              <a:t>HS suy </a:t>
            </a:r>
            <a:r>
              <a:rPr sz="3200" spc="-5" dirty="0">
                <a:latin typeface="Arial"/>
                <a:cs typeface="Arial"/>
              </a:rPr>
              <a:t>nghĩ </a:t>
            </a:r>
            <a:r>
              <a:rPr sz="3200" dirty="0">
                <a:latin typeface="Arial"/>
                <a:cs typeface="Arial"/>
              </a:rPr>
              <a:t>và  </a:t>
            </a:r>
            <a:r>
              <a:rPr sz="3200" spc="-5" dirty="0">
                <a:latin typeface="Arial"/>
                <a:cs typeface="Arial"/>
              </a:rPr>
              <a:t>tham gia </a:t>
            </a:r>
            <a:r>
              <a:rPr sz="3200" spc="-10" dirty="0">
                <a:latin typeface="Arial"/>
                <a:cs typeface="Arial"/>
              </a:rPr>
              <a:t>giải </a:t>
            </a:r>
            <a:r>
              <a:rPr sz="3200" spc="-5" dirty="0">
                <a:latin typeface="Arial"/>
                <a:cs typeface="Arial"/>
              </a:rPr>
              <a:t>quyết .Mọi </a:t>
            </a:r>
            <a:r>
              <a:rPr sz="3200" dirty="0">
                <a:latin typeface="Arial"/>
                <a:cs typeface="Arial"/>
              </a:rPr>
              <a:t>HS </a:t>
            </a:r>
            <a:r>
              <a:rPr sz="3200" spc="-5" dirty="0">
                <a:latin typeface="Arial"/>
                <a:cs typeface="Arial"/>
              </a:rPr>
              <a:t>được </a:t>
            </a:r>
            <a:r>
              <a:rPr sz="3200" dirty="0">
                <a:latin typeface="Arial"/>
                <a:cs typeface="Arial"/>
              </a:rPr>
              <a:t>khuyến khích  </a:t>
            </a:r>
            <a:r>
              <a:rPr sz="3200" spc="-5" dirty="0">
                <a:latin typeface="Arial"/>
                <a:cs typeface="Arial"/>
              </a:rPr>
              <a:t>đưa ra </a:t>
            </a:r>
            <a:r>
              <a:rPr sz="3200" dirty="0">
                <a:latin typeface="Arial"/>
                <a:cs typeface="Arial"/>
              </a:rPr>
              <a:t>các ý kiến </a:t>
            </a:r>
            <a:r>
              <a:rPr sz="3200" spc="-5" dirty="0">
                <a:latin typeface="Arial"/>
                <a:cs typeface="Arial"/>
              </a:rPr>
              <a:t>một </a:t>
            </a:r>
            <a:r>
              <a:rPr sz="3200" dirty="0">
                <a:latin typeface="Arial"/>
                <a:cs typeface="Arial"/>
              </a:rPr>
              <a:t>cách tự </a:t>
            </a:r>
            <a:r>
              <a:rPr sz="3200" spc="-10" dirty="0">
                <a:latin typeface="Arial"/>
                <a:cs typeface="Arial"/>
              </a:rPr>
              <a:t>nhiên. </a:t>
            </a:r>
            <a:r>
              <a:rPr sz="3200" spc="-5" dirty="0">
                <a:latin typeface="Arial"/>
                <a:cs typeface="Arial"/>
              </a:rPr>
              <a:t>Mọi </a:t>
            </a:r>
            <a:r>
              <a:rPr sz="3200" dirty="0">
                <a:latin typeface="Arial"/>
                <a:cs typeface="Arial"/>
              </a:rPr>
              <a:t>ý </a:t>
            </a:r>
            <a:r>
              <a:rPr sz="3200" spc="-5" dirty="0">
                <a:latin typeface="Arial"/>
                <a:cs typeface="Arial"/>
              </a:rPr>
              <a:t>kiến  </a:t>
            </a:r>
            <a:r>
              <a:rPr sz="3200" dirty="0">
                <a:latin typeface="Arial"/>
                <a:cs typeface="Arial"/>
              </a:rPr>
              <a:t>được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ghi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nhận,	</a:t>
            </a:r>
            <a:r>
              <a:rPr sz="3200" dirty="0">
                <a:latin typeface="Arial"/>
                <a:cs typeface="Arial"/>
              </a:rPr>
              <a:t>chú ý, </a:t>
            </a:r>
            <a:r>
              <a:rPr sz="3200" spc="-5" dirty="0">
                <a:latin typeface="Arial"/>
                <a:cs typeface="Arial"/>
              </a:rPr>
              <a:t>đánh giá </a:t>
            </a:r>
            <a:r>
              <a:rPr sz="3200" spc="-10" dirty="0">
                <a:latin typeface="Arial"/>
                <a:cs typeface="Arial"/>
              </a:rPr>
              <a:t>nhận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xét.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4736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906000" cy="1552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143" y="177495"/>
            <a:ext cx="9239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Arial"/>
                <a:cs typeface="Arial"/>
              </a:rPr>
              <a:t>LOGO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67037" y="190500"/>
            <a:ext cx="6447155" cy="5581015"/>
            <a:chOff x="2967037" y="190500"/>
            <a:chExt cx="6447155" cy="5581015"/>
          </a:xfrm>
        </p:grpSpPr>
        <p:sp>
          <p:nvSpPr>
            <p:cNvPr id="5" name="object 5"/>
            <p:cNvSpPr/>
            <p:nvPr/>
          </p:nvSpPr>
          <p:spPr>
            <a:xfrm>
              <a:off x="7842503" y="190500"/>
              <a:ext cx="1571244" cy="2095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71800" y="1600200"/>
              <a:ext cx="4038600" cy="3962400"/>
            </a:xfrm>
            <a:custGeom>
              <a:avLst/>
              <a:gdLst/>
              <a:ahLst/>
              <a:cxnLst/>
              <a:rect l="l" t="t" r="r" b="b"/>
              <a:pathLst>
                <a:path w="4038600" h="3962400">
                  <a:moveTo>
                    <a:pt x="2019300" y="0"/>
                  </a:moveTo>
                  <a:lnTo>
                    <a:pt x="1970239" y="573"/>
                  </a:lnTo>
                  <a:lnTo>
                    <a:pt x="1921466" y="2284"/>
                  </a:lnTo>
                  <a:lnTo>
                    <a:pt x="1872993" y="5120"/>
                  </a:lnTo>
                  <a:lnTo>
                    <a:pt x="1824834" y="9068"/>
                  </a:lnTo>
                  <a:lnTo>
                    <a:pt x="1777001" y="14116"/>
                  </a:lnTo>
                  <a:lnTo>
                    <a:pt x="1729509" y="20249"/>
                  </a:lnTo>
                  <a:lnTo>
                    <a:pt x="1682370" y="27455"/>
                  </a:lnTo>
                  <a:lnTo>
                    <a:pt x="1635597" y="35722"/>
                  </a:lnTo>
                  <a:lnTo>
                    <a:pt x="1589204" y="45035"/>
                  </a:lnTo>
                  <a:lnTo>
                    <a:pt x="1543204" y="55383"/>
                  </a:lnTo>
                  <a:lnTo>
                    <a:pt x="1497610" y="66752"/>
                  </a:lnTo>
                  <a:lnTo>
                    <a:pt x="1452435" y="79130"/>
                  </a:lnTo>
                  <a:lnTo>
                    <a:pt x="1407693" y="92502"/>
                  </a:lnTo>
                  <a:lnTo>
                    <a:pt x="1363396" y="106857"/>
                  </a:lnTo>
                  <a:lnTo>
                    <a:pt x="1319559" y="122181"/>
                  </a:lnTo>
                  <a:lnTo>
                    <a:pt x="1276194" y="138462"/>
                  </a:lnTo>
                  <a:lnTo>
                    <a:pt x="1233314" y="155686"/>
                  </a:lnTo>
                  <a:lnTo>
                    <a:pt x="1190933" y="173840"/>
                  </a:lnTo>
                  <a:lnTo>
                    <a:pt x="1149065" y="192912"/>
                  </a:lnTo>
                  <a:lnTo>
                    <a:pt x="1107721" y="212888"/>
                  </a:lnTo>
                  <a:lnTo>
                    <a:pt x="1066915" y="233756"/>
                  </a:lnTo>
                  <a:lnTo>
                    <a:pt x="1026662" y="255502"/>
                  </a:lnTo>
                  <a:lnTo>
                    <a:pt x="986973" y="278114"/>
                  </a:lnTo>
                  <a:lnTo>
                    <a:pt x="947862" y="301578"/>
                  </a:lnTo>
                  <a:lnTo>
                    <a:pt x="909342" y="325883"/>
                  </a:lnTo>
                  <a:lnTo>
                    <a:pt x="871427" y="351013"/>
                  </a:lnTo>
                  <a:lnTo>
                    <a:pt x="834129" y="376958"/>
                  </a:lnTo>
                  <a:lnTo>
                    <a:pt x="797463" y="403703"/>
                  </a:lnTo>
                  <a:lnTo>
                    <a:pt x="761441" y="431236"/>
                  </a:lnTo>
                  <a:lnTo>
                    <a:pt x="726076" y="459543"/>
                  </a:lnTo>
                  <a:lnTo>
                    <a:pt x="691381" y="488613"/>
                  </a:lnTo>
                  <a:lnTo>
                    <a:pt x="657371" y="518431"/>
                  </a:lnTo>
                  <a:lnTo>
                    <a:pt x="624057" y="548985"/>
                  </a:lnTo>
                  <a:lnTo>
                    <a:pt x="591454" y="580263"/>
                  </a:lnTo>
                  <a:lnTo>
                    <a:pt x="559575" y="612250"/>
                  </a:lnTo>
                  <a:lnTo>
                    <a:pt x="528432" y="644933"/>
                  </a:lnTo>
                  <a:lnTo>
                    <a:pt x="498039" y="678301"/>
                  </a:lnTo>
                  <a:lnTo>
                    <a:pt x="468410" y="712340"/>
                  </a:lnTo>
                  <a:lnTo>
                    <a:pt x="439556" y="747037"/>
                  </a:lnTo>
                  <a:lnTo>
                    <a:pt x="411493" y="782379"/>
                  </a:lnTo>
                  <a:lnTo>
                    <a:pt x="384232" y="818354"/>
                  </a:lnTo>
                  <a:lnTo>
                    <a:pt x="357787" y="854947"/>
                  </a:lnTo>
                  <a:lnTo>
                    <a:pt x="332172" y="892146"/>
                  </a:lnTo>
                  <a:lnTo>
                    <a:pt x="307399" y="929939"/>
                  </a:lnTo>
                  <a:lnTo>
                    <a:pt x="283482" y="968312"/>
                  </a:lnTo>
                  <a:lnTo>
                    <a:pt x="260434" y="1007252"/>
                  </a:lnTo>
                  <a:lnTo>
                    <a:pt x="238268" y="1046747"/>
                  </a:lnTo>
                  <a:lnTo>
                    <a:pt x="216998" y="1086782"/>
                  </a:lnTo>
                  <a:lnTo>
                    <a:pt x="196636" y="1127347"/>
                  </a:lnTo>
                  <a:lnTo>
                    <a:pt x="177197" y="1168426"/>
                  </a:lnTo>
                  <a:lnTo>
                    <a:pt x="158692" y="1210008"/>
                  </a:lnTo>
                  <a:lnTo>
                    <a:pt x="141136" y="1252079"/>
                  </a:lnTo>
                  <a:lnTo>
                    <a:pt x="124541" y="1294627"/>
                  </a:lnTo>
                  <a:lnTo>
                    <a:pt x="108921" y="1337638"/>
                  </a:lnTo>
                  <a:lnTo>
                    <a:pt x="94289" y="1381100"/>
                  </a:lnTo>
                  <a:lnTo>
                    <a:pt x="80658" y="1424999"/>
                  </a:lnTo>
                  <a:lnTo>
                    <a:pt x="68042" y="1469323"/>
                  </a:lnTo>
                  <a:lnTo>
                    <a:pt x="56453" y="1514059"/>
                  </a:lnTo>
                  <a:lnTo>
                    <a:pt x="45906" y="1559193"/>
                  </a:lnTo>
                  <a:lnTo>
                    <a:pt x="36412" y="1604713"/>
                  </a:lnTo>
                  <a:lnTo>
                    <a:pt x="27986" y="1650605"/>
                  </a:lnTo>
                  <a:lnTo>
                    <a:pt x="20640" y="1696858"/>
                  </a:lnTo>
                  <a:lnTo>
                    <a:pt x="14388" y="1743457"/>
                  </a:lnTo>
                  <a:lnTo>
                    <a:pt x="9244" y="1790390"/>
                  </a:lnTo>
                  <a:lnTo>
                    <a:pt x="5219" y="1837643"/>
                  </a:lnTo>
                  <a:lnTo>
                    <a:pt x="2328" y="1885205"/>
                  </a:lnTo>
                  <a:lnTo>
                    <a:pt x="584" y="1933061"/>
                  </a:lnTo>
                  <a:lnTo>
                    <a:pt x="0" y="1981200"/>
                  </a:lnTo>
                  <a:lnTo>
                    <a:pt x="584" y="2029338"/>
                  </a:lnTo>
                  <a:lnTo>
                    <a:pt x="2328" y="2077194"/>
                  </a:lnTo>
                  <a:lnTo>
                    <a:pt x="5219" y="2124756"/>
                  </a:lnTo>
                  <a:lnTo>
                    <a:pt x="9244" y="2172009"/>
                  </a:lnTo>
                  <a:lnTo>
                    <a:pt x="14388" y="2218942"/>
                  </a:lnTo>
                  <a:lnTo>
                    <a:pt x="20640" y="2265541"/>
                  </a:lnTo>
                  <a:lnTo>
                    <a:pt x="27986" y="2311794"/>
                  </a:lnTo>
                  <a:lnTo>
                    <a:pt x="36412" y="2357686"/>
                  </a:lnTo>
                  <a:lnTo>
                    <a:pt x="45906" y="2403206"/>
                  </a:lnTo>
                  <a:lnTo>
                    <a:pt x="56453" y="2448340"/>
                  </a:lnTo>
                  <a:lnTo>
                    <a:pt x="68042" y="2493076"/>
                  </a:lnTo>
                  <a:lnTo>
                    <a:pt x="80658" y="2537400"/>
                  </a:lnTo>
                  <a:lnTo>
                    <a:pt x="94289" y="2581299"/>
                  </a:lnTo>
                  <a:lnTo>
                    <a:pt x="108921" y="2624761"/>
                  </a:lnTo>
                  <a:lnTo>
                    <a:pt x="124541" y="2667772"/>
                  </a:lnTo>
                  <a:lnTo>
                    <a:pt x="141136" y="2710320"/>
                  </a:lnTo>
                  <a:lnTo>
                    <a:pt x="158692" y="2752391"/>
                  </a:lnTo>
                  <a:lnTo>
                    <a:pt x="177197" y="2793973"/>
                  </a:lnTo>
                  <a:lnTo>
                    <a:pt x="196636" y="2835052"/>
                  </a:lnTo>
                  <a:lnTo>
                    <a:pt x="216998" y="2875617"/>
                  </a:lnTo>
                  <a:lnTo>
                    <a:pt x="238268" y="2915652"/>
                  </a:lnTo>
                  <a:lnTo>
                    <a:pt x="260434" y="2955147"/>
                  </a:lnTo>
                  <a:lnTo>
                    <a:pt x="283482" y="2994087"/>
                  </a:lnTo>
                  <a:lnTo>
                    <a:pt x="307399" y="3032460"/>
                  </a:lnTo>
                  <a:lnTo>
                    <a:pt x="332172" y="3070253"/>
                  </a:lnTo>
                  <a:lnTo>
                    <a:pt x="357787" y="3107452"/>
                  </a:lnTo>
                  <a:lnTo>
                    <a:pt x="384232" y="3144045"/>
                  </a:lnTo>
                  <a:lnTo>
                    <a:pt x="411493" y="3180020"/>
                  </a:lnTo>
                  <a:lnTo>
                    <a:pt x="439556" y="3215362"/>
                  </a:lnTo>
                  <a:lnTo>
                    <a:pt x="468410" y="3250059"/>
                  </a:lnTo>
                  <a:lnTo>
                    <a:pt x="498039" y="3284098"/>
                  </a:lnTo>
                  <a:lnTo>
                    <a:pt x="528432" y="3317466"/>
                  </a:lnTo>
                  <a:lnTo>
                    <a:pt x="559575" y="3350149"/>
                  </a:lnTo>
                  <a:lnTo>
                    <a:pt x="591454" y="3382136"/>
                  </a:lnTo>
                  <a:lnTo>
                    <a:pt x="624057" y="3413414"/>
                  </a:lnTo>
                  <a:lnTo>
                    <a:pt x="657371" y="3443968"/>
                  </a:lnTo>
                  <a:lnTo>
                    <a:pt x="691381" y="3473786"/>
                  </a:lnTo>
                  <a:lnTo>
                    <a:pt x="726076" y="3502856"/>
                  </a:lnTo>
                  <a:lnTo>
                    <a:pt x="761441" y="3531163"/>
                  </a:lnTo>
                  <a:lnTo>
                    <a:pt x="797463" y="3558696"/>
                  </a:lnTo>
                  <a:lnTo>
                    <a:pt x="834129" y="3585441"/>
                  </a:lnTo>
                  <a:lnTo>
                    <a:pt x="871427" y="3611386"/>
                  </a:lnTo>
                  <a:lnTo>
                    <a:pt x="909342" y="3636516"/>
                  </a:lnTo>
                  <a:lnTo>
                    <a:pt x="947862" y="3660821"/>
                  </a:lnTo>
                  <a:lnTo>
                    <a:pt x="986973" y="3684285"/>
                  </a:lnTo>
                  <a:lnTo>
                    <a:pt x="1026662" y="3706897"/>
                  </a:lnTo>
                  <a:lnTo>
                    <a:pt x="1066915" y="3728643"/>
                  </a:lnTo>
                  <a:lnTo>
                    <a:pt x="1107721" y="3749511"/>
                  </a:lnTo>
                  <a:lnTo>
                    <a:pt x="1149065" y="3769487"/>
                  </a:lnTo>
                  <a:lnTo>
                    <a:pt x="1190933" y="3788559"/>
                  </a:lnTo>
                  <a:lnTo>
                    <a:pt x="1233314" y="3806713"/>
                  </a:lnTo>
                  <a:lnTo>
                    <a:pt x="1276194" y="3823937"/>
                  </a:lnTo>
                  <a:lnTo>
                    <a:pt x="1319559" y="3840218"/>
                  </a:lnTo>
                  <a:lnTo>
                    <a:pt x="1363396" y="3855542"/>
                  </a:lnTo>
                  <a:lnTo>
                    <a:pt x="1407693" y="3869897"/>
                  </a:lnTo>
                  <a:lnTo>
                    <a:pt x="1452435" y="3883269"/>
                  </a:lnTo>
                  <a:lnTo>
                    <a:pt x="1497610" y="3895647"/>
                  </a:lnTo>
                  <a:lnTo>
                    <a:pt x="1543204" y="3907016"/>
                  </a:lnTo>
                  <a:lnTo>
                    <a:pt x="1589204" y="3917364"/>
                  </a:lnTo>
                  <a:lnTo>
                    <a:pt x="1635597" y="3926677"/>
                  </a:lnTo>
                  <a:lnTo>
                    <a:pt x="1682370" y="3934944"/>
                  </a:lnTo>
                  <a:lnTo>
                    <a:pt x="1729509" y="3942150"/>
                  </a:lnTo>
                  <a:lnTo>
                    <a:pt x="1777001" y="3948283"/>
                  </a:lnTo>
                  <a:lnTo>
                    <a:pt x="1824834" y="3953331"/>
                  </a:lnTo>
                  <a:lnTo>
                    <a:pt x="1872993" y="3957279"/>
                  </a:lnTo>
                  <a:lnTo>
                    <a:pt x="1921466" y="3960115"/>
                  </a:lnTo>
                  <a:lnTo>
                    <a:pt x="1970239" y="3961826"/>
                  </a:lnTo>
                  <a:lnTo>
                    <a:pt x="2019300" y="3962400"/>
                  </a:lnTo>
                  <a:lnTo>
                    <a:pt x="2068360" y="3961826"/>
                  </a:lnTo>
                  <a:lnTo>
                    <a:pt x="2117133" y="3960115"/>
                  </a:lnTo>
                  <a:lnTo>
                    <a:pt x="2165606" y="3957279"/>
                  </a:lnTo>
                  <a:lnTo>
                    <a:pt x="2213765" y="3953331"/>
                  </a:lnTo>
                  <a:lnTo>
                    <a:pt x="2261598" y="3948283"/>
                  </a:lnTo>
                  <a:lnTo>
                    <a:pt x="2309090" y="3942150"/>
                  </a:lnTo>
                  <a:lnTo>
                    <a:pt x="2356229" y="3934944"/>
                  </a:lnTo>
                  <a:lnTo>
                    <a:pt x="2403002" y="3926677"/>
                  </a:lnTo>
                  <a:lnTo>
                    <a:pt x="2449395" y="3917364"/>
                  </a:lnTo>
                  <a:lnTo>
                    <a:pt x="2495395" y="3907016"/>
                  </a:lnTo>
                  <a:lnTo>
                    <a:pt x="2540989" y="3895647"/>
                  </a:lnTo>
                  <a:lnTo>
                    <a:pt x="2586164" y="3883269"/>
                  </a:lnTo>
                  <a:lnTo>
                    <a:pt x="2630906" y="3869897"/>
                  </a:lnTo>
                  <a:lnTo>
                    <a:pt x="2675203" y="3855542"/>
                  </a:lnTo>
                  <a:lnTo>
                    <a:pt x="2719040" y="3840218"/>
                  </a:lnTo>
                  <a:lnTo>
                    <a:pt x="2762405" y="3823937"/>
                  </a:lnTo>
                  <a:lnTo>
                    <a:pt x="2805285" y="3806713"/>
                  </a:lnTo>
                  <a:lnTo>
                    <a:pt x="2847666" y="3788559"/>
                  </a:lnTo>
                  <a:lnTo>
                    <a:pt x="2889534" y="3769487"/>
                  </a:lnTo>
                  <a:lnTo>
                    <a:pt x="2930878" y="3749511"/>
                  </a:lnTo>
                  <a:lnTo>
                    <a:pt x="2971684" y="3728643"/>
                  </a:lnTo>
                  <a:lnTo>
                    <a:pt x="3011937" y="3706897"/>
                  </a:lnTo>
                  <a:lnTo>
                    <a:pt x="3051626" y="3684285"/>
                  </a:lnTo>
                  <a:lnTo>
                    <a:pt x="3090737" y="3660821"/>
                  </a:lnTo>
                  <a:lnTo>
                    <a:pt x="3129257" y="3636516"/>
                  </a:lnTo>
                  <a:lnTo>
                    <a:pt x="3167172" y="3611386"/>
                  </a:lnTo>
                  <a:lnTo>
                    <a:pt x="3204470" y="3585441"/>
                  </a:lnTo>
                  <a:lnTo>
                    <a:pt x="3241136" y="3558696"/>
                  </a:lnTo>
                  <a:lnTo>
                    <a:pt x="3277158" y="3531163"/>
                  </a:lnTo>
                  <a:lnTo>
                    <a:pt x="3312523" y="3502856"/>
                  </a:lnTo>
                  <a:lnTo>
                    <a:pt x="3347218" y="3473786"/>
                  </a:lnTo>
                  <a:lnTo>
                    <a:pt x="3381228" y="3443968"/>
                  </a:lnTo>
                  <a:lnTo>
                    <a:pt x="3414542" y="3413414"/>
                  </a:lnTo>
                  <a:lnTo>
                    <a:pt x="3447145" y="3382136"/>
                  </a:lnTo>
                  <a:lnTo>
                    <a:pt x="3479024" y="3350149"/>
                  </a:lnTo>
                  <a:lnTo>
                    <a:pt x="3510167" y="3317466"/>
                  </a:lnTo>
                  <a:lnTo>
                    <a:pt x="3540560" y="3284098"/>
                  </a:lnTo>
                  <a:lnTo>
                    <a:pt x="3570189" y="3250059"/>
                  </a:lnTo>
                  <a:lnTo>
                    <a:pt x="3599043" y="3215362"/>
                  </a:lnTo>
                  <a:lnTo>
                    <a:pt x="3627106" y="3180020"/>
                  </a:lnTo>
                  <a:lnTo>
                    <a:pt x="3654367" y="3144045"/>
                  </a:lnTo>
                  <a:lnTo>
                    <a:pt x="3680812" y="3107452"/>
                  </a:lnTo>
                  <a:lnTo>
                    <a:pt x="3706427" y="3070253"/>
                  </a:lnTo>
                  <a:lnTo>
                    <a:pt x="3731200" y="3032460"/>
                  </a:lnTo>
                  <a:lnTo>
                    <a:pt x="3755117" y="2994087"/>
                  </a:lnTo>
                  <a:lnTo>
                    <a:pt x="3778165" y="2955147"/>
                  </a:lnTo>
                  <a:lnTo>
                    <a:pt x="3800331" y="2915652"/>
                  </a:lnTo>
                  <a:lnTo>
                    <a:pt x="3821601" y="2875617"/>
                  </a:lnTo>
                  <a:lnTo>
                    <a:pt x="3841963" y="2835052"/>
                  </a:lnTo>
                  <a:lnTo>
                    <a:pt x="3861402" y="2793973"/>
                  </a:lnTo>
                  <a:lnTo>
                    <a:pt x="3879907" y="2752391"/>
                  </a:lnTo>
                  <a:lnTo>
                    <a:pt x="3897463" y="2710320"/>
                  </a:lnTo>
                  <a:lnTo>
                    <a:pt x="3914058" y="2667772"/>
                  </a:lnTo>
                  <a:lnTo>
                    <a:pt x="3929678" y="2624761"/>
                  </a:lnTo>
                  <a:lnTo>
                    <a:pt x="3944310" y="2581299"/>
                  </a:lnTo>
                  <a:lnTo>
                    <a:pt x="3957941" y="2537400"/>
                  </a:lnTo>
                  <a:lnTo>
                    <a:pt x="3970557" y="2493076"/>
                  </a:lnTo>
                  <a:lnTo>
                    <a:pt x="3982146" y="2448340"/>
                  </a:lnTo>
                  <a:lnTo>
                    <a:pt x="3992693" y="2403206"/>
                  </a:lnTo>
                  <a:lnTo>
                    <a:pt x="4002187" y="2357686"/>
                  </a:lnTo>
                  <a:lnTo>
                    <a:pt x="4010613" y="2311794"/>
                  </a:lnTo>
                  <a:lnTo>
                    <a:pt x="4017959" y="2265541"/>
                  </a:lnTo>
                  <a:lnTo>
                    <a:pt x="4024211" y="2218942"/>
                  </a:lnTo>
                  <a:lnTo>
                    <a:pt x="4029355" y="2172009"/>
                  </a:lnTo>
                  <a:lnTo>
                    <a:pt x="4033380" y="2124756"/>
                  </a:lnTo>
                  <a:lnTo>
                    <a:pt x="4036271" y="2077194"/>
                  </a:lnTo>
                  <a:lnTo>
                    <a:pt x="4038015" y="2029338"/>
                  </a:lnTo>
                  <a:lnTo>
                    <a:pt x="4038600" y="1981200"/>
                  </a:lnTo>
                  <a:lnTo>
                    <a:pt x="4038015" y="1933061"/>
                  </a:lnTo>
                  <a:lnTo>
                    <a:pt x="4036271" y="1885205"/>
                  </a:lnTo>
                  <a:lnTo>
                    <a:pt x="4033380" y="1837643"/>
                  </a:lnTo>
                  <a:lnTo>
                    <a:pt x="4029355" y="1790390"/>
                  </a:lnTo>
                  <a:lnTo>
                    <a:pt x="4024211" y="1743457"/>
                  </a:lnTo>
                  <a:lnTo>
                    <a:pt x="4017959" y="1696858"/>
                  </a:lnTo>
                  <a:lnTo>
                    <a:pt x="4010613" y="1650605"/>
                  </a:lnTo>
                  <a:lnTo>
                    <a:pt x="4002187" y="1604713"/>
                  </a:lnTo>
                  <a:lnTo>
                    <a:pt x="3992693" y="1559193"/>
                  </a:lnTo>
                  <a:lnTo>
                    <a:pt x="3982146" y="1514059"/>
                  </a:lnTo>
                  <a:lnTo>
                    <a:pt x="3970557" y="1469323"/>
                  </a:lnTo>
                  <a:lnTo>
                    <a:pt x="3957941" y="1424999"/>
                  </a:lnTo>
                  <a:lnTo>
                    <a:pt x="3944310" y="1381100"/>
                  </a:lnTo>
                  <a:lnTo>
                    <a:pt x="3929678" y="1337638"/>
                  </a:lnTo>
                  <a:lnTo>
                    <a:pt x="3914058" y="1294627"/>
                  </a:lnTo>
                  <a:lnTo>
                    <a:pt x="3897463" y="1252079"/>
                  </a:lnTo>
                  <a:lnTo>
                    <a:pt x="3879907" y="1210008"/>
                  </a:lnTo>
                  <a:lnTo>
                    <a:pt x="3861402" y="1168426"/>
                  </a:lnTo>
                  <a:lnTo>
                    <a:pt x="3841963" y="1127347"/>
                  </a:lnTo>
                  <a:lnTo>
                    <a:pt x="3821601" y="1086782"/>
                  </a:lnTo>
                  <a:lnTo>
                    <a:pt x="3800331" y="1046747"/>
                  </a:lnTo>
                  <a:lnTo>
                    <a:pt x="3778165" y="1007252"/>
                  </a:lnTo>
                  <a:lnTo>
                    <a:pt x="3755117" y="968312"/>
                  </a:lnTo>
                  <a:lnTo>
                    <a:pt x="3731200" y="929939"/>
                  </a:lnTo>
                  <a:lnTo>
                    <a:pt x="3706427" y="892146"/>
                  </a:lnTo>
                  <a:lnTo>
                    <a:pt x="3680812" y="854947"/>
                  </a:lnTo>
                  <a:lnTo>
                    <a:pt x="3654367" y="818354"/>
                  </a:lnTo>
                  <a:lnTo>
                    <a:pt x="3627106" y="782379"/>
                  </a:lnTo>
                  <a:lnTo>
                    <a:pt x="3599043" y="747037"/>
                  </a:lnTo>
                  <a:lnTo>
                    <a:pt x="3570189" y="712340"/>
                  </a:lnTo>
                  <a:lnTo>
                    <a:pt x="3540560" y="678301"/>
                  </a:lnTo>
                  <a:lnTo>
                    <a:pt x="3510167" y="644933"/>
                  </a:lnTo>
                  <a:lnTo>
                    <a:pt x="3479024" y="612250"/>
                  </a:lnTo>
                  <a:lnTo>
                    <a:pt x="3447145" y="580263"/>
                  </a:lnTo>
                  <a:lnTo>
                    <a:pt x="3414542" y="548985"/>
                  </a:lnTo>
                  <a:lnTo>
                    <a:pt x="3381228" y="518431"/>
                  </a:lnTo>
                  <a:lnTo>
                    <a:pt x="3347218" y="488613"/>
                  </a:lnTo>
                  <a:lnTo>
                    <a:pt x="3312523" y="459543"/>
                  </a:lnTo>
                  <a:lnTo>
                    <a:pt x="3277158" y="431236"/>
                  </a:lnTo>
                  <a:lnTo>
                    <a:pt x="3241136" y="403703"/>
                  </a:lnTo>
                  <a:lnTo>
                    <a:pt x="3204470" y="376958"/>
                  </a:lnTo>
                  <a:lnTo>
                    <a:pt x="3167172" y="351013"/>
                  </a:lnTo>
                  <a:lnTo>
                    <a:pt x="3129257" y="325883"/>
                  </a:lnTo>
                  <a:lnTo>
                    <a:pt x="3090737" y="301578"/>
                  </a:lnTo>
                  <a:lnTo>
                    <a:pt x="3051626" y="278114"/>
                  </a:lnTo>
                  <a:lnTo>
                    <a:pt x="3011937" y="255502"/>
                  </a:lnTo>
                  <a:lnTo>
                    <a:pt x="2971684" y="233756"/>
                  </a:lnTo>
                  <a:lnTo>
                    <a:pt x="2930878" y="212888"/>
                  </a:lnTo>
                  <a:lnTo>
                    <a:pt x="2889534" y="192912"/>
                  </a:lnTo>
                  <a:lnTo>
                    <a:pt x="2847666" y="173840"/>
                  </a:lnTo>
                  <a:lnTo>
                    <a:pt x="2805285" y="155686"/>
                  </a:lnTo>
                  <a:lnTo>
                    <a:pt x="2762405" y="138462"/>
                  </a:lnTo>
                  <a:lnTo>
                    <a:pt x="2719040" y="122181"/>
                  </a:lnTo>
                  <a:lnTo>
                    <a:pt x="2675203" y="106857"/>
                  </a:lnTo>
                  <a:lnTo>
                    <a:pt x="2630906" y="92502"/>
                  </a:lnTo>
                  <a:lnTo>
                    <a:pt x="2586164" y="79130"/>
                  </a:lnTo>
                  <a:lnTo>
                    <a:pt x="2540989" y="66752"/>
                  </a:lnTo>
                  <a:lnTo>
                    <a:pt x="2495395" y="55383"/>
                  </a:lnTo>
                  <a:lnTo>
                    <a:pt x="2449395" y="45035"/>
                  </a:lnTo>
                  <a:lnTo>
                    <a:pt x="2403002" y="35722"/>
                  </a:lnTo>
                  <a:lnTo>
                    <a:pt x="2356229" y="27455"/>
                  </a:lnTo>
                  <a:lnTo>
                    <a:pt x="2309090" y="20249"/>
                  </a:lnTo>
                  <a:lnTo>
                    <a:pt x="2261598" y="14116"/>
                  </a:lnTo>
                  <a:lnTo>
                    <a:pt x="2213765" y="9068"/>
                  </a:lnTo>
                  <a:lnTo>
                    <a:pt x="2165606" y="5120"/>
                  </a:lnTo>
                  <a:lnTo>
                    <a:pt x="2117133" y="2284"/>
                  </a:lnTo>
                  <a:lnTo>
                    <a:pt x="2068360" y="573"/>
                  </a:lnTo>
                  <a:lnTo>
                    <a:pt x="2019300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1800" y="1600200"/>
              <a:ext cx="4038600" cy="3962400"/>
            </a:xfrm>
            <a:custGeom>
              <a:avLst/>
              <a:gdLst/>
              <a:ahLst/>
              <a:cxnLst/>
              <a:rect l="l" t="t" r="r" b="b"/>
              <a:pathLst>
                <a:path w="4038600" h="3962400">
                  <a:moveTo>
                    <a:pt x="0" y="1981200"/>
                  </a:moveTo>
                  <a:lnTo>
                    <a:pt x="584" y="1933061"/>
                  </a:lnTo>
                  <a:lnTo>
                    <a:pt x="2328" y="1885205"/>
                  </a:lnTo>
                  <a:lnTo>
                    <a:pt x="5219" y="1837643"/>
                  </a:lnTo>
                  <a:lnTo>
                    <a:pt x="9244" y="1790390"/>
                  </a:lnTo>
                  <a:lnTo>
                    <a:pt x="14388" y="1743457"/>
                  </a:lnTo>
                  <a:lnTo>
                    <a:pt x="20640" y="1696858"/>
                  </a:lnTo>
                  <a:lnTo>
                    <a:pt x="27986" y="1650605"/>
                  </a:lnTo>
                  <a:lnTo>
                    <a:pt x="36412" y="1604713"/>
                  </a:lnTo>
                  <a:lnTo>
                    <a:pt x="45906" y="1559193"/>
                  </a:lnTo>
                  <a:lnTo>
                    <a:pt x="56453" y="1514059"/>
                  </a:lnTo>
                  <a:lnTo>
                    <a:pt x="68042" y="1469323"/>
                  </a:lnTo>
                  <a:lnTo>
                    <a:pt x="80658" y="1424999"/>
                  </a:lnTo>
                  <a:lnTo>
                    <a:pt x="94289" y="1381100"/>
                  </a:lnTo>
                  <a:lnTo>
                    <a:pt x="108921" y="1337638"/>
                  </a:lnTo>
                  <a:lnTo>
                    <a:pt x="124541" y="1294627"/>
                  </a:lnTo>
                  <a:lnTo>
                    <a:pt x="141136" y="1252079"/>
                  </a:lnTo>
                  <a:lnTo>
                    <a:pt x="158692" y="1210008"/>
                  </a:lnTo>
                  <a:lnTo>
                    <a:pt x="177197" y="1168426"/>
                  </a:lnTo>
                  <a:lnTo>
                    <a:pt x="196636" y="1127347"/>
                  </a:lnTo>
                  <a:lnTo>
                    <a:pt x="216998" y="1086782"/>
                  </a:lnTo>
                  <a:lnTo>
                    <a:pt x="238268" y="1046747"/>
                  </a:lnTo>
                  <a:lnTo>
                    <a:pt x="260434" y="1007252"/>
                  </a:lnTo>
                  <a:lnTo>
                    <a:pt x="283482" y="968312"/>
                  </a:lnTo>
                  <a:lnTo>
                    <a:pt x="307399" y="929939"/>
                  </a:lnTo>
                  <a:lnTo>
                    <a:pt x="332172" y="892146"/>
                  </a:lnTo>
                  <a:lnTo>
                    <a:pt x="357787" y="854947"/>
                  </a:lnTo>
                  <a:lnTo>
                    <a:pt x="384232" y="818354"/>
                  </a:lnTo>
                  <a:lnTo>
                    <a:pt x="411493" y="782379"/>
                  </a:lnTo>
                  <a:lnTo>
                    <a:pt x="439556" y="747037"/>
                  </a:lnTo>
                  <a:lnTo>
                    <a:pt x="468410" y="712340"/>
                  </a:lnTo>
                  <a:lnTo>
                    <a:pt x="498039" y="678301"/>
                  </a:lnTo>
                  <a:lnTo>
                    <a:pt x="528432" y="644933"/>
                  </a:lnTo>
                  <a:lnTo>
                    <a:pt x="559575" y="612250"/>
                  </a:lnTo>
                  <a:lnTo>
                    <a:pt x="591454" y="580263"/>
                  </a:lnTo>
                  <a:lnTo>
                    <a:pt x="624057" y="548985"/>
                  </a:lnTo>
                  <a:lnTo>
                    <a:pt x="657371" y="518431"/>
                  </a:lnTo>
                  <a:lnTo>
                    <a:pt x="691381" y="488613"/>
                  </a:lnTo>
                  <a:lnTo>
                    <a:pt x="726076" y="459543"/>
                  </a:lnTo>
                  <a:lnTo>
                    <a:pt x="761441" y="431236"/>
                  </a:lnTo>
                  <a:lnTo>
                    <a:pt x="797463" y="403703"/>
                  </a:lnTo>
                  <a:lnTo>
                    <a:pt x="834129" y="376958"/>
                  </a:lnTo>
                  <a:lnTo>
                    <a:pt x="871427" y="351013"/>
                  </a:lnTo>
                  <a:lnTo>
                    <a:pt x="909342" y="325883"/>
                  </a:lnTo>
                  <a:lnTo>
                    <a:pt x="947862" y="301578"/>
                  </a:lnTo>
                  <a:lnTo>
                    <a:pt x="986973" y="278114"/>
                  </a:lnTo>
                  <a:lnTo>
                    <a:pt x="1026662" y="255502"/>
                  </a:lnTo>
                  <a:lnTo>
                    <a:pt x="1066915" y="233756"/>
                  </a:lnTo>
                  <a:lnTo>
                    <a:pt x="1107721" y="212888"/>
                  </a:lnTo>
                  <a:lnTo>
                    <a:pt x="1149065" y="192912"/>
                  </a:lnTo>
                  <a:lnTo>
                    <a:pt x="1190933" y="173840"/>
                  </a:lnTo>
                  <a:lnTo>
                    <a:pt x="1233314" y="155686"/>
                  </a:lnTo>
                  <a:lnTo>
                    <a:pt x="1276194" y="138462"/>
                  </a:lnTo>
                  <a:lnTo>
                    <a:pt x="1319559" y="122181"/>
                  </a:lnTo>
                  <a:lnTo>
                    <a:pt x="1363396" y="106857"/>
                  </a:lnTo>
                  <a:lnTo>
                    <a:pt x="1407693" y="92502"/>
                  </a:lnTo>
                  <a:lnTo>
                    <a:pt x="1452435" y="79130"/>
                  </a:lnTo>
                  <a:lnTo>
                    <a:pt x="1497610" y="66752"/>
                  </a:lnTo>
                  <a:lnTo>
                    <a:pt x="1543204" y="55383"/>
                  </a:lnTo>
                  <a:lnTo>
                    <a:pt x="1589204" y="45035"/>
                  </a:lnTo>
                  <a:lnTo>
                    <a:pt x="1635597" y="35722"/>
                  </a:lnTo>
                  <a:lnTo>
                    <a:pt x="1682370" y="27455"/>
                  </a:lnTo>
                  <a:lnTo>
                    <a:pt x="1729509" y="20249"/>
                  </a:lnTo>
                  <a:lnTo>
                    <a:pt x="1777001" y="14116"/>
                  </a:lnTo>
                  <a:lnTo>
                    <a:pt x="1824834" y="9068"/>
                  </a:lnTo>
                  <a:lnTo>
                    <a:pt x="1872993" y="5120"/>
                  </a:lnTo>
                  <a:lnTo>
                    <a:pt x="1921466" y="2284"/>
                  </a:lnTo>
                  <a:lnTo>
                    <a:pt x="1970239" y="573"/>
                  </a:lnTo>
                  <a:lnTo>
                    <a:pt x="2019300" y="0"/>
                  </a:lnTo>
                  <a:lnTo>
                    <a:pt x="2068360" y="573"/>
                  </a:lnTo>
                  <a:lnTo>
                    <a:pt x="2117133" y="2284"/>
                  </a:lnTo>
                  <a:lnTo>
                    <a:pt x="2165606" y="5120"/>
                  </a:lnTo>
                  <a:lnTo>
                    <a:pt x="2213765" y="9068"/>
                  </a:lnTo>
                  <a:lnTo>
                    <a:pt x="2261598" y="14116"/>
                  </a:lnTo>
                  <a:lnTo>
                    <a:pt x="2309090" y="20249"/>
                  </a:lnTo>
                  <a:lnTo>
                    <a:pt x="2356229" y="27455"/>
                  </a:lnTo>
                  <a:lnTo>
                    <a:pt x="2403002" y="35722"/>
                  </a:lnTo>
                  <a:lnTo>
                    <a:pt x="2449395" y="45035"/>
                  </a:lnTo>
                  <a:lnTo>
                    <a:pt x="2495395" y="55383"/>
                  </a:lnTo>
                  <a:lnTo>
                    <a:pt x="2540989" y="66752"/>
                  </a:lnTo>
                  <a:lnTo>
                    <a:pt x="2586164" y="79130"/>
                  </a:lnTo>
                  <a:lnTo>
                    <a:pt x="2630906" y="92502"/>
                  </a:lnTo>
                  <a:lnTo>
                    <a:pt x="2675203" y="106857"/>
                  </a:lnTo>
                  <a:lnTo>
                    <a:pt x="2719040" y="122181"/>
                  </a:lnTo>
                  <a:lnTo>
                    <a:pt x="2762405" y="138462"/>
                  </a:lnTo>
                  <a:lnTo>
                    <a:pt x="2805285" y="155686"/>
                  </a:lnTo>
                  <a:lnTo>
                    <a:pt x="2847666" y="173840"/>
                  </a:lnTo>
                  <a:lnTo>
                    <a:pt x="2889534" y="192912"/>
                  </a:lnTo>
                  <a:lnTo>
                    <a:pt x="2930878" y="212888"/>
                  </a:lnTo>
                  <a:lnTo>
                    <a:pt x="2971684" y="233756"/>
                  </a:lnTo>
                  <a:lnTo>
                    <a:pt x="3011937" y="255502"/>
                  </a:lnTo>
                  <a:lnTo>
                    <a:pt x="3051626" y="278114"/>
                  </a:lnTo>
                  <a:lnTo>
                    <a:pt x="3090737" y="301578"/>
                  </a:lnTo>
                  <a:lnTo>
                    <a:pt x="3129257" y="325883"/>
                  </a:lnTo>
                  <a:lnTo>
                    <a:pt x="3167172" y="351013"/>
                  </a:lnTo>
                  <a:lnTo>
                    <a:pt x="3204470" y="376958"/>
                  </a:lnTo>
                  <a:lnTo>
                    <a:pt x="3241136" y="403703"/>
                  </a:lnTo>
                  <a:lnTo>
                    <a:pt x="3277158" y="431236"/>
                  </a:lnTo>
                  <a:lnTo>
                    <a:pt x="3312523" y="459543"/>
                  </a:lnTo>
                  <a:lnTo>
                    <a:pt x="3347218" y="488613"/>
                  </a:lnTo>
                  <a:lnTo>
                    <a:pt x="3381228" y="518431"/>
                  </a:lnTo>
                  <a:lnTo>
                    <a:pt x="3414542" y="548985"/>
                  </a:lnTo>
                  <a:lnTo>
                    <a:pt x="3447145" y="580263"/>
                  </a:lnTo>
                  <a:lnTo>
                    <a:pt x="3479024" y="612250"/>
                  </a:lnTo>
                  <a:lnTo>
                    <a:pt x="3510167" y="644933"/>
                  </a:lnTo>
                  <a:lnTo>
                    <a:pt x="3540560" y="678301"/>
                  </a:lnTo>
                  <a:lnTo>
                    <a:pt x="3570189" y="712340"/>
                  </a:lnTo>
                  <a:lnTo>
                    <a:pt x="3599043" y="747037"/>
                  </a:lnTo>
                  <a:lnTo>
                    <a:pt x="3627106" y="782379"/>
                  </a:lnTo>
                  <a:lnTo>
                    <a:pt x="3654367" y="818354"/>
                  </a:lnTo>
                  <a:lnTo>
                    <a:pt x="3680812" y="854947"/>
                  </a:lnTo>
                  <a:lnTo>
                    <a:pt x="3706427" y="892146"/>
                  </a:lnTo>
                  <a:lnTo>
                    <a:pt x="3731200" y="929939"/>
                  </a:lnTo>
                  <a:lnTo>
                    <a:pt x="3755117" y="968312"/>
                  </a:lnTo>
                  <a:lnTo>
                    <a:pt x="3778165" y="1007252"/>
                  </a:lnTo>
                  <a:lnTo>
                    <a:pt x="3800331" y="1046747"/>
                  </a:lnTo>
                  <a:lnTo>
                    <a:pt x="3821601" y="1086782"/>
                  </a:lnTo>
                  <a:lnTo>
                    <a:pt x="3841963" y="1127347"/>
                  </a:lnTo>
                  <a:lnTo>
                    <a:pt x="3861402" y="1168426"/>
                  </a:lnTo>
                  <a:lnTo>
                    <a:pt x="3879907" y="1210008"/>
                  </a:lnTo>
                  <a:lnTo>
                    <a:pt x="3897463" y="1252079"/>
                  </a:lnTo>
                  <a:lnTo>
                    <a:pt x="3914058" y="1294627"/>
                  </a:lnTo>
                  <a:lnTo>
                    <a:pt x="3929678" y="1337638"/>
                  </a:lnTo>
                  <a:lnTo>
                    <a:pt x="3944310" y="1381100"/>
                  </a:lnTo>
                  <a:lnTo>
                    <a:pt x="3957941" y="1424999"/>
                  </a:lnTo>
                  <a:lnTo>
                    <a:pt x="3970557" y="1469323"/>
                  </a:lnTo>
                  <a:lnTo>
                    <a:pt x="3982146" y="1514059"/>
                  </a:lnTo>
                  <a:lnTo>
                    <a:pt x="3992693" y="1559193"/>
                  </a:lnTo>
                  <a:lnTo>
                    <a:pt x="4002187" y="1604713"/>
                  </a:lnTo>
                  <a:lnTo>
                    <a:pt x="4010613" y="1650605"/>
                  </a:lnTo>
                  <a:lnTo>
                    <a:pt x="4017959" y="1696858"/>
                  </a:lnTo>
                  <a:lnTo>
                    <a:pt x="4024211" y="1743457"/>
                  </a:lnTo>
                  <a:lnTo>
                    <a:pt x="4029355" y="1790390"/>
                  </a:lnTo>
                  <a:lnTo>
                    <a:pt x="4033380" y="1837643"/>
                  </a:lnTo>
                  <a:lnTo>
                    <a:pt x="4036271" y="1885205"/>
                  </a:lnTo>
                  <a:lnTo>
                    <a:pt x="4038015" y="1933061"/>
                  </a:lnTo>
                  <a:lnTo>
                    <a:pt x="4038600" y="1981200"/>
                  </a:lnTo>
                  <a:lnTo>
                    <a:pt x="4038015" y="2029338"/>
                  </a:lnTo>
                  <a:lnTo>
                    <a:pt x="4036271" y="2077194"/>
                  </a:lnTo>
                  <a:lnTo>
                    <a:pt x="4033380" y="2124756"/>
                  </a:lnTo>
                  <a:lnTo>
                    <a:pt x="4029355" y="2172009"/>
                  </a:lnTo>
                  <a:lnTo>
                    <a:pt x="4024211" y="2218942"/>
                  </a:lnTo>
                  <a:lnTo>
                    <a:pt x="4017959" y="2265541"/>
                  </a:lnTo>
                  <a:lnTo>
                    <a:pt x="4010613" y="2311794"/>
                  </a:lnTo>
                  <a:lnTo>
                    <a:pt x="4002187" y="2357686"/>
                  </a:lnTo>
                  <a:lnTo>
                    <a:pt x="3992693" y="2403206"/>
                  </a:lnTo>
                  <a:lnTo>
                    <a:pt x="3982146" y="2448340"/>
                  </a:lnTo>
                  <a:lnTo>
                    <a:pt x="3970557" y="2493076"/>
                  </a:lnTo>
                  <a:lnTo>
                    <a:pt x="3957941" y="2537400"/>
                  </a:lnTo>
                  <a:lnTo>
                    <a:pt x="3944310" y="2581299"/>
                  </a:lnTo>
                  <a:lnTo>
                    <a:pt x="3929678" y="2624761"/>
                  </a:lnTo>
                  <a:lnTo>
                    <a:pt x="3914058" y="2667772"/>
                  </a:lnTo>
                  <a:lnTo>
                    <a:pt x="3897463" y="2710320"/>
                  </a:lnTo>
                  <a:lnTo>
                    <a:pt x="3879907" y="2752391"/>
                  </a:lnTo>
                  <a:lnTo>
                    <a:pt x="3861402" y="2793973"/>
                  </a:lnTo>
                  <a:lnTo>
                    <a:pt x="3841963" y="2835052"/>
                  </a:lnTo>
                  <a:lnTo>
                    <a:pt x="3821601" y="2875617"/>
                  </a:lnTo>
                  <a:lnTo>
                    <a:pt x="3800331" y="2915652"/>
                  </a:lnTo>
                  <a:lnTo>
                    <a:pt x="3778165" y="2955147"/>
                  </a:lnTo>
                  <a:lnTo>
                    <a:pt x="3755117" y="2994087"/>
                  </a:lnTo>
                  <a:lnTo>
                    <a:pt x="3731200" y="3032460"/>
                  </a:lnTo>
                  <a:lnTo>
                    <a:pt x="3706427" y="3070253"/>
                  </a:lnTo>
                  <a:lnTo>
                    <a:pt x="3680812" y="3107452"/>
                  </a:lnTo>
                  <a:lnTo>
                    <a:pt x="3654367" y="3144045"/>
                  </a:lnTo>
                  <a:lnTo>
                    <a:pt x="3627106" y="3180020"/>
                  </a:lnTo>
                  <a:lnTo>
                    <a:pt x="3599043" y="3215362"/>
                  </a:lnTo>
                  <a:lnTo>
                    <a:pt x="3570189" y="3250059"/>
                  </a:lnTo>
                  <a:lnTo>
                    <a:pt x="3540560" y="3284098"/>
                  </a:lnTo>
                  <a:lnTo>
                    <a:pt x="3510167" y="3317466"/>
                  </a:lnTo>
                  <a:lnTo>
                    <a:pt x="3479024" y="3350149"/>
                  </a:lnTo>
                  <a:lnTo>
                    <a:pt x="3447145" y="3382136"/>
                  </a:lnTo>
                  <a:lnTo>
                    <a:pt x="3414542" y="3413414"/>
                  </a:lnTo>
                  <a:lnTo>
                    <a:pt x="3381228" y="3443968"/>
                  </a:lnTo>
                  <a:lnTo>
                    <a:pt x="3347218" y="3473786"/>
                  </a:lnTo>
                  <a:lnTo>
                    <a:pt x="3312523" y="3502856"/>
                  </a:lnTo>
                  <a:lnTo>
                    <a:pt x="3277158" y="3531163"/>
                  </a:lnTo>
                  <a:lnTo>
                    <a:pt x="3241136" y="3558696"/>
                  </a:lnTo>
                  <a:lnTo>
                    <a:pt x="3204470" y="3585441"/>
                  </a:lnTo>
                  <a:lnTo>
                    <a:pt x="3167172" y="3611386"/>
                  </a:lnTo>
                  <a:lnTo>
                    <a:pt x="3129257" y="3636516"/>
                  </a:lnTo>
                  <a:lnTo>
                    <a:pt x="3090737" y="3660821"/>
                  </a:lnTo>
                  <a:lnTo>
                    <a:pt x="3051626" y="3684285"/>
                  </a:lnTo>
                  <a:lnTo>
                    <a:pt x="3011937" y="3706897"/>
                  </a:lnTo>
                  <a:lnTo>
                    <a:pt x="2971684" y="3728643"/>
                  </a:lnTo>
                  <a:lnTo>
                    <a:pt x="2930878" y="3749511"/>
                  </a:lnTo>
                  <a:lnTo>
                    <a:pt x="2889534" y="3769487"/>
                  </a:lnTo>
                  <a:lnTo>
                    <a:pt x="2847666" y="3788559"/>
                  </a:lnTo>
                  <a:lnTo>
                    <a:pt x="2805285" y="3806713"/>
                  </a:lnTo>
                  <a:lnTo>
                    <a:pt x="2762405" y="3823937"/>
                  </a:lnTo>
                  <a:lnTo>
                    <a:pt x="2719040" y="3840218"/>
                  </a:lnTo>
                  <a:lnTo>
                    <a:pt x="2675203" y="3855542"/>
                  </a:lnTo>
                  <a:lnTo>
                    <a:pt x="2630906" y="3869897"/>
                  </a:lnTo>
                  <a:lnTo>
                    <a:pt x="2586164" y="3883269"/>
                  </a:lnTo>
                  <a:lnTo>
                    <a:pt x="2540989" y="3895647"/>
                  </a:lnTo>
                  <a:lnTo>
                    <a:pt x="2495395" y="3907016"/>
                  </a:lnTo>
                  <a:lnTo>
                    <a:pt x="2449395" y="3917364"/>
                  </a:lnTo>
                  <a:lnTo>
                    <a:pt x="2403002" y="3926677"/>
                  </a:lnTo>
                  <a:lnTo>
                    <a:pt x="2356229" y="3934944"/>
                  </a:lnTo>
                  <a:lnTo>
                    <a:pt x="2309090" y="3942150"/>
                  </a:lnTo>
                  <a:lnTo>
                    <a:pt x="2261598" y="3948283"/>
                  </a:lnTo>
                  <a:lnTo>
                    <a:pt x="2213765" y="3953331"/>
                  </a:lnTo>
                  <a:lnTo>
                    <a:pt x="2165606" y="3957279"/>
                  </a:lnTo>
                  <a:lnTo>
                    <a:pt x="2117133" y="3960115"/>
                  </a:lnTo>
                  <a:lnTo>
                    <a:pt x="2068360" y="3961826"/>
                  </a:lnTo>
                  <a:lnTo>
                    <a:pt x="2019300" y="3962400"/>
                  </a:lnTo>
                  <a:lnTo>
                    <a:pt x="1970239" y="3961826"/>
                  </a:lnTo>
                  <a:lnTo>
                    <a:pt x="1921466" y="3960115"/>
                  </a:lnTo>
                  <a:lnTo>
                    <a:pt x="1872993" y="3957279"/>
                  </a:lnTo>
                  <a:lnTo>
                    <a:pt x="1824834" y="3953331"/>
                  </a:lnTo>
                  <a:lnTo>
                    <a:pt x="1777001" y="3948283"/>
                  </a:lnTo>
                  <a:lnTo>
                    <a:pt x="1729509" y="3942150"/>
                  </a:lnTo>
                  <a:lnTo>
                    <a:pt x="1682370" y="3934944"/>
                  </a:lnTo>
                  <a:lnTo>
                    <a:pt x="1635597" y="3926677"/>
                  </a:lnTo>
                  <a:lnTo>
                    <a:pt x="1589204" y="3917364"/>
                  </a:lnTo>
                  <a:lnTo>
                    <a:pt x="1543204" y="3907016"/>
                  </a:lnTo>
                  <a:lnTo>
                    <a:pt x="1497610" y="3895647"/>
                  </a:lnTo>
                  <a:lnTo>
                    <a:pt x="1452435" y="3883269"/>
                  </a:lnTo>
                  <a:lnTo>
                    <a:pt x="1407693" y="3869897"/>
                  </a:lnTo>
                  <a:lnTo>
                    <a:pt x="1363396" y="3855542"/>
                  </a:lnTo>
                  <a:lnTo>
                    <a:pt x="1319559" y="3840218"/>
                  </a:lnTo>
                  <a:lnTo>
                    <a:pt x="1276194" y="3823937"/>
                  </a:lnTo>
                  <a:lnTo>
                    <a:pt x="1233314" y="3806713"/>
                  </a:lnTo>
                  <a:lnTo>
                    <a:pt x="1190933" y="3788559"/>
                  </a:lnTo>
                  <a:lnTo>
                    <a:pt x="1149065" y="3769487"/>
                  </a:lnTo>
                  <a:lnTo>
                    <a:pt x="1107721" y="3749511"/>
                  </a:lnTo>
                  <a:lnTo>
                    <a:pt x="1066915" y="3728643"/>
                  </a:lnTo>
                  <a:lnTo>
                    <a:pt x="1026662" y="3706897"/>
                  </a:lnTo>
                  <a:lnTo>
                    <a:pt x="986973" y="3684285"/>
                  </a:lnTo>
                  <a:lnTo>
                    <a:pt x="947862" y="3660821"/>
                  </a:lnTo>
                  <a:lnTo>
                    <a:pt x="909342" y="3636516"/>
                  </a:lnTo>
                  <a:lnTo>
                    <a:pt x="871427" y="3611386"/>
                  </a:lnTo>
                  <a:lnTo>
                    <a:pt x="834129" y="3585441"/>
                  </a:lnTo>
                  <a:lnTo>
                    <a:pt x="797463" y="3558696"/>
                  </a:lnTo>
                  <a:lnTo>
                    <a:pt x="761441" y="3531163"/>
                  </a:lnTo>
                  <a:lnTo>
                    <a:pt x="726076" y="3502856"/>
                  </a:lnTo>
                  <a:lnTo>
                    <a:pt x="691381" y="3473786"/>
                  </a:lnTo>
                  <a:lnTo>
                    <a:pt x="657371" y="3443968"/>
                  </a:lnTo>
                  <a:lnTo>
                    <a:pt x="624057" y="3413414"/>
                  </a:lnTo>
                  <a:lnTo>
                    <a:pt x="591454" y="3382136"/>
                  </a:lnTo>
                  <a:lnTo>
                    <a:pt x="559575" y="3350149"/>
                  </a:lnTo>
                  <a:lnTo>
                    <a:pt x="528432" y="3317466"/>
                  </a:lnTo>
                  <a:lnTo>
                    <a:pt x="498039" y="3284098"/>
                  </a:lnTo>
                  <a:lnTo>
                    <a:pt x="468410" y="3250059"/>
                  </a:lnTo>
                  <a:lnTo>
                    <a:pt x="439556" y="3215362"/>
                  </a:lnTo>
                  <a:lnTo>
                    <a:pt x="411493" y="3180020"/>
                  </a:lnTo>
                  <a:lnTo>
                    <a:pt x="384232" y="3144045"/>
                  </a:lnTo>
                  <a:lnTo>
                    <a:pt x="357787" y="3107452"/>
                  </a:lnTo>
                  <a:lnTo>
                    <a:pt x="332172" y="3070253"/>
                  </a:lnTo>
                  <a:lnTo>
                    <a:pt x="307399" y="3032460"/>
                  </a:lnTo>
                  <a:lnTo>
                    <a:pt x="283482" y="2994087"/>
                  </a:lnTo>
                  <a:lnTo>
                    <a:pt x="260434" y="2955147"/>
                  </a:lnTo>
                  <a:lnTo>
                    <a:pt x="238268" y="2915652"/>
                  </a:lnTo>
                  <a:lnTo>
                    <a:pt x="216998" y="2875617"/>
                  </a:lnTo>
                  <a:lnTo>
                    <a:pt x="196636" y="2835052"/>
                  </a:lnTo>
                  <a:lnTo>
                    <a:pt x="177197" y="2793973"/>
                  </a:lnTo>
                  <a:lnTo>
                    <a:pt x="158692" y="2752391"/>
                  </a:lnTo>
                  <a:lnTo>
                    <a:pt x="141136" y="2710320"/>
                  </a:lnTo>
                  <a:lnTo>
                    <a:pt x="124541" y="2667772"/>
                  </a:lnTo>
                  <a:lnTo>
                    <a:pt x="108921" y="2624761"/>
                  </a:lnTo>
                  <a:lnTo>
                    <a:pt x="94289" y="2581299"/>
                  </a:lnTo>
                  <a:lnTo>
                    <a:pt x="80658" y="2537400"/>
                  </a:lnTo>
                  <a:lnTo>
                    <a:pt x="68042" y="2493076"/>
                  </a:lnTo>
                  <a:lnTo>
                    <a:pt x="56453" y="2448340"/>
                  </a:lnTo>
                  <a:lnTo>
                    <a:pt x="45906" y="2403206"/>
                  </a:lnTo>
                  <a:lnTo>
                    <a:pt x="36412" y="2357686"/>
                  </a:lnTo>
                  <a:lnTo>
                    <a:pt x="27986" y="2311794"/>
                  </a:lnTo>
                  <a:lnTo>
                    <a:pt x="20640" y="2265541"/>
                  </a:lnTo>
                  <a:lnTo>
                    <a:pt x="14388" y="2218942"/>
                  </a:lnTo>
                  <a:lnTo>
                    <a:pt x="9244" y="2172009"/>
                  </a:lnTo>
                  <a:lnTo>
                    <a:pt x="5219" y="2124756"/>
                  </a:lnTo>
                  <a:lnTo>
                    <a:pt x="2328" y="2077194"/>
                  </a:lnTo>
                  <a:lnTo>
                    <a:pt x="584" y="2029338"/>
                  </a:lnTo>
                  <a:lnTo>
                    <a:pt x="0" y="1981200"/>
                  </a:lnTo>
                  <a:close/>
                </a:path>
              </a:pathLst>
            </a:custGeom>
            <a:ln w="9144">
              <a:solidFill>
                <a:srgbClr val="99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62400" y="2590800"/>
              <a:ext cx="2057400" cy="2133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62400" y="2590800"/>
              <a:ext cx="2057400" cy="2133600"/>
            </a:xfrm>
            <a:custGeom>
              <a:avLst/>
              <a:gdLst/>
              <a:ahLst/>
              <a:cxnLst/>
              <a:rect l="l" t="t" r="r" b="b"/>
              <a:pathLst>
                <a:path w="2057400" h="2133600">
                  <a:moveTo>
                    <a:pt x="0" y="1066800"/>
                  </a:moveTo>
                  <a:lnTo>
                    <a:pt x="1058" y="1017969"/>
                  </a:lnTo>
                  <a:lnTo>
                    <a:pt x="4203" y="969703"/>
                  </a:lnTo>
                  <a:lnTo>
                    <a:pt x="9389" y="922046"/>
                  </a:lnTo>
                  <a:lnTo>
                    <a:pt x="16571" y="875047"/>
                  </a:lnTo>
                  <a:lnTo>
                    <a:pt x="25704" y="828753"/>
                  </a:lnTo>
                  <a:lnTo>
                    <a:pt x="36741" y="783210"/>
                  </a:lnTo>
                  <a:lnTo>
                    <a:pt x="49639" y="738466"/>
                  </a:lnTo>
                  <a:lnTo>
                    <a:pt x="64350" y="694568"/>
                  </a:lnTo>
                  <a:lnTo>
                    <a:pt x="80831" y="651563"/>
                  </a:lnTo>
                  <a:lnTo>
                    <a:pt x="99035" y="609498"/>
                  </a:lnTo>
                  <a:lnTo>
                    <a:pt x="118918" y="568420"/>
                  </a:lnTo>
                  <a:lnTo>
                    <a:pt x="140433" y="528376"/>
                  </a:lnTo>
                  <a:lnTo>
                    <a:pt x="163536" y="489413"/>
                  </a:lnTo>
                  <a:lnTo>
                    <a:pt x="188181" y="451579"/>
                  </a:lnTo>
                  <a:lnTo>
                    <a:pt x="214323" y="414920"/>
                  </a:lnTo>
                  <a:lnTo>
                    <a:pt x="241916" y="379484"/>
                  </a:lnTo>
                  <a:lnTo>
                    <a:pt x="270915" y="345317"/>
                  </a:lnTo>
                  <a:lnTo>
                    <a:pt x="301275" y="312467"/>
                  </a:lnTo>
                  <a:lnTo>
                    <a:pt x="332950" y="280981"/>
                  </a:lnTo>
                  <a:lnTo>
                    <a:pt x="365895" y="250906"/>
                  </a:lnTo>
                  <a:lnTo>
                    <a:pt x="400065" y="222288"/>
                  </a:lnTo>
                  <a:lnTo>
                    <a:pt x="435414" y="195176"/>
                  </a:lnTo>
                  <a:lnTo>
                    <a:pt x="471896" y="169615"/>
                  </a:lnTo>
                  <a:lnTo>
                    <a:pt x="509467" y="145654"/>
                  </a:lnTo>
                  <a:lnTo>
                    <a:pt x="548081" y="123340"/>
                  </a:lnTo>
                  <a:lnTo>
                    <a:pt x="587693" y="102718"/>
                  </a:lnTo>
                  <a:lnTo>
                    <a:pt x="628257" y="83837"/>
                  </a:lnTo>
                  <a:lnTo>
                    <a:pt x="669727" y="66744"/>
                  </a:lnTo>
                  <a:lnTo>
                    <a:pt x="712060" y="51485"/>
                  </a:lnTo>
                  <a:lnTo>
                    <a:pt x="755209" y="38108"/>
                  </a:lnTo>
                  <a:lnTo>
                    <a:pt x="799128" y="26660"/>
                  </a:lnTo>
                  <a:lnTo>
                    <a:pt x="843773" y="17188"/>
                  </a:lnTo>
                  <a:lnTo>
                    <a:pt x="889098" y="9739"/>
                  </a:lnTo>
                  <a:lnTo>
                    <a:pt x="935058" y="4359"/>
                  </a:lnTo>
                  <a:lnTo>
                    <a:pt x="981607" y="1097"/>
                  </a:lnTo>
                  <a:lnTo>
                    <a:pt x="1028700" y="0"/>
                  </a:lnTo>
                  <a:lnTo>
                    <a:pt x="1075792" y="1097"/>
                  </a:lnTo>
                  <a:lnTo>
                    <a:pt x="1122341" y="4359"/>
                  </a:lnTo>
                  <a:lnTo>
                    <a:pt x="1168301" y="9739"/>
                  </a:lnTo>
                  <a:lnTo>
                    <a:pt x="1213626" y="17188"/>
                  </a:lnTo>
                  <a:lnTo>
                    <a:pt x="1258271" y="26660"/>
                  </a:lnTo>
                  <a:lnTo>
                    <a:pt x="1302190" y="38108"/>
                  </a:lnTo>
                  <a:lnTo>
                    <a:pt x="1345339" y="51485"/>
                  </a:lnTo>
                  <a:lnTo>
                    <a:pt x="1387672" y="66744"/>
                  </a:lnTo>
                  <a:lnTo>
                    <a:pt x="1429142" y="83837"/>
                  </a:lnTo>
                  <a:lnTo>
                    <a:pt x="1469706" y="102718"/>
                  </a:lnTo>
                  <a:lnTo>
                    <a:pt x="1509318" y="123340"/>
                  </a:lnTo>
                  <a:lnTo>
                    <a:pt x="1547932" y="145654"/>
                  </a:lnTo>
                  <a:lnTo>
                    <a:pt x="1585503" y="169615"/>
                  </a:lnTo>
                  <a:lnTo>
                    <a:pt x="1621985" y="195176"/>
                  </a:lnTo>
                  <a:lnTo>
                    <a:pt x="1657334" y="222288"/>
                  </a:lnTo>
                  <a:lnTo>
                    <a:pt x="1691504" y="250906"/>
                  </a:lnTo>
                  <a:lnTo>
                    <a:pt x="1724449" y="280981"/>
                  </a:lnTo>
                  <a:lnTo>
                    <a:pt x="1756124" y="312467"/>
                  </a:lnTo>
                  <a:lnTo>
                    <a:pt x="1786484" y="345317"/>
                  </a:lnTo>
                  <a:lnTo>
                    <a:pt x="1815483" y="379484"/>
                  </a:lnTo>
                  <a:lnTo>
                    <a:pt x="1843076" y="414920"/>
                  </a:lnTo>
                  <a:lnTo>
                    <a:pt x="1869218" y="451579"/>
                  </a:lnTo>
                  <a:lnTo>
                    <a:pt x="1893863" y="489413"/>
                  </a:lnTo>
                  <a:lnTo>
                    <a:pt x="1916966" y="528376"/>
                  </a:lnTo>
                  <a:lnTo>
                    <a:pt x="1938481" y="568420"/>
                  </a:lnTo>
                  <a:lnTo>
                    <a:pt x="1958364" y="609498"/>
                  </a:lnTo>
                  <a:lnTo>
                    <a:pt x="1976568" y="651563"/>
                  </a:lnTo>
                  <a:lnTo>
                    <a:pt x="1993049" y="694568"/>
                  </a:lnTo>
                  <a:lnTo>
                    <a:pt x="2007760" y="738466"/>
                  </a:lnTo>
                  <a:lnTo>
                    <a:pt x="2020658" y="783210"/>
                  </a:lnTo>
                  <a:lnTo>
                    <a:pt x="2031695" y="828753"/>
                  </a:lnTo>
                  <a:lnTo>
                    <a:pt x="2040828" y="875047"/>
                  </a:lnTo>
                  <a:lnTo>
                    <a:pt x="2048010" y="922046"/>
                  </a:lnTo>
                  <a:lnTo>
                    <a:pt x="2053196" y="969703"/>
                  </a:lnTo>
                  <a:lnTo>
                    <a:pt x="2056341" y="1017969"/>
                  </a:lnTo>
                  <a:lnTo>
                    <a:pt x="2057400" y="1066800"/>
                  </a:lnTo>
                  <a:lnTo>
                    <a:pt x="2056341" y="1115630"/>
                  </a:lnTo>
                  <a:lnTo>
                    <a:pt x="2053196" y="1163896"/>
                  </a:lnTo>
                  <a:lnTo>
                    <a:pt x="2048010" y="1211553"/>
                  </a:lnTo>
                  <a:lnTo>
                    <a:pt x="2040828" y="1258552"/>
                  </a:lnTo>
                  <a:lnTo>
                    <a:pt x="2031695" y="1304846"/>
                  </a:lnTo>
                  <a:lnTo>
                    <a:pt x="2020658" y="1350389"/>
                  </a:lnTo>
                  <a:lnTo>
                    <a:pt x="2007760" y="1395133"/>
                  </a:lnTo>
                  <a:lnTo>
                    <a:pt x="1993049" y="1439031"/>
                  </a:lnTo>
                  <a:lnTo>
                    <a:pt x="1976568" y="1482036"/>
                  </a:lnTo>
                  <a:lnTo>
                    <a:pt x="1958364" y="1524101"/>
                  </a:lnTo>
                  <a:lnTo>
                    <a:pt x="1938481" y="1565179"/>
                  </a:lnTo>
                  <a:lnTo>
                    <a:pt x="1916966" y="1605223"/>
                  </a:lnTo>
                  <a:lnTo>
                    <a:pt x="1893863" y="1644186"/>
                  </a:lnTo>
                  <a:lnTo>
                    <a:pt x="1869218" y="1682020"/>
                  </a:lnTo>
                  <a:lnTo>
                    <a:pt x="1843076" y="1718679"/>
                  </a:lnTo>
                  <a:lnTo>
                    <a:pt x="1815483" y="1754115"/>
                  </a:lnTo>
                  <a:lnTo>
                    <a:pt x="1786484" y="1788282"/>
                  </a:lnTo>
                  <a:lnTo>
                    <a:pt x="1756124" y="1821132"/>
                  </a:lnTo>
                  <a:lnTo>
                    <a:pt x="1724449" y="1852618"/>
                  </a:lnTo>
                  <a:lnTo>
                    <a:pt x="1691504" y="1882693"/>
                  </a:lnTo>
                  <a:lnTo>
                    <a:pt x="1657334" y="1911311"/>
                  </a:lnTo>
                  <a:lnTo>
                    <a:pt x="1621985" y="1938423"/>
                  </a:lnTo>
                  <a:lnTo>
                    <a:pt x="1585503" y="1963984"/>
                  </a:lnTo>
                  <a:lnTo>
                    <a:pt x="1547932" y="1987945"/>
                  </a:lnTo>
                  <a:lnTo>
                    <a:pt x="1509318" y="2010259"/>
                  </a:lnTo>
                  <a:lnTo>
                    <a:pt x="1469706" y="2030881"/>
                  </a:lnTo>
                  <a:lnTo>
                    <a:pt x="1429142" y="2049762"/>
                  </a:lnTo>
                  <a:lnTo>
                    <a:pt x="1387672" y="2066855"/>
                  </a:lnTo>
                  <a:lnTo>
                    <a:pt x="1345339" y="2082114"/>
                  </a:lnTo>
                  <a:lnTo>
                    <a:pt x="1302190" y="2095491"/>
                  </a:lnTo>
                  <a:lnTo>
                    <a:pt x="1258271" y="2106939"/>
                  </a:lnTo>
                  <a:lnTo>
                    <a:pt x="1213626" y="2116411"/>
                  </a:lnTo>
                  <a:lnTo>
                    <a:pt x="1168301" y="2123860"/>
                  </a:lnTo>
                  <a:lnTo>
                    <a:pt x="1122341" y="2129240"/>
                  </a:lnTo>
                  <a:lnTo>
                    <a:pt x="1075792" y="2132502"/>
                  </a:lnTo>
                  <a:lnTo>
                    <a:pt x="1028700" y="2133600"/>
                  </a:lnTo>
                  <a:lnTo>
                    <a:pt x="981607" y="2132502"/>
                  </a:lnTo>
                  <a:lnTo>
                    <a:pt x="935058" y="2129240"/>
                  </a:lnTo>
                  <a:lnTo>
                    <a:pt x="889098" y="2123860"/>
                  </a:lnTo>
                  <a:lnTo>
                    <a:pt x="843773" y="2116411"/>
                  </a:lnTo>
                  <a:lnTo>
                    <a:pt x="799128" y="2106939"/>
                  </a:lnTo>
                  <a:lnTo>
                    <a:pt x="755209" y="2095491"/>
                  </a:lnTo>
                  <a:lnTo>
                    <a:pt x="712060" y="2082114"/>
                  </a:lnTo>
                  <a:lnTo>
                    <a:pt x="669727" y="2066855"/>
                  </a:lnTo>
                  <a:lnTo>
                    <a:pt x="628257" y="2049762"/>
                  </a:lnTo>
                  <a:lnTo>
                    <a:pt x="587693" y="2030881"/>
                  </a:lnTo>
                  <a:lnTo>
                    <a:pt x="548081" y="2010259"/>
                  </a:lnTo>
                  <a:lnTo>
                    <a:pt x="509467" y="1987945"/>
                  </a:lnTo>
                  <a:lnTo>
                    <a:pt x="471896" y="1963984"/>
                  </a:lnTo>
                  <a:lnTo>
                    <a:pt x="435414" y="1938423"/>
                  </a:lnTo>
                  <a:lnTo>
                    <a:pt x="400065" y="1911311"/>
                  </a:lnTo>
                  <a:lnTo>
                    <a:pt x="365895" y="1882693"/>
                  </a:lnTo>
                  <a:lnTo>
                    <a:pt x="332950" y="1852618"/>
                  </a:lnTo>
                  <a:lnTo>
                    <a:pt x="301275" y="1821132"/>
                  </a:lnTo>
                  <a:lnTo>
                    <a:pt x="270915" y="1788282"/>
                  </a:lnTo>
                  <a:lnTo>
                    <a:pt x="241916" y="1754115"/>
                  </a:lnTo>
                  <a:lnTo>
                    <a:pt x="214323" y="1718679"/>
                  </a:lnTo>
                  <a:lnTo>
                    <a:pt x="188181" y="1682020"/>
                  </a:lnTo>
                  <a:lnTo>
                    <a:pt x="163536" y="1644186"/>
                  </a:lnTo>
                  <a:lnTo>
                    <a:pt x="140433" y="1605223"/>
                  </a:lnTo>
                  <a:lnTo>
                    <a:pt x="118918" y="1565179"/>
                  </a:lnTo>
                  <a:lnTo>
                    <a:pt x="99035" y="1524101"/>
                  </a:lnTo>
                  <a:lnTo>
                    <a:pt x="80831" y="1482036"/>
                  </a:lnTo>
                  <a:lnTo>
                    <a:pt x="64350" y="1439031"/>
                  </a:lnTo>
                  <a:lnTo>
                    <a:pt x="49639" y="1395133"/>
                  </a:lnTo>
                  <a:lnTo>
                    <a:pt x="36741" y="1350389"/>
                  </a:lnTo>
                  <a:lnTo>
                    <a:pt x="25704" y="1304846"/>
                  </a:lnTo>
                  <a:lnTo>
                    <a:pt x="16571" y="1258552"/>
                  </a:lnTo>
                  <a:lnTo>
                    <a:pt x="9389" y="1211553"/>
                  </a:lnTo>
                  <a:lnTo>
                    <a:pt x="4203" y="1163896"/>
                  </a:lnTo>
                  <a:lnTo>
                    <a:pt x="1058" y="1115630"/>
                  </a:lnTo>
                  <a:lnTo>
                    <a:pt x="0" y="1066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2000" y="1295400"/>
              <a:ext cx="685800" cy="6583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97096" y="2557938"/>
              <a:ext cx="1588007" cy="87410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2000" y="1295400"/>
              <a:ext cx="685800" cy="658495"/>
            </a:xfrm>
            <a:custGeom>
              <a:avLst/>
              <a:gdLst/>
              <a:ahLst/>
              <a:cxnLst/>
              <a:rect l="l" t="t" r="r" b="b"/>
              <a:pathLst>
                <a:path w="685800" h="658494">
                  <a:moveTo>
                    <a:pt x="0" y="329184"/>
                  </a:moveTo>
                  <a:lnTo>
                    <a:pt x="3718" y="280525"/>
                  </a:lnTo>
                  <a:lnTo>
                    <a:pt x="14519" y="234089"/>
                  </a:lnTo>
                  <a:lnTo>
                    <a:pt x="31873" y="190382"/>
                  </a:lnTo>
                  <a:lnTo>
                    <a:pt x="55248" y="149913"/>
                  </a:lnTo>
                  <a:lnTo>
                    <a:pt x="84114" y="113190"/>
                  </a:lnTo>
                  <a:lnTo>
                    <a:pt x="117941" y="80722"/>
                  </a:lnTo>
                  <a:lnTo>
                    <a:pt x="156196" y="53018"/>
                  </a:lnTo>
                  <a:lnTo>
                    <a:pt x="198351" y="30585"/>
                  </a:lnTo>
                  <a:lnTo>
                    <a:pt x="243873" y="13932"/>
                  </a:lnTo>
                  <a:lnTo>
                    <a:pt x="292233" y="3567"/>
                  </a:lnTo>
                  <a:lnTo>
                    <a:pt x="342900" y="0"/>
                  </a:lnTo>
                  <a:lnTo>
                    <a:pt x="393566" y="3567"/>
                  </a:lnTo>
                  <a:lnTo>
                    <a:pt x="441926" y="13932"/>
                  </a:lnTo>
                  <a:lnTo>
                    <a:pt x="487448" y="30585"/>
                  </a:lnTo>
                  <a:lnTo>
                    <a:pt x="529603" y="53018"/>
                  </a:lnTo>
                  <a:lnTo>
                    <a:pt x="567858" y="80722"/>
                  </a:lnTo>
                  <a:lnTo>
                    <a:pt x="601685" y="113190"/>
                  </a:lnTo>
                  <a:lnTo>
                    <a:pt x="630551" y="149913"/>
                  </a:lnTo>
                  <a:lnTo>
                    <a:pt x="653926" y="190382"/>
                  </a:lnTo>
                  <a:lnTo>
                    <a:pt x="671280" y="234089"/>
                  </a:lnTo>
                  <a:lnTo>
                    <a:pt x="682081" y="280525"/>
                  </a:lnTo>
                  <a:lnTo>
                    <a:pt x="685800" y="329184"/>
                  </a:lnTo>
                  <a:lnTo>
                    <a:pt x="682081" y="377842"/>
                  </a:lnTo>
                  <a:lnTo>
                    <a:pt x="671280" y="424278"/>
                  </a:lnTo>
                  <a:lnTo>
                    <a:pt x="653926" y="467985"/>
                  </a:lnTo>
                  <a:lnTo>
                    <a:pt x="630551" y="508454"/>
                  </a:lnTo>
                  <a:lnTo>
                    <a:pt x="601685" y="545177"/>
                  </a:lnTo>
                  <a:lnTo>
                    <a:pt x="567858" y="577645"/>
                  </a:lnTo>
                  <a:lnTo>
                    <a:pt x="529603" y="605349"/>
                  </a:lnTo>
                  <a:lnTo>
                    <a:pt x="487448" y="627782"/>
                  </a:lnTo>
                  <a:lnTo>
                    <a:pt x="441926" y="644435"/>
                  </a:lnTo>
                  <a:lnTo>
                    <a:pt x="393566" y="654800"/>
                  </a:lnTo>
                  <a:lnTo>
                    <a:pt x="342900" y="658367"/>
                  </a:lnTo>
                  <a:lnTo>
                    <a:pt x="292233" y="654800"/>
                  </a:lnTo>
                  <a:lnTo>
                    <a:pt x="243873" y="644435"/>
                  </a:lnTo>
                  <a:lnTo>
                    <a:pt x="198351" y="627782"/>
                  </a:lnTo>
                  <a:lnTo>
                    <a:pt x="156196" y="605349"/>
                  </a:lnTo>
                  <a:lnTo>
                    <a:pt x="117941" y="577645"/>
                  </a:lnTo>
                  <a:lnTo>
                    <a:pt x="84114" y="545177"/>
                  </a:lnTo>
                  <a:lnTo>
                    <a:pt x="55248" y="508454"/>
                  </a:lnTo>
                  <a:lnTo>
                    <a:pt x="31873" y="467985"/>
                  </a:lnTo>
                  <a:lnTo>
                    <a:pt x="14519" y="424278"/>
                  </a:lnTo>
                  <a:lnTo>
                    <a:pt x="3718" y="377842"/>
                  </a:lnTo>
                  <a:lnTo>
                    <a:pt x="0" y="329184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49723" y="1306067"/>
              <a:ext cx="530351" cy="2484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29911" y="1350263"/>
              <a:ext cx="624839" cy="67970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33533" y="5213826"/>
              <a:ext cx="133933" cy="13081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14508" y="5064601"/>
              <a:ext cx="133933" cy="13081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28770" y="5209063"/>
              <a:ext cx="143458" cy="1403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09745" y="5059838"/>
              <a:ext cx="143458" cy="14033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29400" y="3200400"/>
              <a:ext cx="682751" cy="69341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29400" y="3200400"/>
              <a:ext cx="683260" cy="693420"/>
            </a:xfrm>
            <a:custGeom>
              <a:avLst/>
              <a:gdLst/>
              <a:ahLst/>
              <a:cxnLst/>
              <a:rect l="l" t="t" r="r" b="b"/>
              <a:pathLst>
                <a:path w="683259" h="693420">
                  <a:moveTo>
                    <a:pt x="0" y="346710"/>
                  </a:moveTo>
                  <a:lnTo>
                    <a:pt x="3115" y="299656"/>
                  </a:lnTo>
                  <a:lnTo>
                    <a:pt x="12190" y="254529"/>
                  </a:lnTo>
                  <a:lnTo>
                    <a:pt x="26818" y="211740"/>
                  </a:lnTo>
                  <a:lnTo>
                    <a:pt x="46594" y="171704"/>
                  </a:lnTo>
                  <a:lnTo>
                    <a:pt x="71112" y="134831"/>
                  </a:lnTo>
                  <a:lnTo>
                    <a:pt x="99964" y="101536"/>
                  </a:lnTo>
                  <a:lnTo>
                    <a:pt x="132746" y="72231"/>
                  </a:lnTo>
                  <a:lnTo>
                    <a:pt x="169051" y="47328"/>
                  </a:lnTo>
                  <a:lnTo>
                    <a:pt x="208472" y="27241"/>
                  </a:lnTo>
                  <a:lnTo>
                    <a:pt x="250604" y="12382"/>
                  </a:lnTo>
                  <a:lnTo>
                    <a:pt x="295041" y="3164"/>
                  </a:lnTo>
                  <a:lnTo>
                    <a:pt x="341375" y="0"/>
                  </a:lnTo>
                  <a:lnTo>
                    <a:pt x="387710" y="3164"/>
                  </a:lnTo>
                  <a:lnTo>
                    <a:pt x="432147" y="12382"/>
                  </a:lnTo>
                  <a:lnTo>
                    <a:pt x="474279" y="27241"/>
                  </a:lnTo>
                  <a:lnTo>
                    <a:pt x="513700" y="47328"/>
                  </a:lnTo>
                  <a:lnTo>
                    <a:pt x="550005" y="72231"/>
                  </a:lnTo>
                  <a:lnTo>
                    <a:pt x="582787" y="101536"/>
                  </a:lnTo>
                  <a:lnTo>
                    <a:pt x="611639" y="134831"/>
                  </a:lnTo>
                  <a:lnTo>
                    <a:pt x="636157" y="171703"/>
                  </a:lnTo>
                  <a:lnTo>
                    <a:pt x="655933" y="211740"/>
                  </a:lnTo>
                  <a:lnTo>
                    <a:pt x="670561" y="254529"/>
                  </a:lnTo>
                  <a:lnTo>
                    <a:pt x="679636" y="299656"/>
                  </a:lnTo>
                  <a:lnTo>
                    <a:pt x="682751" y="346710"/>
                  </a:lnTo>
                  <a:lnTo>
                    <a:pt x="679636" y="393763"/>
                  </a:lnTo>
                  <a:lnTo>
                    <a:pt x="670561" y="438890"/>
                  </a:lnTo>
                  <a:lnTo>
                    <a:pt x="655933" y="481679"/>
                  </a:lnTo>
                  <a:lnTo>
                    <a:pt x="636157" y="521716"/>
                  </a:lnTo>
                  <a:lnTo>
                    <a:pt x="611639" y="558588"/>
                  </a:lnTo>
                  <a:lnTo>
                    <a:pt x="582787" y="591883"/>
                  </a:lnTo>
                  <a:lnTo>
                    <a:pt x="550005" y="621188"/>
                  </a:lnTo>
                  <a:lnTo>
                    <a:pt x="513700" y="646091"/>
                  </a:lnTo>
                  <a:lnTo>
                    <a:pt x="474279" y="666178"/>
                  </a:lnTo>
                  <a:lnTo>
                    <a:pt x="432147" y="681037"/>
                  </a:lnTo>
                  <a:lnTo>
                    <a:pt x="387710" y="690255"/>
                  </a:lnTo>
                  <a:lnTo>
                    <a:pt x="341375" y="693419"/>
                  </a:lnTo>
                  <a:lnTo>
                    <a:pt x="295041" y="690255"/>
                  </a:lnTo>
                  <a:lnTo>
                    <a:pt x="250604" y="681037"/>
                  </a:lnTo>
                  <a:lnTo>
                    <a:pt x="208472" y="666178"/>
                  </a:lnTo>
                  <a:lnTo>
                    <a:pt x="169051" y="646091"/>
                  </a:lnTo>
                  <a:lnTo>
                    <a:pt x="132746" y="621188"/>
                  </a:lnTo>
                  <a:lnTo>
                    <a:pt x="99964" y="591883"/>
                  </a:lnTo>
                  <a:lnTo>
                    <a:pt x="71112" y="558588"/>
                  </a:lnTo>
                  <a:lnTo>
                    <a:pt x="46594" y="521715"/>
                  </a:lnTo>
                  <a:lnTo>
                    <a:pt x="26818" y="481679"/>
                  </a:lnTo>
                  <a:lnTo>
                    <a:pt x="12190" y="438890"/>
                  </a:lnTo>
                  <a:lnTo>
                    <a:pt x="3115" y="393763"/>
                  </a:lnTo>
                  <a:lnTo>
                    <a:pt x="0" y="34671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07123" y="3212592"/>
              <a:ext cx="527303" cy="26060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661403" y="3249167"/>
              <a:ext cx="624840" cy="679703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8200" y="5105400"/>
              <a:ext cx="653796" cy="62179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48200" y="5105400"/>
              <a:ext cx="654050" cy="622300"/>
            </a:xfrm>
            <a:custGeom>
              <a:avLst/>
              <a:gdLst/>
              <a:ahLst/>
              <a:cxnLst/>
              <a:rect l="l" t="t" r="r" b="b"/>
              <a:pathLst>
                <a:path w="654050" h="622300">
                  <a:moveTo>
                    <a:pt x="0" y="310896"/>
                  </a:moveTo>
                  <a:lnTo>
                    <a:pt x="3543" y="264953"/>
                  </a:lnTo>
                  <a:lnTo>
                    <a:pt x="13836" y="221104"/>
                  </a:lnTo>
                  <a:lnTo>
                    <a:pt x="30374" y="179829"/>
                  </a:lnTo>
                  <a:lnTo>
                    <a:pt x="52651" y="141609"/>
                  </a:lnTo>
                  <a:lnTo>
                    <a:pt x="80164" y="106925"/>
                  </a:lnTo>
                  <a:lnTo>
                    <a:pt x="112407" y="76257"/>
                  </a:lnTo>
                  <a:lnTo>
                    <a:pt x="148875" y="50087"/>
                  </a:lnTo>
                  <a:lnTo>
                    <a:pt x="189063" y="28895"/>
                  </a:lnTo>
                  <a:lnTo>
                    <a:pt x="232466" y="13162"/>
                  </a:lnTo>
                  <a:lnTo>
                    <a:pt x="278579" y="3370"/>
                  </a:lnTo>
                  <a:lnTo>
                    <a:pt x="326898" y="0"/>
                  </a:lnTo>
                  <a:lnTo>
                    <a:pt x="375216" y="3370"/>
                  </a:lnTo>
                  <a:lnTo>
                    <a:pt x="421329" y="13162"/>
                  </a:lnTo>
                  <a:lnTo>
                    <a:pt x="464732" y="28895"/>
                  </a:lnTo>
                  <a:lnTo>
                    <a:pt x="504920" y="50087"/>
                  </a:lnTo>
                  <a:lnTo>
                    <a:pt x="541388" y="76257"/>
                  </a:lnTo>
                  <a:lnTo>
                    <a:pt x="573631" y="106925"/>
                  </a:lnTo>
                  <a:lnTo>
                    <a:pt x="601144" y="141609"/>
                  </a:lnTo>
                  <a:lnTo>
                    <a:pt x="623421" y="179829"/>
                  </a:lnTo>
                  <a:lnTo>
                    <a:pt x="639959" y="221104"/>
                  </a:lnTo>
                  <a:lnTo>
                    <a:pt x="650252" y="264953"/>
                  </a:lnTo>
                  <a:lnTo>
                    <a:pt x="653796" y="310896"/>
                  </a:lnTo>
                  <a:lnTo>
                    <a:pt x="650252" y="356838"/>
                  </a:lnTo>
                  <a:lnTo>
                    <a:pt x="639959" y="400687"/>
                  </a:lnTo>
                  <a:lnTo>
                    <a:pt x="623421" y="441962"/>
                  </a:lnTo>
                  <a:lnTo>
                    <a:pt x="601144" y="480182"/>
                  </a:lnTo>
                  <a:lnTo>
                    <a:pt x="573631" y="514866"/>
                  </a:lnTo>
                  <a:lnTo>
                    <a:pt x="541388" y="545534"/>
                  </a:lnTo>
                  <a:lnTo>
                    <a:pt x="504920" y="571704"/>
                  </a:lnTo>
                  <a:lnTo>
                    <a:pt x="464732" y="592896"/>
                  </a:lnTo>
                  <a:lnTo>
                    <a:pt x="421329" y="608629"/>
                  </a:lnTo>
                  <a:lnTo>
                    <a:pt x="375216" y="618421"/>
                  </a:lnTo>
                  <a:lnTo>
                    <a:pt x="326898" y="621791"/>
                  </a:lnTo>
                  <a:lnTo>
                    <a:pt x="278579" y="618421"/>
                  </a:lnTo>
                  <a:lnTo>
                    <a:pt x="232466" y="608629"/>
                  </a:lnTo>
                  <a:lnTo>
                    <a:pt x="189063" y="592896"/>
                  </a:lnTo>
                  <a:lnTo>
                    <a:pt x="148875" y="571704"/>
                  </a:lnTo>
                  <a:lnTo>
                    <a:pt x="112407" y="545534"/>
                  </a:lnTo>
                  <a:lnTo>
                    <a:pt x="80164" y="514866"/>
                  </a:lnTo>
                  <a:lnTo>
                    <a:pt x="52651" y="480182"/>
                  </a:lnTo>
                  <a:lnTo>
                    <a:pt x="30374" y="441962"/>
                  </a:lnTo>
                  <a:lnTo>
                    <a:pt x="13836" y="400687"/>
                  </a:lnTo>
                  <a:lnTo>
                    <a:pt x="3543" y="356838"/>
                  </a:lnTo>
                  <a:lnTo>
                    <a:pt x="0" y="3108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22876" y="5116067"/>
              <a:ext cx="504444" cy="23469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09160" y="5091684"/>
              <a:ext cx="624839" cy="679704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45667" y="5181314"/>
              <a:ext cx="133969" cy="13074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45667" y="5181314"/>
              <a:ext cx="133985" cy="130810"/>
            </a:xfrm>
            <a:custGeom>
              <a:avLst/>
              <a:gdLst/>
              <a:ahLst/>
              <a:cxnLst/>
              <a:rect l="l" t="t" r="r" b="b"/>
              <a:pathLst>
                <a:path w="133985" h="130810">
                  <a:moveTo>
                    <a:pt x="30825" y="119411"/>
                  </a:moveTo>
                  <a:lnTo>
                    <a:pt x="11295" y="100214"/>
                  </a:lnTo>
                  <a:lnTo>
                    <a:pt x="789" y="76422"/>
                  </a:lnTo>
                  <a:lnTo>
                    <a:pt x="0" y="51010"/>
                  </a:lnTo>
                  <a:lnTo>
                    <a:pt x="9616" y="26955"/>
                  </a:lnTo>
                  <a:lnTo>
                    <a:pt x="28188" y="8941"/>
                  </a:lnTo>
                  <a:lnTo>
                    <a:pt x="51986" y="0"/>
                  </a:lnTo>
                  <a:lnTo>
                    <a:pt x="77999" y="631"/>
                  </a:lnTo>
                  <a:lnTo>
                    <a:pt x="103215" y="11334"/>
                  </a:lnTo>
                  <a:lnTo>
                    <a:pt x="122674" y="30531"/>
                  </a:lnTo>
                  <a:lnTo>
                    <a:pt x="133155" y="54324"/>
                  </a:lnTo>
                  <a:lnTo>
                    <a:pt x="133969" y="79736"/>
                  </a:lnTo>
                  <a:lnTo>
                    <a:pt x="124424" y="103790"/>
                  </a:lnTo>
                  <a:lnTo>
                    <a:pt x="105781" y="121804"/>
                  </a:lnTo>
                  <a:lnTo>
                    <a:pt x="81958" y="130746"/>
                  </a:lnTo>
                  <a:lnTo>
                    <a:pt x="55969" y="130115"/>
                  </a:lnTo>
                  <a:lnTo>
                    <a:pt x="30825" y="11941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93267" y="5028914"/>
              <a:ext cx="133969" cy="13074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93267" y="5028914"/>
              <a:ext cx="133985" cy="130810"/>
            </a:xfrm>
            <a:custGeom>
              <a:avLst/>
              <a:gdLst/>
              <a:ahLst/>
              <a:cxnLst/>
              <a:rect l="l" t="t" r="r" b="b"/>
              <a:pathLst>
                <a:path w="133985" h="130810">
                  <a:moveTo>
                    <a:pt x="30825" y="119411"/>
                  </a:moveTo>
                  <a:lnTo>
                    <a:pt x="11295" y="100214"/>
                  </a:lnTo>
                  <a:lnTo>
                    <a:pt x="789" y="76422"/>
                  </a:lnTo>
                  <a:lnTo>
                    <a:pt x="0" y="51010"/>
                  </a:lnTo>
                  <a:lnTo>
                    <a:pt x="9616" y="26955"/>
                  </a:lnTo>
                  <a:lnTo>
                    <a:pt x="28188" y="8941"/>
                  </a:lnTo>
                  <a:lnTo>
                    <a:pt x="51986" y="0"/>
                  </a:lnTo>
                  <a:lnTo>
                    <a:pt x="77999" y="631"/>
                  </a:lnTo>
                  <a:lnTo>
                    <a:pt x="103215" y="11334"/>
                  </a:lnTo>
                  <a:lnTo>
                    <a:pt x="122674" y="30531"/>
                  </a:lnTo>
                  <a:lnTo>
                    <a:pt x="133155" y="54324"/>
                  </a:lnTo>
                  <a:lnTo>
                    <a:pt x="133969" y="79736"/>
                  </a:lnTo>
                  <a:lnTo>
                    <a:pt x="124424" y="103790"/>
                  </a:lnTo>
                  <a:lnTo>
                    <a:pt x="105781" y="121804"/>
                  </a:lnTo>
                  <a:lnTo>
                    <a:pt x="81958" y="130746"/>
                  </a:lnTo>
                  <a:lnTo>
                    <a:pt x="55969" y="130115"/>
                  </a:lnTo>
                  <a:lnTo>
                    <a:pt x="30825" y="11941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08083" y="3580288"/>
              <a:ext cx="133933" cy="13081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03320" y="3575526"/>
              <a:ext cx="143458" cy="14033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36683" y="3656488"/>
              <a:ext cx="133933" cy="13081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31920" y="3651726"/>
              <a:ext cx="143458" cy="14033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74920" y="2553176"/>
              <a:ext cx="143458" cy="14033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879683" y="2840513"/>
              <a:ext cx="133933" cy="13081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74920" y="2835751"/>
              <a:ext cx="143458" cy="14033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45717" y="3609689"/>
              <a:ext cx="133969" cy="130746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40955" y="3604926"/>
              <a:ext cx="143494" cy="14027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098067" y="3733514"/>
              <a:ext cx="133969" cy="130746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93305" y="3728751"/>
              <a:ext cx="143494" cy="14027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004809" y="6492341"/>
            <a:ext cx="1327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3366"/>
                </a:solidFill>
                <a:latin typeface="Arial"/>
                <a:cs typeface="Arial"/>
                <a:hlinkClick r:id="rId26"/>
              </a:rPr>
              <a:t>www.themegallery.com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74414" y="559053"/>
            <a:ext cx="2140585" cy="126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 marR="5080" indent="-7493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GV nêu </a:t>
            </a:r>
            <a:r>
              <a:rPr sz="2400" b="1" spc="-5" dirty="0">
                <a:latin typeface="Arial"/>
                <a:cs typeface="Arial"/>
              </a:rPr>
              <a:t>vấn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đề  </a:t>
            </a:r>
            <a:r>
              <a:rPr sz="2400" b="1" spc="-5" dirty="0">
                <a:latin typeface="Arial"/>
                <a:cs typeface="Arial"/>
              </a:rPr>
              <a:t>cần </a:t>
            </a:r>
            <a:r>
              <a:rPr sz="2400" b="1" dirty="0">
                <a:latin typeface="Arial"/>
                <a:cs typeface="Arial"/>
              </a:rPr>
              <a:t>thảo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  <a:p>
            <a:pPr marR="419734" algn="ctr">
              <a:lnSpc>
                <a:spcPct val="100000"/>
              </a:lnSpc>
              <a:spcBef>
                <a:spcPts val="110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708529" y="5173217"/>
            <a:ext cx="4793615" cy="141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28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Arial"/>
              <a:cs typeface="Arial"/>
            </a:endParaRPr>
          </a:p>
          <a:p>
            <a:pPr marL="12700" marR="5080" indent="31750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Bổ xung,sắp </a:t>
            </a:r>
            <a:r>
              <a:rPr sz="2400" b="1" spc="-10" dirty="0">
                <a:latin typeface="Arial"/>
                <a:cs typeface="Arial"/>
              </a:rPr>
              <a:t>xếp,phân </a:t>
            </a:r>
            <a:r>
              <a:rPr sz="2400" b="1" dirty="0">
                <a:latin typeface="Arial"/>
                <a:cs typeface="Arial"/>
              </a:rPr>
              <a:t>loại </a:t>
            </a:r>
            <a:r>
              <a:rPr sz="2400" b="1" spc="-5" dirty="0">
                <a:latin typeface="Arial"/>
                <a:cs typeface="Arial"/>
              </a:rPr>
              <a:t>các </a:t>
            </a:r>
            <a:r>
              <a:rPr sz="2400" b="1" dirty="0">
                <a:latin typeface="Arial"/>
                <a:cs typeface="Arial"/>
              </a:rPr>
              <a:t>ý  tưởng trên </a:t>
            </a:r>
            <a:r>
              <a:rPr sz="2400" b="1" spc="-5" dirty="0">
                <a:latin typeface="Arial"/>
                <a:cs typeface="Arial"/>
              </a:rPr>
              <a:t>bảng </a:t>
            </a:r>
            <a:r>
              <a:rPr sz="2400" b="1" dirty="0">
                <a:latin typeface="Arial"/>
                <a:cs typeface="Arial"/>
              </a:rPr>
              <a:t>theo </a:t>
            </a:r>
            <a:r>
              <a:rPr sz="2400" b="1" spc="-5" dirty="0">
                <a:latin typeface="Arial"/>
                <a:cs typeface="Arial"/>
              </a:rPr>
              <a:t>các chủ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đề</a:t>
            </a:r>
            <a:endParaRPr sz="2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94175" y="2921634"/>
            <a:ext cx="137858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382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Qui</a:t>
            </a:r>
            <a:r>
              <a:rPr sz="24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trình  k.thuật  công</a:t>
            </a:r>
            <a:r>
              <a:rPr sz="24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não  trong</a:t>
            </a:r>
            <a:r>
              <a:rPr sz="2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DH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662427" y="3119627"/>
            <a:ext cx="695325" cy="713740"/>
            <a:chOff x="2662427" y="3119627"/>
            <a:chExt cx="695325" cy="713740"/>
          </a:xfrm>
        </p:grpSpPr>
        <p:sp>
          <p:nvSpPr>
            <p:cNvPr id="47" name="object 47"/>
            <p:cNvSpPr/>
            <p:nvPr/>
          </p:nvSpPr>
          <p:spPr>
            <a:xfrm>
              <a:off x="2666999" y="312419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75" y="3130"/>
                  </a:lnTo>
                  <a:lnTo>
                    <a:pt x="251751" y="12250"/>
                  </a:lnTo>
                  <a:lnTo>
                    <a:pt x="209436" y="26949"/>
                  </a:lnTo>
                  <a:lnTo>
                    <a:pt x="169841" y="46820"/>
                  </a:lnTo>
                  <a:lnTo>
                    <a:pt x="133373" y="71454"/>
                  </a:lnTo>
                  <a:lnTo>
                    <a:pt x="100441" y="100441"/>
                  </a:lnTo>
                  <a:lnTo>
                    <a:pt x="71454" y="133373"/>
                  </a:lnTo>
                  <a:lnTo>
                    <a:pt x="46820" y="169841"/>
                  </a:lnTo>
                  <a:lnTo>
                    <a:pt x="26949" y="209436"/>
                  </a:lnTo>
                  <a:lnTo>
                    <a:pt x="12250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3130" y="389424"/>
                  </a:lnTo>
                  <a:lnTo>
                    <a:pt x="12250" y="434048"/>
                  </a:lnTo>
                  <a:lnTo>
                    <a:pt x="26949" y="476363"/>
                  </a:lnTo>
                  <a:lnTo>
                    <a:pt x="46820" y="515958"/>
                  </a:lnTo>
                  <a:lnTo>
                    <a:pt x="71454" y="552426"/>
                  </a:lnTo>
                  <a:lnTo>
                    <a:pt x="100441" y="585358"/>
                  </a:lnTo>
                  <a:lnTo>
                    <a:pt x="133373" y="614345"/>
                  </a:lnTo>
                  <a:lnTo>
                    <a:pt x="169841" y="638979"/>
                  </a:lnTo>
                  <a:lnTo>
                    <a:pt x="209436" y="658850"/>
                  </a:lnTo>
                  <a:lnTo>
                    <a:pt x="251751" y="673549"/>
                  </a:lnTo>
                  <a:lnTo>
                    <a:pt x="296375" y="682669"/>
                  </a:lnTo>
                  <a:lnTo>
                    <a:pt x="342900" y="685800"/>
                  </a:lnTo>
                  <a:lnTo>
                    <a:pt x="389424" y="682669"/>
                  </a:lnTo>
                  <a:lnTo>
                    <a:pt x="434048" y="673549"/>
                  </a:lnTo>
                  <a:lnTo>
                    <a:pt x="476363" y="658850"/>
                  </a:lnTo>
                  <a:lnTo>
                    <a:pt x="515958" y="638979"/>
                  </a:lnTo>
                  <a:lnTo>
                    <a:pt x="552426" y="614345"/>
                  </a:lnTo>
                  <a:lnTo>
                    <a:pt x="585358" y="585358"/>
                  </a:lnTo>
                  <a:lnTo>
                    <a:pt x="614345" y="552426"/>
                  </a:lnTo>
                  <a:lnTo>
                    <a:pt x="638979" y="515958"/>
                  </a:lnTo>
                  <a:lnTo>
                    <a:pt x="658850" y="476363"/>
                  </a:lnTo>
                  <a:lnTo>
                    <a:pt x="673549" y="434048"/>
                  </a:lnTo>
                  <a:lnTo>
                    <a:pt x="682669" y="389424"/>
                  </a:lnTo>
                  <a:lnTo>
                    <a:pt x="685800" y="342900"/>
                  </a:lnTo>
                  <a:lnTo>
                    <a:pt x="682669" y="296375"/>
                  </a:lnTo>
                  <a:lnTo>
                    <a:pt x="673549" y="251751"/>
                  </a:lnTo>
                  <a:lnTo>
                    <a:pt x="658850" y="209436"/>
                  </a:lnTo>
                  <a:lnTo>
                    <a:pt x="638979" y="169841"/>
                  </a:lnTo>
                  <a:lnTo>
                    <a:pt x="614345" y="133373"/>
                  </a:lnTo>
                  <a:lnTo>
                    <a:pt x="585358" y="100441"/>
                  </a:lnTo>
                  <a:lnTo>
                    <a:pt x="552426" y="71454"/>
                  </a:lnTo>
                  <a:lnTo>
                    <a:pt x="515958" y="46820"/>
                  </a:lnTo>
                  <a:lnTo>
                    <a:pt x="476363" y="26949"/>
                  </a:lnTo>
                  <a:lnTo>
                    <a:pt x="434048" y="12250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66999" y="312419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0" y="342900"/>
                  </a:moveTo>
                  <a:lnTo>
                    <a:pt x="3130" y="296375"/>
                  </a:lnTo>
                  <a:lnTo>
                    <a:pt x="12250" y="251751"/>
                  </a:lnTo>
                  <a:lnTo>
                    <a:pt x="26949" y="209436"/>
                  </a:lnTo>
                  <a:lnTo>
                    <a:pt x="46820" y="169841"/>
                  </a:lnTo>
                  <a:lnTo>
                    <a:pt x="71454" y="133373"/>
                  </a:lnTo>
                  <a:lnTo>
                    <a:pt x="100441" y="100441"/>
                  </a:lnTo>
                  <a:lnTo>
                    <a:pt x="133373" y="71454"/>
                  </a:lnTo>
                  <a:lnTo>
                    <a:pt x="169841" y="46820"/>
                  </a:lnTo>
                  <a:lnTo>
                    <a:pt x="209436" y="26949"/>
                  </a:lnTo>
                  <a:lnTo>
                    <a:pt x="251751" y="12250"/>
                  </a:lnTo>
                  <a:lnTo>
                    <a:pt x="296375" y="3130"/>
                  </a:lnTo>
                  <a:lnTo>
                    <a:pt x="342900" y="0"/>
                  </a:lnTo>
                  <a:lnTo>
                    <a:pt x="389424" y="3130"/>
                  </a:lnTo>
                  <a:lnTo>
                    <a:pt x="434048" y="12250"/>
                  </a:lnTo>
                  <a:lnTo>
                    <a:pt x="476363" y="26949"/>
                  </a:lnTo>
                  <a:lnTo>
                    <a:pt x="515958" y="46820"/>
                  </a:lnTo>
                  <a:lnTo>
                    <a:pt x="552426" y="71454"/>
                  </a:lnTo>
                  <a:lnTo>
                    <a:pt x="585358" y="100441"/>
                  </a:lnTo>
                  <a:lnTo>
                    <a:pt x="614345" y="133373"/>
                  </a:lnTo>
                  <a:lnTo>
                    <a:pt x="638979" y="169841"/>
                  </a:lnTo>
                  <a:lnTo>
                    <a:pt x="658850" y="209436"/>
                  </a:lnTo>
                  <a:lnTo>
                    <a:pt x="673549" y="251751"/>
                  </a:lnTo>
                  <a:lnTo>
                    <a:pt x="682669" y="296375"/>
                  </a:lnTo>
                  <a:lnTo>
                    <a:pt x="685800" y="342900"/>
                  </a:lnTo>
                  <a:lnTo>
                    <a:pt x="682669" y="389424"/>
                  </a:lnTo>
                  <a:lnTo>
                    <a:pt x="673549" y="434048"/>
                  </a:lnTo>
                  <a:lnTo>
                    <a:pt x="658850" y="476363"/>
                  </a:lnTo>
                  <a:lnTo>
                    <a:pt x="638979" y="515958"/>
                  </a:lnTo>
                  <a:lnTo>
                    <a:pt x="614345" y="552426"/>
                  </a:lnTo>
                  <a:lnTo>
                    <a:pt x="585358" y="585358"/>
                  </a:lnTo>
                  <a:lnTo>
                    <a:pt x="552426" y="614345"/>
                  </a:lnTo>
                  <a:lnTo>
                    <a:pt x="515958" y="638979"/>
                  </a:lnTo>
                  <a:lnTo>
                    <a:pt x="476363" y="658850"/>
                  </a:lnTo>
                  <a:lnTo>
                    <a:pt x="434048" y="673549"/>
                  </a:lnTo>
                  <a:lnTo>
                    <a:pt x="389424" y="682669"/>
                  </a:lnTo>
                  <a:lnTo>
                    <a:pt x="342900" y="685800"/>
                  </a:lnTo>
                  <a:lnTo>
                    <a:pt x="296375" y="682669"/>
                  </a:lnTo>
                  <a:lnTo>
                    <a:pt x="251751" y="673549"/>
                  </a:lnTo>
                  <a:lnTo>
                    <a:pt x="209436" y="658850"/>
                  </a:lnTo>
                  <a:lnTo>
                    <a:pt x="169841" y="638979"/>
                  </a:lnTo>
                  <a:lnTo>
                    <a:pt x="133373" y="614345"/>
                  </a:lnTo>
                  <a:lnTo>
                    <a:pt x="100441" y="585358"/>
                  </a:lnTo>
                  <a:lnTo>
                    <a:pt x="71454" y="552426"/>
                  </a:lnTo>
                  <a:lnTo>
                    <a:pt x="46820" y="515958"/>
                  </a:lnTo>
                  <a:lnTo>
                    <a:pt x="26949" y="476363"/>
                  </a:lnTo>
                  <a:lnTo>
                    <a:pt x="12250" y="434048"/>
                  </a:lnTo>
                  <a:lnTo>
                    <a:pt x="3130" y="389424"/>
                  </a:lnTo>
                  <a:lnTo>
                    <a:pt x="0" y="3429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744724" y="3136391"/>
              <a:ext cx="530860" cy="527685"/>
            </a:xfrm>
            <a:custGeom>
              <a:avLst/>
              <a:gdLst/>
              <a:ahLst/>
              <a:cxnLst/>
              <a:rect l="l" t="t" r="r" b="b"/>
              <a:pathLst>
                <a:path w="530860" h="527685">
                  <a:moveTo>
                    <a:pt x="530352" y="173990"/>
                  </a:moveTo>
                  <a:lnTo>
                    <a:pt x="505079" y="117602"/>
                  </a:lnTo>
                  <a:lnTo>
                    <a:pt x="480060" y="87922"/>
                  </a:lnTo>
                  <a:lnTo>
                    <a:pt x="480060" y="70104"/>
                  </a:lnTo>
                  <a:lnTo>
                    <a:pt x="461086" y="70104"/>
                  </a:lnTo>
                  <a:lnTo>
                    <a:pt x="434340" y="49530"/>
                  </a:lnTo>
                  <a:lnTo>
                    <a:pt x="405511" y="32512"/>
                  </a:lnTo>
                  <a:lnTo>
                    <a:pt x="374142" y="19177"/>
                  </a:lnTo>
                  <a:lnTo>
                    <a:pt x="340106" y="8382"/>
                  </a:lnTo>
                  <a:lnTo>
                    <a:pt x="304673" y="2159"/>
                  </a:lnTo>
                  <a:lnTo>
                    <a:pt x="267843" y="0"/>
                  </a:lnTo>
                  <a:lnTo>
                    <a:pt x="233299" y="2159"/>
                  </a:lnTo>
                  <a:lnTo>
                    <a:pt x="166624" y="17018"/>
                  </a:lnTo>
                  <a:lnTo>
                    <a:pt x="108458" y="45212"/>
                  </a:lnTo>
                  <a:lnTo>
                    <a:pt x="74968" y="70104"/>
                  </a:lnTo>
                  <a:lnTo>
                    <a:pt x="74676" y="70104"/>
                  </a:lnTo>
                  <a:lnTo>
                    <a:pt x="74676" y="70383"/>
                  </a:lnTo>
                  <a:lnTo>
                    <a:pt x="59055" y="84963"/>
                  </a:lnTo>
                  <a:lnTo>
                    <a:pt x="37719" y="108204"/>
                  </a:lnTo>
                  <a:lnTo>
                    <a:pt x="20447" y="133858"/>
                  </a:lnTo>
                  <a:lnTo>
                    <a:pt x="6477" y="161290"/>
                  </a:lnTo>
                  <a:lnTo>
                    <a:pt x="1651" y="176149"/>
                  </a:lnTo>
                  <a:lnTo>
                    <a:pt x="0" y="188087"/>
                  </a:lnTo>
                  <a:lnTo>
                    <a:pt x="0" y="189611"/>
                  </a:lnTo>
                  <a:lnTo>
                    <a:pt x="26924" y="227838"/>
                  </a:lnTo>
                  <a:lnTo>
                    <a:pt x="74676" y="244856"/>
                  </a:lnTo>
                  <a:lnTo>
                    <a:pt x="74676" y="527304"/>
                  </a:lnTo>
                  <a:lnTo>
                    <a:pt x="480060" y="527304"/>
                  </a:lnTo>
                  <a:lnTo>
                    <a:pt x="480060" y="227253"/>
                  </a:lnTo>
                  <a:lnTo>
                    <a:pt x="480187" y="227203"/>
                  </a:lnTo>
                  <a:lnTo>
                    <a:pt x="497459" y="218440"/>
                  </a:lnTo>
                  <a:lnTo>
                    <a:pt x="510654" y="209423"/>
                  </a:lnTo>
                  <a:lnTo>
                    <a:pt x="521068" y="199009"/>
                  </a:lnTo>
                  <a:lnTo>
                    <a:pt x="527939" y="186690"/>
                  </a:lnTo>
                  <a:lnTo>
                    <a:pt x="530352" y="17399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21863" y="3153155"/>
              <a:ext cx="624839" cy="679703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2899029" y="3234309"/>
            <a:ext cx="245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98626" y="2921634"/>
            <a:ext cx="14300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2590" marR="5080" indent="-39052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Rút ra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kết  </a:t>
            </a:r>
            <a:r>
              <a:rPr sz="2400" b="1" dirty="0"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39839" y="2464434"/>
            <a:ext cx="2503805" cy="125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HS </a:t>
            </a:r>
            <a:r>
              <a:rPr sz="2400" b="1" dirty="0">
                <a:latin typeface="Arial"/>
                <a:cs typeface="Arial"/>
              </a:rPr>
              <a:t>đưa </a:t>
            </a:r>
            <a:r>
              <a:rPr sz="2400" b="1" spc="-5" dirty="0">
                <a:latin typeface="Arial"/>
                <a:cs typeface="Arial"/>
              </a:rPr>
              <a:t>ra các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ý  </a:t>
            </a:r>
            <a:r>
              <a:rPr sz="2400" b="1" spc="-5" dirty="0">
                <a:latin typeface="Arial"/>
                <a:cs typeface="Arial"/>
              </a:rPr>
              <a:t>tưởng, </a:t>
            </a:r>
            <a:r>
              <a:rPr sz="2400" b="1" dirty="0">
                <a:latin typeface="Arial"/>
                <a:cs typeface="Arial"/>
              </a:rPr>
              <a:t>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kiến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B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05536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4649" y="-4334"/>
            <a:ext cx="5854656" cy="961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395" algn="ctr">
              <a:lnSpc>
                <a:spcPts val="3650"/>
              </a:lnSpc>
              <a:spcBef>
                <a:spcPts val="100"/>
              </a:spcBef>
            </a:pP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Những điều cần lưu ý</a:t>
            </a:r>
            <a:endParaRPr sz="2800" b="1" dirty="0">
              <a:latin typeface="Tahoma"/>
              <a:cs typeface="Tahoma"/>
            </a:endParaRPr>
          </a:p>
          <a:p>
            <a:pPr algn="ctr">
              <a:lnSpc>
                <a:spcPts val="3650"/>
              </a:lnSpc>
            </a:pPr>
            <a:r>
              <a:rPr sz="2800" b="1" dirty="0">
                <a:solidFill>
                  <a:srgbClr val="C00000"/>
                </a:solidFill>
                <a:latin typeface="Tahoma"/>
                <a:cs typeface="Tahoma"/>
              </a:rPr>
              <a:t>khi sử dụng kỹ thuật công não</a:t>
            </a:r>
            <a:endParaRPr sz="2800" b="1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1876" y="1171955"/>
            <a:ext cx="8537575" cy="588645"/>
            <a:chOff x="531876" y="1171955"/>
            <a:chExt cx="8537575" cy="588645"/>
          </a:xfrm>
        </p:grpSpPr>
        <p:sp>
          <p:nvSpPr>
            <p:cNvPr id="4" name="object 4"/>
            <p:cNvSpPr/>
            <p:nvPr/>
          </p:nvSpPr>
          <p:spPr>
            <a:xfrm>
              <a:off x="1065276" y="1171955"/>
              <a:ext cx="8004048" cy="4602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65276" y="1299971"/>
              <a:ext cx="8004048" cy="4602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1237487"/>
              <a:ext cx="8001000" cy="457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876" y="1171955"/>
              <a:ext cx="612648" cy="4602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1876" y="1299971"/>
              <a:ext cx="612648" cy="4602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400" y="1237487"/>
              <a:ext cx="609600" cy="457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1876" y="4600955"/>
            <a:ext cx="8613775" cy="1198245"/>
            <a:chOff x="531876" y="4600955"/>
            <a:chExt cx="8613775" cy="1198245"/>
          </a:xfrm>
        </p:grpSpPr>
        <p:sp>
          <p:nvSpPr>
            <p:cNvPr id="11" name="object 11"/>
            <p:cNvSpPr/>
            <p:nvPr/>
          </p:nvSpPr>
          <p:spPr>
            <a:xfrm>
              <a:off x="1141476" y="5210555"/>
              <a:ext cx="8004048" cy="4602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41476" y="5338572"/>
              <a:ext cx="8004048" cy="4602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3000" y="5276087"/>
              <a:ext cx="8001000" cy="457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5276" y="4600955"/>
              <a:ext cx="8004048" cy="4602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65276" y="4728971"/>
              <a:ext cx="8004048" cy="46024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66800" y="4666487"/>
              <a:ext cx="8001000" cy="4572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1876" y="4600955"/>
              <a:ext cx="612648" cy="4602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1876" y="4728971"/>
              <a:ext cx="612648" cy="4602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3400" y="4666487"/>
              <a:ext cx="609600" cy="4572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8690" y="1250950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1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1876" y="1857755"/>
            <a:ext cx="8537575" cy="588645"/>
            <a:chOff x="531876" y="1857755"/>
            <a:chExt cx="8537575" cy="588645"/>
          </a:xfrm>
        </p:grpSpPr>
        <p:sp>
          <p:nvSpPr>
            <p:cNvPr id="22" name="object 22"/>
            <p:cNvSpPr/>
            <p:nvPr/>
          </p:nvSpPr>
          <p:spPr>
            <a:xfrm>
              <a:off x="1065276" y="1857755"/>
              <a:ext cx="8004048" cy="4602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65276" y="1985771"/>
              <a:ext cx="8004048" cy="46024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66800" y="1923287"/>
              <a:ext cx="8001000" cy="4572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1876" y="1857755"/>
              <a:ext cx="612648" cy="46024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1876" y="1985771"/>
              <a:ext cx="612648" cy="46024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3400" y="1923287"/>
              <a:ext cx="609600" cy="4572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48690" y="1936445"/>
            <a:ext cx="1803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2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31876" y="2543555"/>
            <a:ext cx="8537575" cy="588645"/>
            <a:chOff x="531876" y="2543555"/>
            <a:chExt cx="8537575" cy="588645"/>
          </a:xfrm>
        </p:grpSpPr>
        <p:sp>
          <p:nvSpPr>
            <p:cNvPr id="30" name="object 30"/>
            <p:cNvSpPr/>
            <p:nvPr/>
          </p:nvSpPr>
          <p:spPr>
            <a:xfrm>
              <a:off x="1065276" y="2543555"/>
              <a:ext cx="8004048" cy="4602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65276" y="2671571"/>
              <a:ext cx="8004048" cy="4602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6800" y="2609087"/>
              <a:ext cx="8001000" cy="457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1876" y="2543555"/>
              <a:ext cx="612648" cy="4602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1876" y="2671571"/>
              <a:ext cx="612648" cy="4602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3400" y="2609087"/>
              <a:ext cx="609600" cy="4572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531876" y="3229355"/>
            <a:ext cx="8537575" cy="588645"/>
            <a:chOff x="531876" y="3229355"/>
            <a:chExt cx="8537575" cy="588645"/>
          </a:xfrm>
        </p:grpSpPr>
        <p:sp>
          <p:nvSpPr>
            <p:cNvPr id="37" name="object 37"/>
            <p:cNvSpPr/>
            <p:nvPr/>
          </p:nvSpPr>
          <p:spPr>
            <a:xfrm>
              <a:off x="1065276" y="3229355"/>
              <a:ext cx="8004048" cy="4602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65276" y="3357371"/>
              <a:ext cx="8004048" cy="46024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66800" y="3294887"/>
              <a:ext cx="8001000" cy="45720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1876" y="3229355"/>
              <a:ext cx="612648" cy="46024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1876" y="3357371"/>
              <a:ext cx="612648" cy="46024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3400" y="3294887"/>
              <a:ext cx="609600" cy="4572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48690" y="3308426"/>
            <a:ext cx="1803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4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31876" y="3915155"/>
            <a:ext cx="8537575" cy="588645"/>
            <a:chOff x="531876" y="3915155"/>
            <a:chExt cx="8537575" cy="588645"/>
          </a:xfrm>
        </p:grpSpPr>
        <p:sp>
          <p:nvSpPr>
            <p:cNvPr id="45" name="object 45"/>
            <p:cNvSpPr/>
            <p:nvPr/>
          </p:nvSpPr>
          <p:spPr>
            <a:xfrm>
              <a:off x="1065276" y="3915155"/>
              <a:ext cx="8004048" cy="4602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65276" y="4043171"/>
              <a:ext cx="8004048" cy="4602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66800" y="3980687"/>
              <a:ext cx="8001000" cy="457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31876" y="3915155"/>
              <a:ext cx="612648" cy="4602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31876" y="4043171"/>
              <a:ext cx="612648" cy="4602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33400" y="3980687"/>
              <a:ext cx="609600" cy="4572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48690" y="3994784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5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98194" y="1276045"/>
            <a:ext cx="35172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70" dirty="0">
                <a:solidFill>
                  <a:srgbClr val="990000"/>
                </a:solidFill>
                <a:latin typeface="Arial"/>
                <a:cs typeface="Arial"/>
              </a:rPr>
              <a:t>GV </a:t>
            </a:r>
            <a:r>
              <a:rPr sz="2400" b="1" spc="-225" dirty="0">
                <a:solidFill>
                  <a:srgbClr val="990000"/>
                </a:solidFill>
                <a:latin typeface="Arial"/>
                <a:cs typeface="Arial"/>
              </a:rPr>
              <a:t>cần </a:t>
            </a:r>
            <a:r>
              <a:rPr sz="2400" b="1" spc="-150" dirty="0">
                <a:solidFill>
                  <a:srgbClr val="990000"/>
                </a:solidFill>
                <a:latin typeface="Arial"/>
                <a:cs typeface="Arial"/>
              </a:rPr>
              <a:t>phải </a:t>
            </a:r>
            <a:r>
              <a:rPr sz="2400" b="1" spc="-260" dirty="0">
                <a:solidFill>
                  <a:srgbClr val="990000"/>
                </a:solidFill>
                <a:latin typeface="Arial"/>
                <a:cs typeface="Arial"/>
              </a:rPr>
              <a:t>có </a:t>
            </a:r>
            <a:r>
              <a:rPr sz="2400" b="1" spc="-160" dirty="0">
                <a:solidFill>
                  <a:srgbClr val="990000"/>
                </a:solidFill>
                <a:latin typeface="Arial"/>
                <a:cs typeface="Arial"/>
              </a:rPr>
              <a:t>kinh</a:t>
            </a:r>
            <a:r>
              <a:rPr sz="2400" b="1" spc="17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80" dirty="0">
                <a:solidFill>
                  <a:srgbClr val="990000"/>
                </a:solidFill>
                <a:latin typeface="Arial"/>
                <a:cs typeface="Arial"/>
              </a:rPr>
              <a:t>nghiệm</a:t>
            </a:r>
            <a:endParaRPr sz="24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98194" y="1950796"/>
            <a:ext cx="46685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18635" algn="l"/>
              </a:tabLst>
            </a:pPr>
            <a:r>
              <a:rPr sz="2400" b="1" spc="-295" dirty="0">
                <a:solidFill>
                  <a:srgbClr val="990000"/>
                </a:solidFill>
                <a:latin typeface="Arial"/>
                <a:cs typeface="Arial"/>
              </a:rPr>
              <a:t>G</a:t>
            </a:r>
            <a:r>
              <a:rPr sz="2400" b="1" spc="-245" dirty="0">
                <a:solidFill>
                  <a:srgbClr val="990000"/>
                </a:solidFill>
                <a:latin typeface="Arial"/>
                <a:cs typeface="Arial"/>
              </a:rPr>
              <a:t>h</a:t>
            </a:r>
            <a:r>
              <a:rPr sz="2400" b="1" spc="-80" dirty="0">
                <a:solidFill>
                  <a:srgbClr val="990000"/>
                </a:solidFill>
                <a:latin typeface="Arial"/>
                <a:cs typeface="Arial"/>
              </a:rPr>
              <a:t>i</a:t>
            </a:r>
            <a:r>
              <a:rPr sz="2400" b="1" spc="-1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990000"/>
                </a:solidFill>
                <a:latin typeface="Arial"/>
                <a:cs typeface="Arial"/>
              </a:rPr>
              <a:t>l</a:t>
            </a:r>
            <a:r>
              <a:rPr sz="2400" b="1" spc="-114" dirty="0">
                <a:solidFill>
                  <a:srgbClr val="990000"/>
                </a:solidFill>
                <a:latin typeface="Arial"/>
                <a:cs typeface="Arial"/>
              </a:rPr>
              <a:t>ại</a:t>
            </a:r>
            <a:r>
              <a:rPr sz="2400" b="1" spc="-1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990000"/>
                </a:solidFill>
                <a:latin typeface="Arial"/>
                <a:cs typeface="Arial"/>
              </a:rPr>
              <a:t>n</a:t>
            </a:r>
            <a:r>
              <a:rPr sz="2400" b="1" spc="-165" dirty="0">
                <a:solidFill>
                  <a:srgbClr val="990000"/>
                </a:solidFill>
                <a:latin typeface="Arial"/>
                <a:cs typeface="Arial"/>
              </a:rPr>
              <a:t>ha</a:t>
            </a:r>
            <a:r>
              <a:rPr sz="2400" b="1" spc="-190" dirty="0">
                <a:solidFill>
                  <a:srgbClr val="990000"/>
                </a:solidFill>
                <a:latin typeface="Arial"/>
                <a:cs typeface="Arial"/>
              </a:rPr>
              <a:t>n</a:t>
            </a:r>
            <a:r>
              <a:rPr sz="2400" b="1" spc="-180" dirty="0">
                <a:solidFill>
                  <a:srgbClr val="990000"/>
                </a:solidFill>
                <a:latin typeface="Arial"/>
                <a:cs typeface="Arial"/>
              </a:rPr>
              <a:t>h</a:t>
            </a:r>
            <a:r>
              <a:rPr sz="2400" b="1" spc="-1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990000"/>
                </a:solidFill>
                <a:latin typeface="Arial"/>
                <a:cs typeface="Arial"/>
              </a:rPr>
              <a:t>v</a:t>
            </a:r>
            <a:r>
              <a:rPr sz="2400" b="1" spc="-150" dirty="0">
                <a:solidFill>
                  <a:srgbClr val="990000"/>
                </a:solidFill>
                <a:latin typeface="Arial"/>
                <a:cs typeface="Arial"/>
              </a:rPr>
              <a:t>à</a:t>
            </a:r>
            <a:r>
              <a:rPr sz="2400" b="1" spc="-14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990000"/>
                </a:solidFill>
                <a:latin typeface="Arial"/>
                <a:cs typeface="Arial"/>
              </a:rPr>
              <a:t>r</a:t>
            </a:r>
            <a:r>
              <a:rPr sz="2400" b="1" spc="-175" dirty="0">
                <a:solidFill>
                  <a:srgbClr val="990000"/>
                </a:solidFill>
                <a:latin typeface="Arial"/>
                <a:cs typeface="Arial"/>
              </a:rPr>
              <a:t>õ</a:t>
            </a:r>
            <a:r>
              <a:rPr sz="2400" b="1" spc="-13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340" dirty="0">
                <a:solidFill>
                  <a:srgbClr val="990000"/>
                </a:solidFill>
                <a:latin typeface="Arial"/>
                <a:cs typeface="Arial"/>
              </a:rPr>
              <a:t>c</a:t>
            </a:r>
            <a:r>
              <a:rPr sz="2400" b="1" spc="-240" dirty="0">
                <a:solidFill>
                  <a:srgbClr val="990000"/>
                </a:solidFill>
                <a:latin typeface="Arial"/>
                <a:cs typeface="Arial"/>
              </a:rPr>
              <a:t>ác</a:t>
            </a:r>
            <a:r>
              <a:rPr sz="2400" b="1" spc="-14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200" dirty="0">
                <a:solidFill>
                  <a:srgbClr val="990000"/>
                </a:solidFill>
                <a:latin typeface="Arial"/>
                <a:cs typeface="Arial"/>
              </a:rPr>
              <a:t>ý</a:t>
            </a:r>
            <a:r>
              <a:rPr sz="2400" b="1" spc="-1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45" dirty="0">
                <a:solidFill>
                  <a:srgbClr val="990000"/>
                </a:solidFill>
                <a:latin typeface="Arial"/>
                <a:cs typeface="Arial"/>
              </a:rPr>
              <a:t>kiến</a:t>
            </a:r>
            <a:r>
              <a:rPr sz="2400" b="1" spc="-13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990000"/>
                </a:solidFill>
                <a:latin typeface="Arial"/>
                <a:cs typeface="Arial"/>
              </a:rPr>
              <a:t>củ</a:t>
            </a:r>
            <a:r>
              <a:rPr sz="2400" b="1" spc="-215" dirty="0">
                <a:solidFill>
                  <a:srgbClr val="990000"/>
                </a:solidFill>
                <a:latin typeface="Arial"/>
                <a:cs typeface="Arial"/>
              </a:rPr>
              <a:t>a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	</a:t>
            </a:r>
            <a:r>
              <a:rPr sz="2400" b="1" spc="-345" dirty="0">
                <a:solidFill>
                  <a:srgbClr val="990000"/>
                </a:solidFill>
                <a:latin typeface="Arial"/>
                <a:cs typeface="Arial"/>
              </a:rPr>
              <a:t>HS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48690" y="2622930"/>
            <a:ext cx="5521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1975" algn="l"/>
              </a:tabLst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3	</a:t>
            </a:r>
            <a:r>
              <a:rPr sz="2400" b="1" spc="-204" dirty="0">
                <a:solidFill>
                  <a:srgbClr val="990000"/>
                </a:solidFill>
                <a:latin typeface="Arial"/>
                <a:cs typeface="Arial"/>
              </a:rPr>
              <a:t>Giữ </a:t>
            </a:r>
            <a:r>
              <a:rPr sz="2400" b="1" spc="-235" dirty="0">
                <a:solidFill>
                  <a:srgbClr val="990000"/>
                </a:solidFill>
                <a:latin typeface="Arial"/>
                <a:cs typeface="Arial"/>
              </a:rPr>
              <a:t>cho </a:t>
            </a:r>
            <a:r>
              <a:rPr sz="2400" b="1" spc="-275" dirty="0">
                <a:solidFill>
                  <a:srgbClr val="990000"/>
                </a:solidFill>
                <a:latin typeface="Arial"/>
                <a:cs typeface="Arial"/>
              </a:rPr>
              <a:t>các </a:t>
            </a:r>
            <a:r>
              <a:rPr sz="2400" b="1" spc="-200" dirty="0">
                <a:solidFill>
                  <a:srgbClr val="990000"/>
                </a:solidFill>
                <a:latin typeface="Arial"/>
                <a:cs typeface="Arial"/>
              </a:rPr>
              <a:t>ý </a:t>
            </a:r>
            <a:r>
              <a:rPr sz="2400" b="1" spc="-145" dirty="0">
                <a:solidFill>
                  <a:srgbClr val="990000"/>
                </a:solidFill>
                <a:latin typeface="Arial"/>
                <a:cs typeface="Arial"/>
              </a:rPr>
              <a:t>kiến </a:t>
            </a:r>
            <a:r>
              <a:rPr sz="2400" b="1" spc="-114" dirty="0">
                <a:solidFill>
                  <a:srgbClr val="990000"/>
                </a:solidFill>
                <a:latin typeface="Arial"/>
                <a:cs typeface="Arial"/>
              </a:rPr>
              <a:t>liên </a:t>
            </a:r>
            <a:r>
              <a:rPr sz="2400" b="1" spc="-160" dirty="0">
                <a:solidFill>
                  <a:srgbClr val="990000"/>
                </a:solidFill>
                <a:latin typeface="Arial"/>
                <a:cs typeface="Arial"/>
              </a:rPr>
              <a:t>tục </a:t>
            </a:r>
            <a:r>
              <a:rPr sz="2400" b="1" spc="-200" dirty="0">
                <a:solidFill>
                  <a:srgbClr val="990000"/>
                </a:solidFill>
                <a:latin typeface="Arial"/>
                <a:cs typeface="Arial"/>
              </a:rPr>
              <a:t>được </a:t>
            </a:r>
            <a:r>
              <a:rPr sz="2400" b="1" spc="-145" dirty="0">
                <a:solidFill>
                  <a:srgbClr val="990000"/>
                </a:solidFill>
                <a:latin typeface="Arial"/>
                <a:cs typeface="Arial"/>
              </a:rPr>
              <a:t>đưa</a:t>
            </a:r>
            <a:r>
              <a:rPr sz="2400" b="1" spc="254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45" dirty="0">
                <a:solidFill>
                  <a:srgbClr val="990000"/>
                </a:solidFill>
                <a:latin typeface="Arial"/>
                <a:cs typeface="Arial"/>
              </a:rPr>
              <a:t>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98194" y="3297682"/>
            <a:ext cx="3625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60" dirty="0">
                <a:solidFill>
                  <a:srgbClr val="990000"/>
                </a:solidFill>
                <a:latin typeface="Arial"/>
                <a:cs typeface="Arial"/>
              </a:rPr>
              <a:t>Không </a:t>
            </a:r>
            <a:r>
              <a:rPr sz="2400" b="1" spc="-265" dirty="0">
                <a:solidFill>
                  <a:srgbClr val="990000"/>
                </a:solidFill>
                <a:latin typeface="Arial"/>
                <a:cs typeface="Arial"/>
              </a:rPr>
              <a:t>sa </a:t>
            </a:r>
            <a:r>
              <a:rPr sz="2400" b="1" spc="-185" dirty="0">
                <a:solidFill>
                  <a:srgbClr val="990000"/>
                </a:solidFill>
                <a:latin typeface="Arial"/>
                <a:cs typeface="Arial"/>
              </a:rPr>
              <a:t>vào </a:t>
            </a:r>
            <a:r>
              <a:rPr sz="2400" b="1" spc="-125" dirty="0">
                <a:solidFill>
                  <a:srgbClr val="990000"/>
                </a:solidFill>
                <a:latin typeface="Arial"/>
                <a:cs typeface="Arial"/>
              </a:rPr>
              <a:t>thảo </a:t>
            </a:r>
            <a:r>
              <a:rPr sz="2400" b="1" spc="-150" dirty="0">
                <a:solidFill>
                  <a:srgbClr val="990000"/>
                </a:solidFill>
                <a:latin typeface="Arial"/>
                <a:cs typeface="Arial"/>
              </a:rPr>
              <a:t>luận</a:t>
            </a:r>
            <a:r>
              <a:rPr sz="2400" b="1" spc="16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990000"/>
                </a:solidFill>
                <a:latin typeface="Arial"/>
                <a:cs typeface="Arial"/>
              </a:rPr>
              <a:t>ngay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298194" y="4009135"/>
            <a:ext cx="4733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5" dirty="0">
                <a:solidFill>
                  <a:srgbClr val="990000"/>
                </a:solidFill>
                <a:latin typeface="Arial"/>
                <a:cs typeface="Arial"/>
              </a:rPr>
              <a:t>Đối </a:t>
            </a:r>
            <a:r>
              <a:rPr sz="2400" b="1" spc="-225" dirty="0">
                <a:solidFill>
                  <a:srgbClr val="990000"/>
                </a:solidFill>
                <a:latin typeface="Arial"/>
                <a:cs typeface="Arial"/>
              </a:rPr>
              <a:t>xử </a:t>
            </a:r>
            <a:r>
              <a:rPr sz="2400" b="1" spc="-160" dirty="0">
                <a:solidFill>
                  <a:srgbClr val="990000"/>
                </a:solidFill>
                <a:latin typeface="Arial"/>
                <a:cs typeface="Arial"/>
              </a:rPr>
              <a:t>bình </a:t>
            </a:r>
            <a:r>
              <a:rPr sz="2400" b="1" spc="-190" dirty="0">
                <a:solidFill>
                  <a:srgbClr val="990000"/>
                </a:solidFill>
                <a:latin typeface="Arial"/>
                <a:cs typeface="Arial"/>
              </a:rPr>
              <a:t>đẳng </a:t>
            </a:r>
            <a:r>
              <a:rPr sz="2400" b="1" spc="-165" dirty="0">
                <a:solidFill>
                  <a:srgbClr val="990000"/>
                </a:solidFill>
                <a:latin typeface="Arial"/>
                <a:cs typeface="Arial"/>
              </a:rPr>
              <a:t>với </a:t>
            </a:r>
            <a:r>
              <a:rPr sz="2400" b="1" spc="-50" dirty="0">
                <a:solidFill>
                  <a:srgbClr val="990000"/>
                </a:solidFill>
                <a:latin typeface="Arial"/>
                <a:cs typeface="Arial"/>
              </a:rPr>
              <a:t>tất </a:t>
            </a:r>
            <a:r>
              <a:rPr sz="2400" b="1" spc="-245" dirty="0">
                <a:solidFill>
                  <a:srgbClr val="990000"/>
                </a:solidFill>
                <a:latin typeface="Arial"/>
                <a:cs typeface="Arial"/>
              </a:rPr>
              <a:t>cả </a:t>
            </a:r>
            <a:r>
              <a:rPr sz="2400" b="1" spc="-275" dirty="0">
                <a:solidFill>
                  <a:srgbClr val="990000"/>
                </a:solidFill>
                <a:latin typeface="Arial"/>
                <a:cs typeface="Arial"/>
              </a:rPr>
              <a:t>các </a:t>
            </a:r>
            <a:r>
              <a:rPr sz="2400" b="1" spc="-200" dirty="0">
                <a:solidFill>
                  <a:srgbClr val="990000"/>
                </a:solidFill>
                <a:latin typeface="Arial"/>
                <a:cs typeface="Arial"/>
              </a:rPr>
              <a:t>ý</a:t>
            </a:r>
            <a:r>
              <a:rPr sz="2400" b="1" spc="24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45" dirty="0">
                <a:solidFill>
                  <a:srgbClr val="990000"/>
                </a:solidFill>
                <a:latin typeface="Arial"/>
                <a:cs typeface="Arial"/>
              </a:rPr>
              <a:t>kiến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48690" y="4680584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6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98194" y="4669663"/>
            <a:ext cx="5436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solidFill>
                  <a:srgbClr val="990000"/>
                </a:solidFill>
                <a:latin typeface="Arial"/>
                <a:cs typeface="Arial"/>
              </a:rPr>
              <a:t>Tránh </a:t>
            </a:r>
            <a:r>
              <a:rPr sz="2400" b="1" spc="-185" dirty="0">
                <a:solidFill>
                  <a:srgbClr val="990000"/>
                </a:solidFill>
                <a:latin typeface="Arial"/>
                <a:cs typeface="Arial"/>
              </a:rPr>
              <a:t>khuynh </a:t>
            </a:r>
            <a:r>
              <a:rPr sz="2400" b="1" spc="-215" dirty="0">
                <a:solidFill>
                  <a:srgbClr val="990000"/>
                </a:solidFill>
                <a:latin typeface="Arial"/>
                <a:cs typeface="Arial"/>
              </a:rPr>
              <a:t>hướng </a:t>
            </a:r>
            <a:r>
              <a:rPr sz="2400" b="1" spc="-165" dirty="0">
                <a:solidFill>
                  <a:srgbClr val="990000"/>
                </a:solidFill>
                <a:latin typeface="Arial"/>
                <a:cs typeface="Arial"/>
              </a:rPr>
              <a:t>phê </a:t>
            </a:r>
            <a:r>
              <a:rPr sz="2400" b="1" spc="-175" dirty="0">
                <a:solidFill>
                  <a:srgbClr val="990000"/>
                </a:solidFill>
                <a:latin typeface="Arial"/>
                <a:cs typeface="Arial"/>
              </a:rPr>
              <a:t>phán </a:t>
            </a:r>
            <a:r>
              <a:rPr sz="2400" b="1" spc="-195" dirty="0">
                <a:solidFill>
                  <a:srgbClr val="990000"/>
                </a:solidFill>
                <a:latin typeface="Arial"/>
                <a:cs typeface="Arial"/>
              </a:rPr>
              <a:t>hay </a:t>
            </a:r>
            <a:r>
              <a:rPr sz="2400" b="1" spc="-130" dirty="0">
                <a:solidFill>
                  <a:srgbClr val="990000"/>
                </a:solidFill>
                <a:latin typeface="Arial"/>
                <a:cs typeface="Arial"/>
              </a:rPr>
              <a:t>đả</a:t>
            </a:r>
            <a:r>
              <a:rPr sz="2400" b="1" spc="204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95" dirty="0">
                <a:solidFill>
                  <a:srgbClr val="990000"/>
                </a:solidFill>
                <a:latin typeface="Arial"/>
                <a:cs typeface="Arial"/>
              </a:rPr>
              <a:t>kích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31876" y="5164835"/>
            <a:ext cx="612775" cy="588645"/>
            <a:chOff x="531876" y="5164835"/>
            <a:chExt cx="612775" cy="588645"/>
          </a:xfrm>
        </p:grpSpPr>
        <p:sp>
          <p:nvSpPr>
            <p:cNvPr id="60" name="object 60"/>
            <p:cNvSpPr/>
            <p:nvPr/>
          </p:nvSpPr>
          <p:spPr>
            <a:xfrm>
              <a:off x="531876" y="5164835"/>
              <a:ext cx="612648" cy="4602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1876" y="5292851"/>
              <a:ext cx="612648" cy="4602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33400" y="5230367"/>
              <a:ext cx="609600" cy="4572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33400" y="5276088"/>
            <a:ext cx="60960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2730"/>
              </a:lnSpc>
            </a:pPr>
            <a:r>
              <a:rPr sz="2400" b="1" dirty="0">
                <a:solidFill>
                  <a:srgbClr val="990000"/>
                </a:solidFill>
                <a:latin typeface="Carlito"/>
                <a:cs typeface="Carlito"/>
              </a:rPr>
              <a:t>7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143000" y="5276088"/>
            <a:ext cx="800100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7640">
              <a:lnSpc>
                <a:spcPts val="2845"/>
              </a:lnSpc>
            </a:pPr>
            <a:r>
              <a:rPr sz="2400" b="1" spc="-270" dirty="0">
                <a:solidFill>
                  <a:srgbClr val="990000"/>
                </a:solidFill>
                <a:latin typeface="Arial"/>
                <a:cs typeface="Arial"/>
              </a:rPr>
              <a:t>Cần </a:t>
            </a:r>
            <a:r>
              <a:rPr sz="2400" b="1" spc="-95" dirty="0">
                <a:solidFill>
                  <a:srgbClr val="990000"/>
                </a:solidFill>
                <a:latin typeface="Arial"/>
                <a:cs typeface="Arial"/>
              </a:rPr>
              <a:t>biết </a:t>
            </a:r>
            <a:r>
              <a:rPr sz="2400" b="1" spc="-170" dirty="0">
                <a:solidFill>
                  <a:srgbClr val="990000"/>
                </a:solidFill>
                <a:latin typeface="Arial"/>
                <a:cs typeface="Arial"/>
              </a:rPr>
              <a:t>giới hạn </a:t>
            </a:r>
            <a:r>
              <a:rPr sz="2400" b="1" spc="-105" dirty="0">
                <a:solidFill>
                  <a:srgbClr val="990000"/>
                </a:solidFill>
                <a:latin typeface="Arial"/>
                <a:cs typeface="Arial"/>
              </a:rPr>
              <a:t>thời</a:t>
            </a:r>
            <a:r>
              <a:rPr sz="2400" b="1" spc="-33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190" dirty="0">
                <a:solidFill>
                  <a:srgbClr val="990000"/>
                </a:solidFill>
                <a:latin typeface="Arial"/>
                <a:cs typeface="Arial"/>
              </a:rPr>
              <a:t>gian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49976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1382" y="85166"/>
            <a:ext cx="6996114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000000"/>
                </a:solidFill>
                <a:latin typeface="Arial"/>
                <a:cs typeface="Arial"/>
              </a:rPr>
              <a:t>KỸ </a:t>
            </a:r>
            <a:r>
              <a:rPr sz="4000" b="1" spc="-10" dirty="0">
                <a:solidFill>
                  <a:srgbClr val="000000"/>
                </a:solidFill>
                <a:latin typeface="Arial"/>
                <a:cs typeface="Arial"/>
              </a:rPr>
              <a:t>THUẬT ĐU</a:t>
            </a:r>
            <a:r>
              <a:rPr sz="4000" b="1" spc="-1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000" b="1" spc="-85" dirty="0">
                <a:solidFill>
                  <a:srgbClr val="000000"/>
                </a:solidFill>
                <a:latin typeface="Arial"/>
                <a:cs typeface="Arial"/>
              </a:rPr>
              <a:t>QUAY</a:t>
            </a:r>
            <a:endParaRPr sz="4000" b="1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7136" y="1049400"/>
            <a:ext cx="1753870" cy="2003425"/>
            <a:chOff x="607136" y="1049400"/>
            <a:chExt cx="1753870" cy="2003425"/>
          </a:xfrm>
        </p:grpSpPr>
        <p:sp>
          <p:nvSpPr>
            <p:cNvPr id="4" name="object 4"/>
            <p:cNvSpPr/>
            <p:nvPr/>
          </p:nvSpPr>
          <p:spPr>
            <a:xfrm>
              <a:off x="681227" y="1124711"/>
              <a:ext cx="1679448" cy="19278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7136" y="1049400"/>
              <a:ext cx="1675561" cy="19248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862637" y="1213103"/>
            <a:ext cx="3321685" cy="1902460"/>
            <a:chOff x="5862637" y="1213103"/>
            <a:chExt cx="3321685" cy="1902460"/>
          </a:xfrm>
        </p:grpSpPr>
        <p:sp>
          <p:nvSpPr>
            <p:cNvPr id="7" name="object 7"/>
            <p:cNvSpPr/>
            <p:nvPr/>
          </p:nvSpPr>
          <p:spPr>
            <a:xfrm>
              <a:off x="6475476" y="1287779"/>
              <a:ext cx="2494787" cy="9174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00800" y="1213103"/>
              <a:ext cx="2491740" cy="914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67400" y="2279903"/>
              <a:ext cx="3312160" cy="830580"/>
            </a:xfrm>
            <a:custGeom>
              <a:avLst/>
              <a:gdLst/>
              <a:ahLst/>
              <a:cxnLst/>
              <a:rect l="l" t="t" r="r" b="b"/>
              <a:pathLst>
                <a:path w="3312159" h="830580">
                  <a:moveTo>
                    <a:pt x="0" y="830580"/>
                  </a:moveTo>
                  <a:lnTo>
                    <a:pt x="3311652" y="830580"/>
                  </a:lnTo>
                  <a:lnTo>
                    <a:pt x="3311652" y="0"/>
                  </a:lnTo>
                  <a:lnTo>
                    <a:pt x="0" y="0"/>
                  </a:lnTo>
                  <a:lnTo>
                    <a:pt x="0" y="83058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774435" y="4704588"/>
            <a:ext cx="3537585" cy="2153920"/>
            <a:chOff x="5774435" y="4704588"/>
            <a:chExt cx="3537585" cy="2153920"/>
          </a:xfrm>
        </p:grpSpPr>
        <p:sp>
          <p:nvSpPr>
            <p:cNvPr id="11" name="object 11"/>
            <p:cNvSpPr/>
            <p:nvPr/>
          </p:nvSpPr>
          <p:spPr>
            <a:xfrm>
              <a:off x="6932675" y="5484874"/>
              <a:ext cx="2060448" cy="13731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857999" y="5413248"/>
              <a:ext cx="2057400" cy="1445260"/>
            </a:xfrm>
            <a:custGeom>
              <a:avLst/>
              <a:gdLst/>
              <a:ahLst/>
              <a:cxnLst/>
              <a:rect l="l" t="t" r="r" b="b"/>
              <a:pathLst>
                <a:path w="2057400" h="1445259">
                  <a:moveTo>
                    <a:pt x="412750" y="900493"/>
                  </a:moveTo>
                  <a:lnTo>
                    <a:pt x="0" y="1152740"/>
                  </a:lnTo>
                  <a:lnTo>
                    <a:pt x="360933" y="1444751"/>
                  </a:lnTo>
                  <a:lnTo>
                    <a:pt x="380365" y="1323973"/>
                  </a:lnTo>
                  <a:lnTo>
                    <a:pt x="391159" y="1323973"/>
                  </a:lnTo>
                  <a:lnTo>
                    <a:pt x="458216" y="1314805"/>
                  </a:lnTo>
                  <a:lnTo>
                    <a:pt x="514350" y="1304099"/>
                  </a:lnTo>
                  <a:lnTo>
                    <a:pt x="583565" y="1288808"/>
                  </a:lnTo>
                  <a:lnTo>
                    <a:pt x="663448" y="1267409"/>
                  </a:lnTo>
                  <a:lnTo>
                    <a:pt x="756411" y="1239888"/>
                  </a:lnTo>
                  <a:lnTo>
                    <a:pt x="855852" y="1204721"/>
                  </a:lnTo>
                  <a:lnTo>
                    <a:pt x="966089" y="1160386"/>
                  </a:lnTo>
                  <a:lnTo>
                    <a:pt x="1080516" y="1106881"/>
                  </a:lnTo>
                  <a:lnTo>
                    <a:pt x="1199388" y="1044194"/>
                  </a:lnTo>
                  <a:lnTo>
                    <a:pt x="1233339" y="1024318"/>
                  </a:lnTo>
                  <a:lnTo>
                    <a:pt x="410591" y="1024318"/>
                  </a:lnTo>
                  <a:lnTo>
                    <a:pt x="412750" y="900493"/>
                  </a:lnTo>
                  <a:close/>
                </a:path>
                <a:path w="2057400" h="1445259">
                  <a:moveTo>
                    <a:pt x="2057400" y="0"/>
                  </a:moveTo>
                  <a:lnTo>
                    <a:pt x="2050923" y="15239"/>
                  </a:lnTo>
                  <a:lnTo>
                    <a:pt x="2040127" y="33654"/>
                  </a:lnTo>
                  <a:lnTo>
                    <a:pt x="2022855" y="61213"/>
                  </a:lnTo>
                  <a:lnTo>
                    <a:pt x="2001266" y="97916"/>
                  </a:lnTo>
                  <a:lnTo>
                    <a:pt x="1973072" y="140715"/>
                  </a:lnTo>
                  <a:lnTo>
                    <a:pt x="1934209" y="189585"/>
                  </a:lnTo>
                  <a:lnTo>
                    <a:pt x="1886711" y="247675"/>
                  </a:lnTo>
                  <a:lnTo>
                    <a:pt x="1830451" y="308838"/>
                  </a:lnTo>
                  <a:lnTo>
                    <a:pt x="1763522" y="377634"/>
                  </a:lnTo>
                  <a:lnTo>
                    <a:pt x="1685671" y="452539"/>
                  </a:lnTo>
                  <a:lnTo>
                    <a:pt x="1592706" y="532041"/>
                  </a:lnTo>
                  <a:lnTo>
                    <a:pt x="1489075" y="616127"/>
                  </a:lnTo>
                  <a:lnTo>
                    <a:pt x="1372361" y="704799"/>
                  </a:lnTo>
                  <a:lnTo>
                    <a:pt x="1268602" y="773595"/>
                  </a:lnTo>
                  <a:lnTo>
                    <a:pt x="1167002" y="833221"/>
                  </a:lnTo>
                  <a:lnTo>
                    <a:pt x="1063244" y="880617"/>
                  </a:lnTo>
                  <a:lnTo>
                    <a:pt x="959484" y="921892"/>
                  </a:lnTo>
                  <a:lnTo>
                    <a:pt x="862329" y="953998"/>
                  </a:lnTo>
                  <a:lnTo>
                    <a:pt x="769366" y="976934"/>
                  </a:lnTo>
                  <a:lnTo>
                    <a:pt x="682878" y="995273"/>
                  </a:lnTo>
                  <a:lnTo>
                    <a:pt x="607314" y="1009040"/>
                  </a:lnTo>
                  <a:lnTo>
                    <a:pt x="486282" y="1022794"/>
                  </a:lnTo>
                  <a:lnTo>
                    <a:pt x="442975" y="1024318"/>
                  </a:lnTo>
                  <a:lnTo>
                    <a:pt x="1233339" y="1024318"/>
                  </a:lnTo>
                  <a:lnTo>
                    <a:pt x="1324736" y="970813"/>
                  </a:lnTo>
                  <a:lnTo>
                    <a:pt x="1450085" y="886726"/>
                  </a:lnTo>
                  <a:lnTo>
                    <a:pt x="1553845" y="805700"/>
                  </a:lnTo>
                  <a:lnTo>
                    <a:pt x="1646808" y="723150"/>
                  </a:lnTo>
                  <a:lnTo>
                    <a:pt x="1724532" y="640587"/>
                  </a:lnTo>
                  <a:lnTo>
                    <a:pt x="1793748" y="559561"/>
                  </a:lnTo>
                  <a:lnTo>
                    <a:pt x="1852041" y="478535"/>
                  </a:lnTo>
                  <a:lnTo>
                    <a:pt x="1903983" y="400557"/>
                  </a:lnTo>
                  <a:lnTo>
                    <a:pt x="1942846" y="328701"/>
                  </a:lnTo>
                  <a:lnTo>
                    <a:pt x="1975230" y="259905"/>
                  </a:lnTo>
                  <a:lnTo>
                    <a:pt x="2003425" y="195694"/>
                  </a:lnTo>
                  <a:lnTo>
                    <a:pt x="2022855" y="139191"/>
                  </a:lnTo>
                  <a:lnTo>
                    <a:pt x="2035809" y="91693"/>
                  </a:lnTo>
                  <a:lnTo>
                    <a:pt x="2048764" y="51942"/>
                  </a:lnTo>
                  <a:lnTo>
                    <a:pt x="2053081" y="22986"/>
                  </a:lnTo>
                  <a:lnTo>
                    <a:pt x="2057400" y="3047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88913" y="4719066"/>
              <a:ext cx="3508375" cy="762000"/>
            </a:xfrm>
            <a:custGeom>
              <a:avLst/>
              <a:gdLst/>
              <a:ahLst/>
              <a:cxnLst/>
              <a:rect l="l" t="t" r="r" b="b"/>
              <a:pathLst>
                <a:path w="3508375" h="762000">
                  <a:moveTo>
                    <a:pt x="0" y="380999"/>
                  </a:moveTo>
                  <a:lnTo>
                    <a:pt x="2968" y="333204"/>
                  </a:lnTo>
                  <a:lnTo>
                    <a:pt x="11634" y="287181"/>
                  </a:lnTo>
                  <a:lnTo>
                    <a:pt x="25643" y="243288"/>
                  </a:lnTo>
                  <a:lnTo>
                    <a:pt x="44636" y="201881"/>
                  </a:lnTo>
                  <a:lnTo>
                    <a:pt x="68257" y="163318"/>
                  </a:lnTo>
                  <a:lnTo>
                    <a:pt x="96149" y="127955"/>
                  </a:lnTo>
                  <a:lnTo>
                    <a:pt x="127955" y="96149"/>
                  </a:lnTo>
                  <a:lnTo>
                    <a:pt x="163318" y="68257"/>
                  </a:lnTo>
                  <a:lnTo>
                    <a:pt x="201881" y="44636"/>
                  </a:lnTo>
                  <a:lnTo>
                    <a:pt x="243288" y="25643"/>
                  </a:lnTo>
                  <a:lnTo>
                    <a:pt x="287181" y="11634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3127247" y="0"/>
                  </a:lnTo>
                  <a:lnTo>
                    <a:pt x="3175043" y="2968"/>
                  </a:lnTo>
                  <a:lnTo>
                    <a:pt x="3221066" y="11634"/>
                  </a:lnTo>
                  <a:lnTo>
                    <a:pt x="3264959" y="25643"/>
                  </a:lnTo>
                  <a:lnTo>
                    <a:pt x="3306366" y="44636"/>
                  </a:lnTo>
                  <a:lnTo>
                    <a:pt x="3344929" y="68257"/>
                  </a:lnTo>
                  <a:lnTo>
                    <a:pt x="3380292" y="96149"/>
                  </a:lnTo>
                  <a:lnTo>
                    <a:pt x="3412098" y="127955"/>
                  </a:lnTo>
                  <a:lnTo>
                    <a:pt x="3439990" y="163318"/>
                  </a:lnTo>
                  <a:lnTo>
                    <a:pt x="3463611" y="201881"/>
                  </a:lnTo>
                  <a:lnTo>
                    <a:pt x="3482604" y="243288"/>
                  </a:lnTo>
                  <a:lnTo>
                    <a:pt x="3496613" y="287181"/>
                  </a:lnTo>
                  <a:lnTo>
                    <a:pt x="3505279" y="333204"/>
                  </a:lnTo>
                  <a:lnTo>
                    <a:pt x="3508247" y="380999"/>
                  </a:lnTo>
                  <a:lnTo>
                    <a:pt x="3505279" y="428795"/>
                  </a:lnTo>
                  <a:lnTo>
                    <a:pt x="3496613" y="474818"/>
                  </a:lnTo>
                  <a:lnTo>
                    <a:pt x="3482604" y="518711"/>
                  </a:lnTo>
                  <a:lnTo>
                    <a:pt x="3463611" y="560118"/>
                  </a:lnTo>
                  <a:lnTo>
                    <a:pt x="3439990" y="598681"/>
                  </a:lnTo>
                  <a:lnTo>
                    <a:pt x="3412098" y="634044"/>
                  </a:lnTo>
                  <a:lnTo>
                    <a:pt x="3380292" y="665850"/>
                  </a:lnTo>
                  <a:lnTo>
                    <a:pt x="3344929" y="693742"/>
                  </a:lnTo>
                  <a:lnTo>
                    <a:pt x="3306366" y="717363"/>
                  </a:lnTo>
                  <a:lnTo>
                    <a:pt x="3264959" y="736356"/>
                  </a:lnTo>
                  <a:lnTo>
                    <a:pt x="3221066" y="750365"/>
                  </a:lnTo>
                  <a:lnTo>
                    <a:pt x="3175043" y="759031"/>
                  </a:lnTo>
                  <a:lnTo>
                    <a:pt x="3127247" y="761999"/>
                  </a:lnTo>
                  <a:lnTo>
                    <a:pt x="381000" y="761999"/>
                  </a:lnTo>
                  <a:lnTo>
                    <a:pt x="333204" y="759031"/>
                  </a:lnTo>
                  <a:lnTo>
                    <a:pt x="287181" y="750365"/>
                  </a:lnTo>
                  <a:lnTo>
                    <a:pt x="243288" y="736356"/>
                  </a:lnTo>
                  <a:lnTo>
                    <a:pt x="201881" y="717363"/>
                  </a:lnTo>
                  <a:lnTo>
                    <a:pt x="163318" y="693742"/>
                  </a:lnTo>
                  <a:lnTo>
                    <a:pt x="127955" y="665850"/>
                  </a:lnTo>
                  <a:lnTo>
                    <a:pt x="96149" y="634044"/>
                  </a:lnTo>
                  <a:lnTo>
                    <a:pt x="68257" y="598681"/>
                  </a:lnTo>
                  <a:lnTo>
                    <a:pt x="44636" y="560118"/>
                  </a:lnTo>
                  <a:lnTo>
                    <a:pt x="25643" y="518711"/>
                  </a:lnTo>
                  <a:lnTo>
                    <a:pt x="11634" y="474818"/>
                  </a:lnTo>
                  <a:lnTo>
                    <a:pt x="2968" y="428795"/>
                  </a:lnTo>
                  <a:lnTo>
                    <a:pt x="0" y="380999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074035" y="5812332"/>
            <a:ext cx="3024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3410" marR="5080" indent="-60071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Các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nhóm đổi</a:t>
            </a:r>
            <a:r>
              <a:rPr sz="2400" b="1" spc="-7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nhiệm  vụ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thảo</a:t>
            </a:r>
            <a:r>
              <a:rPr sz="2400" b="1" spc="-3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26325" y="5390641"/>
            <a:ext cx="5337810" cy="1467485"/>
            <a:chOff x="926325" y="5390641"/>
            <a:chExt cx="5337810" cy="1467485"/>
          </a:xfrm>
        </p:grpSpPr>
        <p:sp>
          <p:nvSpPr>
            <p:cNvPr id="16" name="object 16"/>
            <p:cNvSpPr/>
            <p:nvPr/>
          </p:nvSpPr>
          <p:spPr>
            <a:xfrm>
              <a:off x="2743962" y="5785865"/>
              <a:ext cx="3505200" cy="762000"/>
            </a:xfrm>
            <a:custGeom>
              <a:avLst/>
              <a:gdLst/>
              <a:ahLst/>
              <a:cxnLst/>
              <a:rect l="l" t="t" r="r" b="b"/>
              <a:pathLst>
                <a:path w="3505200" h="762000">
                  <a:moveTo>
                    <a:pt x="0" y="381000"/>
                  </a:moveTo>
                  <a:lnTo>
                    <a:pt x="2968" y="333207"/>
                  </a:lnTo>
                  <a:lnTo>
                    <a:pt x="11634" y="287185"/>
                  </a:lnTo>
                  <a:lnTo>
                    <a:pt x="25643" y="243293"/>
                  </a:lnTo>
                  <a:lnTo>
                    <a:pt x="44636" y="201887"/>
                  </a:lnTo>
                  <a:lnTo>
                    <a:pt x="68257" y="163323"/>
                  </a:lnTo>
                  <a:lnTo>
                    <a:pt x="96149" y="127960"/>
                  </a:lnTo>
                  <a:lnTo>
                    <a:pt x="127955" y="96153"/>
                  </a:lnTo>
                  <a:lnTo>
                    <a:pt x="163318" y="68260"/>
                  </a:lnTo>
                  <a:lnTo>
                    <a:pt x="201881" y="44638"/>
                  </a:lnTo>
                  <a:lnTo>
                    <a:pt x="243288" y="25644"/>
                  </a:lnTo>
                  <a:lnTo>
                    <a:pt x="287181" y="11635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3124200" y="0"/>
                  </a:lnTo>
                  <a:lnTo>
                    <a:pt x="3171995" y="2968"/>
                  </a:lnTo>
                  <a:lnTo>
                    <a:pt x="3218018" y="11635"/>
                  </a:lnTo>
                  <a:lnTo>
                    <a:pt x="3261911" y="25644"/>
                  </a:lnTo>
                  <a:lnTo>
                    <a:pt x="3303318" y="44638"/>
                  </a:lnTo>
                  <a:lnTo>
                    <a:pt x="3341881" y="68260"/>
                  </a:lnTo>
                  <a:lnTo>
                    <a:pt x="3377244" y="96153"/>
                  </a:lnTo>
                  <a:lnTo>
                    <a:pt x="3409050" y="127960"/>
                  </a:lnTo>
                  <a:lnTo>
                    <a:pt x="3436942" y="163323"/>
                  </a:lnTo>
                  <a:lnTo>
                    <a:pt x="3460563" y="201887"/>
                  </a:lnTo>
                  <a:lnTo>
                    <a:pt x="3479556" y="243293"/>
                  </a:lnTo>
                  <a:lnTo>
                    <a:pt x="3493565" y="287185"/>
                  </a:lnTo>
                  <a:lnTo>
                    <a:pt x="3502231" y="333207"/>
                  </a:lnTo>
                  <a:lnTo>
                    <a:pt x="3505200" y="381000"/>
                  </a:lnTo>
                  <a:lnTo>
                    <a:pt x="3502231" y="428792"/>
                  </a:lnTo>
                  <a:lnTo>
                    <a:pt x="3493565" y="474814"/>
                  </a:lnTo>
                  <a:lnTo>
                    <a:pt x="3479556" y="518706"/>
                  </a:lnTo>
                  <a:lnTo>
                    <a:pt x="3460563" y="560112"/>
                  </a:lnTo>
                  <a:lnTo>
                    <a:pt x="3436942" y="598676"/>
                  </a:lnTo>
                  <a:lnTo>
                    <a:pt x="3409050" y="634039"/>
                  </a:lnTo>
                  <a:lnTo>
                    <a:pt x="3377244" y="665846"/>
                  </a:lnTo>
                  <a:lnTo>
                    <a:pt x="3341881" y="693739"/>
                  </a:lnTo>
                  <a:lnTo>
                    <a:pt x="3303318" y="717361"/>
                  </a:lnTo>
                  <a:lnTo>
                    <a:pt x="3261911" y="736355"/>
                  </a:lnTo>
                  <a:lnTo>
                    <a:pt x="3218018" y="750364"/>
                  </a:lnTo>
                  <a:lnTo>
                    <a:pt x="3171995" y="759031"/>
                  </a:lnTo>
                  <a:lnTo>
                    <a:pt x="3124200" y="762000"/>
                  </a:lnTo>
                  <a:lnTo>
                    <a:pt x="381000" y="762000"/>
                  </a:lnTo>
                  <a:lnTo>
                    <a:pt x="333204" y="759031"/>
                  </a:lnTo>
                  <a:lnTo>
                    <a:pt x="287181" y="750364"/>
                  </a:lnTo>
                  <a:lnTo>
                    <a:pt x="243288" y="736355"/>
                  </a:lnTo>
                  <a:lnTo>
                    <a:pt x="201881" y="717361"/>
                  </a:lnTo>
                  <a:lnTo>
                    <a:pt x="163318" y="693739"/>
                  </a:lnTo>
                  <a:lnTo>
                    <a:pt x="127955" y="665846"/>
                  </a:lnTo>
                  <a:lnTo>
                    <a:pt x="96149" y="634039"/>
                  </a:lnTo>
                  <a:lnTo>
                    <a:pt x="68257" y="598676"/>
                  </a:lnTo>
                  <a:lnTo>
                    <a:pt x="44636" y="560112"/>
                  </a:lnTo>
                  <a:lnTo>
                    <a:pt x="25643" y="518706"/>
                  </a:lnTo>
                  <a:lnTo>
                    <a:pt x="11634" y="474814"/>
                  </a:lnTo>
                  <a:lnTo>
                    <a:pt x="2968" y="428792"/>
                  </a:lnTo>
                  <a:lnTo>
                    <a:pt x="0" y="381000"/>
                  </a:lnTo>
                  <a:close/>
                </a:path>
              </a:pathLst>
            </a:custGeom>
            <a:ln w="28956">
              <a:solidFill>
                <a:srgbClr val="00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1268" y="5465062"/>
              <a:ext cx="2039112" cy="139293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26325" y="5390641"/>
              <a:ext cx="2036445" cy="1400810"/>
            </a:xfrm>
            <a:custGeom>
              <a:avLst/>
              <a:gdLst/>
              <a:ahLst/>
              <a:cxnLst/>
              <a:rect l="l" t="t" r="r" b="b"/>
              <a:pathLst>
                <a:path w="2036445" h="1400809">
                  <a:moveTo>
                    <a:pt x="108635" y="0"/>
                  </a:moveTo>
                  <a:lnTo>
                    <a:pt x="0" y="451408"/>
                  </a:lnTo>
                  <a:lnTo>
                    <a:pt x="117424" y="417093"/>
                  </a:lnTo>
                  <a:lnTo>
                    <a:pt x="122059" y="426847"/>
                  </a:lnTo>
                  <a:lnTo>
                    <a:pt x="159131" y="483400"/>
                  </a:lnTo>
                  <a:lnTo>
                    <a:pt x="192925" y="529551"/>
                  </a:lnTo>
                  <a:lnTo>
                    <a:pt x="236435" y="585431"/>
                  </a:lnTo>
                  <a:lnTo>
                    <a:pt x="290118" y="648436"/>
                  </a:lnTo>
                  <a:lnTo>
                    <a:pt x="354850" y="720534"/>
                  </a:lnTo>
                  <a:lnTo>
                    <a:pt x="429399" y="795197"/>
                  </a:lnTo>
                  <a:lnTo>
                    <a:pt x="516775" y="875690"/>
                  </a:lnTo>
                  <a:lnTo>
                    <a:pt x="614311" y="956132"/>
                  </a:lnTo>
                  <a:lnTo>
                    <a:pt x="721880" y="1036535"/>
                  </a:lnTo>
                  <a:lnTo>
                    <a:pt x="842022" y="1118196"/>
                  </a:lnTo>
                  <a:lnTo>
                    <a:pt x="971816" y="1195273"/>
                  </a:lnTo>
                  <a:lnTo>
                    <a:pt x="1089545" y="1254137"/>
                  </a:lnTo>
                  <a:lnTo>
                    <a:pt x="1203972" y="1302588"/>
                  </a:lnTo>
                  <a:lnTo>
                    <a:pt x="1312049" y="1337373"/>
                  </a:lnTo>
                  <a:lnTo>
                    <a:pt x="1414919" y="1365017"/>
                  </a:lnTo>
                  <a:lnTo>
                    <a:pt x="1513090" y="1382901"/>
                  </a:lnTo>
                  <a:lnTo>
                    <a:pt x="1605800" y="1396243"/>
                  </a:lnTo>
                  <a:lnTo>
                    <a:pt x="1687461" y="1400501"/>
                  </a:lnTo>
                  <a:lnTo>
                    <a:pt x="1763407" y="1400220"/>
                  </a:lnTo>
                  <a:lnTo>
                    <a:pt x="1833511" y="1398005"/>
                  </a:lnTo>
                  <a:lnTo>
                    <a:pt x="1892947" y="1391269"/>
                  </a:lnTo>
                  <a:lnTo>
                    <a:pt x="1941334" y="1382618"/>
                  </a:lnTo>
                  <a:lnTo>
                    <a:pt x="1982736" y="1377251"/>
                  </a:lnTo>
                  <a:lnTo>
                    <a:pt x="2010930" y="1368676"/>
                  </a:lnTo>
                  <a:lnTo>
                    <a:pt x="2030615" y="1364042"/>
                  </a:lnTo>
                  <a:lnTo>
                    <a:pt x="2036203" y="1361414"/>
                  </a:lnTo>
                  <a:lnTo>
                    <a:pt x="2033409" y="1362727"/>
                  </a:lnTo>
                  <a:lnTo>
                    <a:pt x="2016899" y="1363441"/>
                  </a:lnTo>
                  <a:lnTo>
                    <a:pt x="1995690" y="1361564"/>
                  </a:lnTo>
                  <a:lnTo>
                    <a:pt x="1963305" y="1357773"/>
                  </a:lnTo>
                  <a:lnTo>
                    <a:pt x="1920887" y="1354020"/>
                  </a:lnTo>
                  <a:lnTo>
                    <a:pt x="1870214" y="1347040"/>
                  </a:lnTo>
                  <a:lnTo>
                    <a:pt x="1809381" y="1332928"/>
                  </a:lnTo>
                  <a:lnTo>
                    <a:pt x="1736483" y="1314958"/>
                  </a:lnTo>
                  <a:lnTo>
                    <a:pt x="1657108" y="1290485"/>
                  </a:lnTo>
                  <a:lnTo>
                    <a:pt x="1566176" y="1259535"/>
                  </a:lnTo>
                  <a:lnTo>
                    <a:pt x="1465084" y="1221460"/>
                  </a:lnTo>
                  <a:lnTo>
                    <a:pt x="1353451" y="1171702"/>
                  </a:lnTo>
                  <a:lnTo>
                    <a:pt x="1232928" y="1114145"/>
                  </a:lnTo>
                  <a:lnTo>
                    <a:pt x="1102626" y="1046861"/>
                  </a:lnTo>
                  <a:lnTo>
                    <a:pt x="995946" y="982738"/>
                  </a:lnTo>
                  <a:lnTo>
                    <a:pt x="898537" y="916635"/>
                  </a:lnTo>
                  <a:lnTo>
                    <a:pt x="811161" y="843318"/>
                  </a:lnTo>
                  <a:lnTo>
                    <a:pt x="729373" y="767372"/>
                  </a:lnTo>
                  <a:lnTo>
                    <a:pt x="658507" y="693343"/>
                  </a:lnTo>
                  <a:lnTo>
                    <a:pt x="597928" y="619277"/>
                  </a:lnTo>
                  <a:lnTo>
                    <a:pt x="544207" y="549097"/>
                  </a:lnTo>
                  <a:lnTo>
                    <a:pt x="499249" y="486702"/>
                  </a:lnTo>
                  <a:lnTo>
                    <a:pt x="434860" y="383336"/>
                  </a:lnTo>
                  <a:lnTo>
                    <a:pt x="414921" y="344957"/>
                  </a:lnTo>
                  <a:lnTo>
                    <a:pt x="400951" y="315683"/>
                  </a:lnTo>
                  <a:lnTo>
                    <a:pt x="513727" y="264439"/>
                  </a:lnTo>
                  <a:lnTo>
                    <a:pt x="10863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56559" y="1010539"/>
            <a:ext cx="2123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Giao nhiệm</a:t>
            </a:r>
            <a:r>
              <a:rPr sz="2400" b="1" spc="-13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vụ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11829" y="909066"/>
            <a:ext cx="2885440" cy="794385"/>
          </a:xfrm>
          <a:custGeom>
            <a:avLst/>
            <a:gdLst/>
            <a:ahLst/>
            <a:cxnLst/>
            <a:rect l="l" t="t" r="r" b="b"/>
            <a:pathLst>
              <a:path w="2885440" h="794385">
                <a:moveTo>
                  <a:pt x="0" y="397001"/>
                </a:moveTo>
                <a:lnTo>
                  <a:pt x="2671" y="350713"/>
                </a:lnTo>
                <a:lnTo>
                  <a:pt x="10488" y="305990"/>
                </a:lnTo>
                <a:lnTo>
                  <a:pt x="23150" y="263131"/>
                </a:lnTo>
                <a:lnTo>
                  <a:pt x="40361" y="222435"/>
                </a:lnTo>
                <a:lnTo>
                  <a:pt x="61822" y="184198"/>
                </a:lnTo>
                <a:lnTo>
                  <a:pt x="87234" y="148721"/>
                </a:lnTo>
                <a:lnTo>
                  <a:pt x="116300" y="116300"/>
                </a:lnTo>
                <a:lnTo>
                  <a:pt x="148721" y="87234"/>
                </a:lnTo>
                <a:lnTo>
                  <a:pt x="184198" y="61822"/>
                </a:lnTo>
                <a:lnTo>
                  <a:pt x="222435" y="40361"/>
                </a:lnTo>
                <a:lnTo>
                  <a:pt x="263131" y="23150"/>
                </a:lnTo>
                <a:lnTo>
                  <a:pt x="305990" y="10488"/>
                </a:lnTo>
                <a:lnTo>
                  <a:pt x="350713" y="2671"/>
                </a:lnTo>
                <a:lnTo>
                  <a:pt x="397002" y="0"/>
                </a:lnTo>
                <a:lnTo>
                  <a:pt x="2487930" y="0"/>
                </a:lnTo>
                <a:lnTo>
                  <a:pt x="2534218" y="2671"/>
                </a:lnTo>
                <a:lnTo>
                  <a:pt x="2578941" y="10488"/>
                </a:lnTo>
                <a:lnTo>
                  <a:pt x="2621800" y="23150"/>
                </a:lnTo>
                <a:lnTo>
                  <a:pt x="2662496" y="40361"/>
                </a:lnTo>
                <a:lnTo>
                  <a:pt x="2700733" y="61822"/>
                </a:lnTo>
                <a:lnTo>
                  <a:pt x="2736210" y="87234"/>
                </a:lnTo>
                <a:lnTo>
                  <a:pt x="2768631" y="116300"/>
                </a:lnTo>
                <a:lnTo>
                  <a:pt x="2797697" y="148721"/>
                </a:lnTo>
                <a:lnTo>
                  <a:pt x="2823109" y="184198"/>
                </a:lnTo>
                <a:lnTo>
                  <a:pt x="2844570" y="222435"/>
                </a:lnTo>
                <a:lnTo>
                  <a:pt x="2861781" y="263131"/>
                </a:lnTo>
                <a:lnTo>
                  <a:pt x="2874443" y="305990"/>
                </a:lnTo>
                <a:lnTo>
                  <a:pt x="2882260" y="350713"/>
                </a:lnTo>
                <a:lnTo>
                  <a:pt x="2884932" y="397001"/>
                </a:lnTo>
                <a:lnTo>
                  <a:pt x="2882260" y="443290"/>
                </a:lnTo>
                <a:lnTo>
                  <a:pt x="2874443" y="488013"/>
                </a:lnTo>
                <a:lnTo>
                  <a:pt x="2861781" y="530872"/>
                </a:lnTo>
                <a:lnTo>
                  <a:pt x="2844570" y="571568"/>
                </a:lnTo>
                <a:lnTo>
                  <a:pt x="2823109" y="609805"/>
                </a:lnTo>
                <a:lnTo>
                  <a:pt x="2797697" y="645282"/>
                </a:lnTo>
                <a:lnTo>
                  <a:pt x="2768631" y="677703"/>
                </a:lnTo>
                <a:lnTo>
                  <a:pt x="2736210" y="706769"/>
                </a:lnTo>
                <a:lnTo>
                  <a:pt x="2700733" y="732181"/>
                </a:lnTo>
                <a:lnTo>
                  <a:pt x="2662496" y="753642"/>
                </a:lnTo>
                <a:lnTo>
                  <a:pt x="2621800" y="770853"/>
                </a:lnTo>
                <a:lnTo>
                  <a:pt x="2578941" y="783515"/>
                </a:lnTo>
                <a:lnTo>
                  <a:pt x="2534218" y="791332"/>
                </a:lnTo>
                <a:lnTo>
                  <a:pt x="2487930" y="794004"/>
                </a:lnTo>
                <a:lnTo>
                  <a:pt x="397002" y="794004"/>
                </a:lnTo>
                <a:lnTo>
                  <a:pt x="350713" y="791332"/>
                </a:lnTo>
                <a:lnTo>
                  <a:pt x="305990" y="783515"/>
                </a:lnTo>
                <a:lnTo>
                  <a:pt x="263131" y="770853"/>
                </a:lnTo>
                <a:lnTo>
                  <a:pt x="222435" y="753642"/>
                </a:lnTo>
                <a:lnTo>
                  <a:pt x="184198" y="732181"/>
                </a:lnTo>
                <a:lnTo>
                  <a:pt x="148721" y="706769"/>
                </a:lnTo>
                <a:lnTo>
                  <a:pt x="116300" y="677703"/>
                </a:lnTo>
                <a:lnTo>
                  <a:pt x="87234" y="645282"/>
                </a:lnTo>
                <a:lnTo>
                  <a:pt x="61822" y="609805"/>
                </a:lnTo>
                <a:lnTo>
                  <a:pt x="40361" y="571568"/>
                </a:lnTo>
                <a:lnTo>
                  <a:pt x="23150" y="530872"/>
                </a:lnTo>
                <a:lnTo>
                  <a:pt x="10488" y="488013"/>
                </a:lnTo>
                <a:lnTo>
                  <a:pt x="2671" y="443290"/>
                </a:lnTo>
                <a:lnTo>
                  <a:pt x="0" y="397001"/>
                </a:lnTo>
                <a:close/>
              </a:path>
            </a:pathLst>
          </a:custGeom>
          <a:ln w="28956">
            <a:solidFill>
              <a:srgbClr val="CC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636522" y="2188590"/>
            <a:ext cx="1229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Kết</a:t>
            </a:r>
            <a:r>
              <a:rPr sz="2400" b="1" spc="-7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15161" y="2052066"/>
            <a:ext cx="2743200" cy="889000"/>
          </a:xfrm>
          <a:custGeom>
            <a:avLst/>
            <a:gdLst/>
            <a:ahLst/>
            <a:cxnLst/>
            <a:rect l="l" t="t" r="r" b="b"/>
            <a:pathLst>
              <a:path w="2743200" h="889000">
                <a:moveTo>
                  <a:pt x="0" y="444246"/>
                </a:moveTo>
                <a:lnTo>
                  <a:pt x="2606" y="395838"/>
                </a:lnTo>
                <a:lnTo>
                  <a:pt x="10246" y="348940"/>
                </a:lnTo>
                <a:lnTo>
                  <a:pt x="22647" y="303824"/>
                </a:lnTo>
                <a:lnTo>
                  <a:pt x="39540" y="260760"/>
                </a:lnTo>
                <a:lnTo>
                  <a:pt x="60652" y="220020"/>
                </a:lnTo>
                <a:lnTo>
                  <a:pt x="85713" y="181874"/>
                </a:lnTo>
                <a:lnTo>
                  <a:pt x="114452" y="146592"/>
                </a:lnTo>
                <a:lnTo>
                  <a:pt x="146598" y="114447"/>
                </a:lnTo>
                <a:lnTo>
                  <a:pt x="181879" y="85709"/>
                </a:lnTo>
                <a:lnTo>
                  <a:pt x="220026" y="60649"/>
                </a:lnTo>
                <a:lnTo>
                  <a:pt x="260766" y="39538"/>
                </a:lnTo>
                <a:lnTo>
                  <a:pt x="303829" y="22646"/>
                </a:lnTo>
                <a:lnTo>
                  <a:pt x="348944" y="10245"/>
                </a:lnTo>
                <a:lnTo>
                  <a:pt x="395840" y="2606"/>
                </a:lnTo>
                <a:lnTo>
                  <a:pt x="444246" y="0"/>
                </a:lnTo>
                <a:lnTo>
                  <a:pt x="2298954" y="0"/>
                </a:lnTo>
                <a:lnTo>
                  <a:pt x="2347361" y="2606"/>
                </a:lnTo>
                <a:lnTo>
                  <a:pt x="2394259" y="10245"/>
                </a:lnTo>
                <a:lnTo>
                  <a:pt x="2439375" y="22646"/>
                </a:lnTo>
                <a:lnTo>
                  <a:pt x="2482439" y="39538"/>
                </a:lnTo>
                <a:lnTo>
                  <a:pt x="2523179" y="60649"/>
                </a:lnTo>
                <a:lnTo>
                  <a:pt x="2561325" y="85709"/>
                </a:lnTo>
                <a:lnTo>
                  <a:pt x="2596607" y="114447"/>
                </a:lnTo>
                <a:lnTo>
                  <a:pt x="2628752" y="146592"/>
                </a:lnTo>
                <a:lnTo>
                  <a:pt x="2657490" y="181874"/>
                </a:lnTo>
                <a:lnTo>
                  <a:pt x="2682550" y="220020"/>
                </a:lnTo>
                <a:lnTo>
                  <a:pt x="2703661" y="260760"/>
                </a:lnTo>
                <a:lnTo>
                  <a:pt x="2720553" y="303824"/>
                </a:lnTo>
                <a:lnTo>
                  <a:pt x="2732954" y="348940"/>
                </a:lnTo>
                <a:lnTo>
                  <a:pt x="2740593" y="395838"/>
                </a:lnTo>
                <a:lnTo>
                  <a:pt x="2743200" y="444246"/>
                </a:lnTo>
                <a:lnTo>
                  <a:pt x="2740593" y="492653"/>
                </a:lnTo>
                <a:lnTo>
                  <a:pt x="2732954" y="539551"/>
                </a:lnTo>
                <a:lnTo>
                  <a:pt x="2720553" y="584667"/>
                </a:lnTo>
                <a:lnTo>
                  <a:pt x="2703661" y="627731"/>
                </a:lnTo>
                <a:lnTo>
                  <a:pt x="2682550" y="668471"/>
                </a:lnTo>
                <a:lnTo>
                  <a:pt x="2657490" y="706617"/>
                </a:lnTo>
                <a:lnTo>
                  <a:pt x="2628752" y="741899"/>
                </a:lnTo>
                <a:lnTo>
                  <a:pt x="2596607" y="774044"/>
                </a:lnTo>
                <a:lnTo>
                  <a:pt x="2561325" y="802782"/>
                </a:lnTo>
                <a:lnTo>
                  <a:pt x="2523179" y="827842"/>
                </a:lnTo>
                <a:lnTo>
                  <a:pt x="2482439" y="848953"/>
                </a:lnTo>
                <a:lnTo>
                  <a:pt x="2439375" y="865845"/>
                </a:lnTo>
                <a:lnTo>
                  <a:pt x="2394259" y="878246"/>
                </a:lnTo>
                <a:lnTo>
                  <a:pt x="2347361" y="885885"/>
                </a:lnTo>
                <a:lnTo>
                  <a:pt x="2298954" y="888492"/>
                </a:lnTo>
                <a:lnTo>
                  <a:pt x="444246" y="888492"/>
                </a:lnTo>
                <a:lnTo>
                  <a:pt x="395840" y="885885"/>
                </a:lnTo>
                <a:lnTo>
                  <a:pt x="348944" y="878246"/>
                </a:lnTo>
                <a:lnTo>
                  <a:pt x="303829" y="865845"/>
                </a:lnTo>
                <a:lnTo>
                  <a:pt x="260766" y="848953"/>
                </a:lnTo>
                <a:lnTo>
                  <a:pt x="220026" y="827842"/>
                </a:lnTo>
                <a:lnTo>
                  <a:pt x="181879" y="802782"/>
                </a:lnTo>
                <a:lnTo>
                  <a:pt x="146598" y="774044"/>
                </a:lnTo>
                <a:lnTo>
                  <a:pt x="114452" y="741899"/>
                </a:lnTo>
                <a:lnTo>
                  <a:pt x="85713" y="706617"/>
                </a:lnTo>
                <a:lnTo>
                  <a:pt x="60652" y="668471"/>
                </a:lnTo>
                <a:lnTo>
                  <a:pt x="39540" y="627731"/>
                </a:lnTo>
                <a:lnTo>
                  <a:pt x="22647" y="584667"/>
                </a:lnTo>
                <a:lnTo>
                  <a:pt x="10246" y="539551"/>
                </a:lnTo>
                <a:lnTo>
                  <a:pt x="2606" y="492653"/>
                </a:lnTo>
                <a:lnTo>
                  <a:pt x="0" y="444246"/>
                </a:lnTo>
                <a:close/>
              </a:path>
            </a:pathLst>
          </a:custGeom>
          <a:ln w="28956">
            <a:solidFill>
              <a:srgbClr val="CC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962903" y="2306192"/>
            <a:ext cx="31222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8535" marR="5080" indent="-966469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Hình thành các</a:t>
            </a:r>
            <a:r>
              <a:rPr sz="2400" b="1" spc="-6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nhóm  đu</a:t>
            </a:r>
            <a:r>
              <a:rPr sz="2400" b="1" spc="-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quay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39561" y="2141982"/>
            <a:ext cx="3886200" cy="889000"/>
          </a:xfrm>
          <a:custGeom>
            <a:avLst/>
            <a:gdLst/>
            <a:ahLst/>
            <a:cxnLst/>
            <a:rect l="l" t="t" r="r" b="b"/>
            <a:pathLst>
              <a:path w="3886200" h="889000">
                <a:moveTo>
                  <a:pt x="0" y="444245"/>
                </a:moveTo>
                <a:lnTo>
                  <a:pt x="2606" y="395838"/>
                </a:lnTo>
                <a:lnTo>
                  <a:pt x="10245" y="348940"/>
                </a:lnTo>
                <a:lnTo>
                  <a:pt x="22646" y="303824"/>
                </a:lnTo>
                <a:lnTo>
                  <a:pt x="39538" y="260760"/>
                </a:lnTo>
                <a:lnTo>
                  <a:pt x="60649" y="220020"/>
                </a:lnTo>
                <a:lnTo>
                  <a:pt x="85709" y="181874"/>
                </a:lnTo>
                <a:lnTo>
                  <a:pt x="114447" y="146592"/>
                </a:lnTo>
                <a:lnTo>
                  <a:pt x="146592" y="114447"/>
                </a:lnTo>
                <a:lnTo>
                  <a:pt x="181874" y="85709"/>
                </a:lnTo>
                <a:lnTo>
                  <a:pt x="220020" y="60649"/>
                </a:lnTo>
                <a:lnTo>
                  <a:pt x="260760" y="39538"/>
                </a:lnTo>
                <a:lnTo>
                  <a:pt x="303824" y="22646"/>
                </a:lnTo>
                <a:lnTo>
                  <a:pt x="348940" y="10245"/>
                </a:lnTo>
                <a:lnTo>
                  <a:pt x="395838" y="2606"/>
                </a:lnTo>
                <a:lnTo>
                  <a:pt x="444246" y="0"/>
                </a:lnTo>
                <a:lnTo>
                  <a:pt x="3441954" y="0"/>
                </a:lnTo>
                <a:lnTo>
                  <a:pt x="3490361" y="2606"/>
                </a:lnTo>
                <a:lnTo>
                  <a:pt x="3537259" y="10245"/>
                </a:lnTo>
                <a:lnTo>
                  <a:pt x="3582375" y="22646"/>
                </a:lnTo>
                <a:lnTo>
                  <a:pt x="3625439" y="39538"/>
                </a:lnTo>
                <a:lnTo>
                  <a:pt x="3666179" y="60649"/>
                </a:lnTo>
                <a:lnTo>
                  <a:pt x="3704325" y="85709"/>
                </a:lnTo>
                <a:lnTo>
                  <a:pt x="3739607" y="114447"/>
                </a:lnTo>
                <a:lnTo>
                  <a:pt x="3771752" y="146592"/>
                </a:lnTo>
                <a:lnTo>
                  <a:pt x="3800490" y="181874"/>
                </a:lnTo>
                <a:lnTo>
                  <a:pt x="3825550" y="220020"/>
                </a:lnTo>
                <a:lnTo>
                  <a:pt x="3846661" y="260760"/>
                </a:lnTo>
                <a:lnTo>
                  <a:pt x="3863553" y="303824"/>
                </a:lnTo>
                <a:lnTo>
                  <a:pt x="3875954" y="348940"/>
                </a:lnTo>
                <a:lnTo>
                  <a:pt x="3883593" y="395838"/>
                </a:lnTo>
                <a:lnTo>
                  <a:pt x="3886199" y="444245"/>
                </a:lnTo>
                <a:lnTo>
                  <a:pt x="3883593" y="492653"/>
                </a:lnTo>
                <a:lnTo>
                  <a:pt x="3875954" y="539551"/>
                </a:lnTo>
                <a:lnTo>
                  <a:pt x="3863553" y="584667"/>
                </a:lnTo>
                <a:lnTo>
                  <a:pt x="3846661" y="627731"/>
                </a:lnTo>
                <a:lnTo>
                  <a:pt x="3825550" y="668471"/>
                </a:lnTo>
                <a:lnTo>
                  <a:pt x="3800490" y="706617"/>
                </a:lnTo>
                <a:lnTo>
                  <a:pt x="3771752" y="741899"/>
                </a:lnTo>
                <a:lnTo>
                  <a:pt x="3739607" y="774044"/>
                </a:lnTo>
                <a:lnTo>
                  <a:pt x="3704325" y="802782"/>
                </a:lnTo>
                <a:lnTo>
                  <a:pt x="3666179" y="827842"/>
                </a:lnTo>
                <a:lnTo>
                  <a:pt x="3625439" y="848953"/>
                </a:lnTo>
                <a:lnTo>
                  <a:pt x="3582375" y="865845"/>
                </a:lnTo>
                <a:lnTo>
                  <a:pt x="3537259" y="878246"/>
                </a:lnTo>
                <a:lnTo>
                  <a:pt x="3490361" y="885885"/>
                </a:lnTo>
                <a:lnTo>
                  <a:pt x="3441954" y="888491"/>
                </a:lnTo>
                <a:lnTo>
                  <a:pt x="444246" y="888491"/>
                </a:lnTo>
                <a:lnTo>
                  <a:pt x="395838" y="885885"/>
                </a:lnTo>
                <a:lnTo>
                  <a:pt x="348940" y="878246"/>
                </a:lnTo>
                <a:lnTo>
                  <a:pt x="303824" y="865845"/>
                </a:lnTo>
                <a:lnTo>
                  <a:pt x="260760" y="848953"/>
                </a:lnTo>
                <a:lnTo>
                  <a:pt x="220020" y="827842"/>
                </a:lnTo>
                <a:lnTo>
                  <a:pt x="181874" y="802782"/>
                </a:lnTo>
                <a:lnTo>
                  <a:pt x="146592" y="774044"/>
                </a:lnTo>
                <a:lnTo>
                  <a:pt x="114447" y="741899"/>
                </a:lnTo>
                <a:lnTo>
                  <a:pt x="85709" y="706617"/>
                </a:lnTo>
                <a:lnTo>
                  <a:pt x="60649" y="668471"/>
                </a:lnTo>
                <a:lnTo>
                  <a:pt x="39538" y="627731"/>
                </a:lnTo>
                <a:lnTo>
                  <a:pt x="22646" y="584667"/>
                </a:lnTo>
                <a:lnTo>
                  <a:pt x="10245" y="539551"/>
                </a:lnTo>
                <a:lnTo>
                  <a:pt x="2606" y="492653"/>
                </a:lnTo>
                <a:lnTo>
                  <a:pt x="0" y="444245"/>
                </a:lnTo>
                <a:close/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16802" y="3728465"/>
            <a:ext cx="2223770" cy="457200"/>
          </a:xfrm>
          <a:custGeom>
            <a:avLst/>
            <a:gdLst/>
            <a:ahLst/>
            <a:cxnLst/>
            <a:rect l="l" t="t" r="r" b="b"/>
            <a:pathLst>
              <a:path w="2223770" h="457200">
                <a:moveTo>
                  <a:pt x="0" y="228599"/>
                </a:moveTo>
                <a:lnTo>
                  <a:pt x="4644" y="182533"/>
                </a:lnTo>
                <a:lnTo>
                  <a:pt x="17966" y="139624"/>
                </a:lnTo>
                <a:lnTo>
                  <a:pt x="39045" y="100793"/>
                </a:lnTo>
                <a:lnTo>
                  <a:pt x="66960" y="66960"/>
                </a:lnTo>
                <a:lnTo>
                  <a:pt x="100793" y="39045"/>
                </a:lnTo>
                <a:lnTo>
                  <a:pt x="139624" y="17966"/>
                </a:lnTo>
                <a:lnTo>
                  <a:pt x="182533" y="4644"/>
                </a:lnTo>
                <a:lnTo>
                  <a:pt x="228600" y="0"/>
                </a:lnTo>
                <a:lnTo>
                  <a:pt x="1994916" y="0"/>
                </a:lnTo>
                <a:lnTo>
                  <a:pt x="2040982" y="4644"/>
                </a:lnTo>
                <a:lnTo>
                  <a:pt x="2083891" y="17966"/>
                </a:lnTo>
                <a:lnTo>
                  <a:pt x="2122722" y="39045"/>
                </a:lnTo>
                <a:lnTo>
                  <a:pt x="2156555" y="66960"/>
                </a:lnTo>
                <a:lnTo>
                  <a:pt x="2184470" y="100793"/>
                </a:lnTo>
                <a:lnTo>
                  <a:pt x="2205549" y="139624"/>
                </a:lnTo>
                <a:lnTo>
                  <a:pt x="2218871" y="182533"/>
                </a:lnTo>
                <a:lnTo>
                  <a:pt x="2223516" y="228599"/>
                </a:lnTo>
                <a:lnTo>
                  <a:pt x="2218871" y="274666"/>
                </a:lnTo>
                <a:lnTo>
                  <a:pt x="2205549" y="317575"/>
                </a:lnTo>
                <a:lnTo>
                  <a:pt x="2184470" y="356406"/>
                </a:lnTo>
                <a:lnTo>
                  <a:pt x="2156555" y="390239"/>
                </a:lnTo>
                <a:lnTo>
                  <a:pt x="2122722" y="418154"/>
                </a:lnTo>
                <a:lnTo>
                  <a:pt x="2083891" y="439233"/>
                </a:lnTo>
                <a:lnTo>
                  <a:pt x="2040982" y="452555"/>
                </a:lnTo>
                <a:lnTo>
                  <a:pt x="1994916" y="457199"/>
                </a:lnTo>
                <a:lnTo>
                  <a:pt x="228600" y="457199"/>
                </a:lnTo>
                <a:lnTo>
                  <a:pt x="182533" y="452555"/>
                </a:lnTo>
                <a:lnTo>
                  <a:pt x="139624" y="439233"/>
                </a:lnTo>
                <a:lnTo>
                  <a:pt x="100793" y="418154"/>
                </a:lnTo>
                <a:lnTo>
                  <a:pt x="66960" y="390239"/>
                </a:lnTo>
                <a:lnTo>
                  <a:pt x="39045" y="356406"/>
                </a:lnTo>
                <a:lnTo>
                  <a:pt x="17966" y="317575"/>
                </a:lnTo>
                <a:lnTo>
                  <a:pt x="4644" y="274666"/>
                </a:lnTo>
                <a:lnTo>
                  <a:pt x="0" y="228599"/>
                </a:lnTo>
                <a:close/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008114" y="3754373"/>
            <a:ext cx="146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Thảo</a:t>
            </a:r>
            <a:r>
              <a:rPr sz="2400" b="1" spc="-9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310884" y="3561588"/>
            <a:ext cx="2467610" cy="867410"/>
            <a:chOff x="6310884" y="3561588"/>
            <a:chExt cx="2467610" cy="867410"/>
          </a:xfrm>
        </p:grpSpPr>
        <p:sp>
          <p:nvSpPr>
            <p:cNvPr id="28" name="object 28"/>
            <p:cNvSpPr/>
            <p:nvPr/>
          </p:nvSpPr>
          <p:spPr>
            <a:xfrm>
              <a:off x="6472428" y="3680460"/>
              <a:ext cx="2080260" cy="462280"/>
            </a:xfrm>
            <a:custGeom>
              <a:avLst/>
              <a:gdLst/>
              <a:ahLst/>
              <a:cxnLst/>
              <a:rect l="l" t="t" r="r" b="b"/>
              <a:pathLst>
                <a:path w="2080259" h="462279">
                  <a:moveTo>
                    <a:pt x="0" y="461771"/>
                  </a:moveTo>
                  <a:lnTo>
                    <a:pt x="2080260" y="461771"/>
                  </a:lnTo>
                  <a:lnTo>
                    <a:pt x="2080260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25362" y="3576066"/>
              <a:ext cx="2438400" cy="838200"/>
            </a:xfrm>
            <a:custGeom>
              <a:avLst/>
              <a:gdLst/>
              <a:ahLst/>
              <a:cxnLst/>
              <a:rect l="l" t="t" r="r" b="b"/>
              <a:pathLst>
                <a:path w="2438400" h="838200">
                  <a:moveTo>
                    <a:pt x="0" y="419100"/>
                  </a:moveTo>
                  <a:lnTo>
                    <a:pt x="2818" y="370213"/>
                  </a:lnTo>
                  <a:lnTo>
                    <a:pt x="11065" y="322985"/>
                  </a:lnTo>
                  <a:lnTo>
                    <a:pt x="24426" y="277731"/>
                  </a:lnTo>
                  <a:lnTo>
                    <a:pt x="42587" y="234764"/>
                  </a:lnTo>
                  <a:lnTo>
                    <a:pt x="65234" y="194399"/>
                  </a:lnTo>
                  <a:lnTo>
                    <a:pt x="92053" y="156949"/>
                  </a:lnTo>
                  <a:lnTo>
                    <a:pt x="122729" y="122729"/>
                  </a:lnTo>
                  <a:lnTo>
                    <a:pt x="156949" y="92053"/>
                  </a:lnTo>
                  <a:lnTo>
                    <a:pt x="194399" y="65234"/>
                  </a:lnTo>
                  <a:lnTo>
                    <a:pt x="234764" y="42587"/>
                  </a:lnTo>
                  <a:lnTo>
                    <a:pt x="277731" y="24426"/>
                  </a:lnTo>
                  <a:lnTo>
                    <a:pt x="322985" y="11065"/>
                  </a:lnTo>
                  <a:lnTo>
                    <a:pt x="370213" y="2818"/>
                  </a:lnTo>
                  <a:lnTo>
                    <a:pt x="419099" y="0"/>
                  </a:lnTo>
                  <a:lnTo>
                    <a:pt x="2019299" y="0"/>
                  </a:lnTo>
                  <a:lnTo>
                    <a:pt x="2068186" y="2818"/>
                  </a:lnTo>
                  <a:lnTo>
                    <a:pt x="2115414" y="11065"/>
                  </a:lnTo>
                  <a:lnTo>
                    <a:pt x="2160668" y="24426"/>
                  </a:lnTo>
                  <a:lnTo>
                    <a:pt x="2203635" y="42587"/>
                  </a:lnTo>
                  <a:lnTo>
                    <a:pt x="2244000" y="65234"/>
                  </a:lnTo>
                  <a:lnTo>
                    <a:pt x="2281450" y="92053"/>
                  </a:lnTo>
                  <a:lnTo>
                    <a:pt x="2315670" y="122729"/>
                  </a:lnTo>
                  <a:lnTo>
                    <a:pt x="2346346" y="156949"/>
                  </a:lnTo>
                  <a:lnTo>
                    <a:pt x="2373165" y="194399"/>
                  </a:lnTo>
                  <a:lnTo>
                    <a:pt x="2395812" y="234764"/>
                  </a:lnTo>
                  <a:lnTo>
                    <a:pt x="2413973" y="277731"/>
                  </a:lnTo>
                  <a:lnTo>
                    <a:pt x="2427334" y="322985"/>
                  </a:lnTo>
                  <a:lnTo>
                    <a:pt x="2435581" y="370213"/>
                  </a:lnTo>
                  <a:lnTo>
                    <a:pt x="2438399" y="419100"/>
                  </a:lnTo>
                  <a:lnTo>
                    <a:pt x="2435581" y="467986"/>
                  </a:lnTo>
                  <a:lnTo>
                    <a:pt x="2427334" y="515214"/>
                  </a:lnTo>
                  <a:lnTo>
                    <a:pt x="2413973" y="560468"/>
                  </a:lnTo>
                  <a:lnTo>
                    <a:pt x="2395812" y="603435"/>
                  </a:lnTo>
                  <a:lnTo>
                    <a:pt x="2373165" y="643800"/>
                  </a:lnTo>
                  <a:lnTo>
                    <a:pt x="2346346" y="681250"/>
                  </a:lnTo>
                  <a:lnTo>
                    <a:pt x="2315670" y="715470"/>
                  </a:lnTo>
                  <a:lnTo>
                    <a:pt x="2281450" y="746146"/>
                  </a:lnTo>
                  <a:lnTo>
                    <a:pt x="2244000" y="772965"/>
                  </a:lnTo>
                  <a:lnTo>
                    <a:pt x="2203635" y="795612"/>
                  </a:lnTo>
                  <a:lnTo>
                    <a:pt x="2160668" y="813773"/>
                  </a:lnTo>
                  <a:lnTo>
                    <a:pt x="2115414" y="827134"/>
                  </a:lnTo>
                  <a:lnTo>
                    <a:pt x="2068186" y="835381"/>
                  </a:lnTo>
                  <a:lnTo>
                    <a:pt x="2019299" y="838200"/>
                  </a:lnTo>
                  <a:lnTo>
                    <a:pt x="419099" y="838200"/>
                  </a:lnTo>
                  <a:lnTo>
                    <a:pt x="370213" y="835381"/>
                  </a:lnTo>
                  <a:lnTo>
                    <a:pt x="322985" y="827134"/>
                  </a:lnTo>
                  <a:lnTo>
                    <a:pt x="277731" y="813773"/>
                  </a:lnTo>
                  <a:lnTo>
                    <a:pt x="234764" y="795612"/>
                  </a:lnTo>
                  <a:lnTo>
                    <a:pt x="194399" y="772965"/>
                  </a:lnTo>
                  <a:lnTo>
                    <a:pt x="156949" y="746146"/>
                  </a:lnTo>
                  <a:lnTo>
                    <a:pt x="122729" y="715470"/>
                  </a:lnTo>
                  <a:lnTo>
                    <a:pt x="92053" y="681250"/>
                  </a:lnTo>
                  <a:lnTo>
                    <a:pt x="65234" y="643800"/>
                  </a:lnTo>
                  <a:lnTo>
                    <a:pt x="42587" y="603435"/>
                  </a:lnTo>
                  <a:lnTo>
                    <a:pt x="24426" y="560468"/>
                  </a:lnTo>
                  <a:lnTo>
                    <a:pt x="11065" y="515214"/>
                  </a:lnTo>
                  <a:lnTo>
                    <a:pt x="2818" y="467986"/>
                  </a:lnTo>
                  <a:lnTo>
                    <a:pt x="0" y="419100"/>
                  </a:lnTo>
                  <a:close/>
                </a:path>
              </a:pathLst>
            </a:custGeom>
            <a:ln w="28955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132067" y="4821428"/>
            <a:ext cx="27412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5080" indent="-184785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990000"/>
                </a:solidFill>
                <a:latin typeface="Arial"/>
                <a:cs typeface="Arial"/>
              </a:rPr>
              <a:t>Viết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câu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trả lời</a:t>
            </a:r>
            <a:r>
              <a:rPr sz="2400" b="1" spc="-9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vào  vị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trí nhóm</a:t>
            </a:r>
            <a:r>
              <a:rPr sz="2400" b="1" spc="-8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quay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04494" y="4490465"/>
            <a:ext cx="3134995" cy="762000"/>
          </a:xfrm>
          <a:custGeom>
            <a:avLst/>
            <a:gdLst/>
            <a:ahLst/>
            <a:cxnLst/>
            <a:rect l="l" t="t" r="r" b="b"/>
            <a:pathLst>
              <a:path w="3134995" h="762000">
                <a:moveTo>
                  <a:pt x="0" y="380999"/>
                </a:moveTo>
                <a:lnTo>
                  <a:pt x="2968" y="333204"/>
                </a:lnTo>
                <a:lnTo>
                  <a:pt x="11635" y="287181"/>
                </a:lnTo>
                <a:lnTo>
                  <a:pt x="25644" y="243288"/>
                </a:lnTo>
                <a:lnTo>
                  <a:pt x="44638" y="201881"/>
                </a:lnTo>
                <a:lnTo>
                  <a:pt x="68260" y="163318"/>
                </a:lnTo>
                <a:lnTo>
                  <a:pt x="96153" y="127955"/>
                </a:lnTo>
                <a:lnTo>
                  <a:pt x="127960" y="96149"/>
                </a:lnTo>
                <a:lnTo>
                  <a:pt x="163323" y="68257"/>
                </a:lnTo>
                <a:lnTo>
                  <a:pt x="201887" y="44636"/>
                </a:lnTo>
                <a:lnTo>
                  <a:pt x="243293" y="25643"/>
                </a:lnTo>
                <a:lnTo>
                  <a:pt x="287185" y="11634"/>
                </a:lnTo>
                <a:lnTo>
                  <a:pt x="333207" y="2968"/>
                </a:lnTo>
                <a:lnTo>
                  <a:pt x="381000" y="0"/>
                </a:lnTo>
                <a:lnTo>
                  <a:pt x="2753868" y="0"/>
                </a:lnTo>
                <a:lnTo>
                  <a:pt x="2801663" y="2968"/>
                </a:lnTo>
                <a:lnTo>
                  <a:pt x="2847686" y="11634"/>
                </a:lnTo>
                <a:lnTo>
                  <a:pt x="2891579" y="25643"/>
                </a:lnTo>
                <a:lnTo>
                  <a:pt x="2932986" y="44636"/>
                </a:lnTo>
                <a:lnTo>
                  <a:pt x="2971549" y="68257"/>
                </a:lnTo>
                <a:lnTo>
                  <a:pt x="3006912" y="96149"/>
                </a:lnTo>
                <a:lnTo>
                  <a:pt x="3038718" y="127955"/>
                </a:lnTo>
                <a:lnTo>
                  <a:pt x="3066610" y="163318"/>
                </a:lnTo>
                <a:lnTo>
                  <a:pt x="3090231" y="201881"/>
                </a:lnTo>
                <a:lnTo>
                  <a:pt x="3109224" y="243288"/>
                </a:lnTo>
                <a:lnTo>
                  <a:pt x="3123233" y="287181"/>
                </a:lnTo>
                <a:lnTo>
                  <a:pt x="3131899" y="333204"/>
                </a:lnTo>
                <a:lnTo>
                  <a:pt x="3134868" y="380999"/>
                </a:lnTo>
                <a:lnTo>
                  <a:pt x="3131899" y="428795"/>
                </a:lnTo>
                <a:lnTo>
                  <a:pt x="3123233" y="474818"/>
                </a:lnTo>
                <a:lnTo>
                  <a:pt x="3109224" y="518711"/>
                </a:lnTo>
                <a:lnTo>
                  <a:pt x="3090231" y="560118"/>
                </a:lnTo>
                <a:lnTo>
                  <a:pt x="3066610" y="598681"/>
                </a:lnTo>
                <a:lnTo>
                  <a:pt x="3038718" y="634044"/>
                </a:lnTo>
                <a:lnTo>
                  <a:pt x="3006912" y="665850"/>
                </a:lnTo>
                <a:lnTo>
                  <a:pt x="2971549" y="693742"/>
                </a:lnTo>
                <a:lnTo>
                  <a:pt x="2932986" y="717363"/>
                </a:lnTo>
                <a:lnTo>
                  <a:pt x="2891579" y="736356"/>
                </a:lnTo>
                <a:lnTo>
                  <a:pt x="2847686" y="750365"/>
                </a:lnTo>
                <a:lnTo>
                  <a:pt x="2801663" y="759031"/>
                </a:lnTo>
                <a:lnTo>
                  <a:pt x="2753868" y="761999"/>
                </a:lnTo>
                <a:lnTo>
                  <a:pt x="381000" y="761999"/>
                </a:lnTo>
                <a:lnTo>
                  <a:pt x="333207" y="759031"/>
                </a:lnTo>
                <a:lnTo>
                  <a:pt x="287185" y="750365"/>
                </a:lnTo>
                <a:lnTo>
                  <a:pt x="243293" y="736356"/>
                </a:lnTo>
                <a:lnTo>
                  <a:pt x="201887" y="717363"/>
                </a:lnTo>
                <a:lnTo>
                  <a:pt x="163323" y="693742"/>
                </a:lnTo>
                <a:lnTo>
                  <a:pt x="127960" y="665850"/>
                </a:lnTo>
                <a:lnTo>
                  <a:pt x="96153" y="634044"/>
                </a:lnTo>
                <a:lnTo>
                  <a:pt x="68260" y="598681"/>
                </a:lnTo>
                <a:lnTo>
                  <a:pt x="44638" y="560118"/>
                </a:lnTo>
                <a:lnTo>
                  <a:pt x="25644" y="518711"/>
                </a:lnTo>
                <a:lnTo>
                  <a:pt x="11635" y="474818"/>
                </a:lnTo>
                <a:lnTo>
                  <a:pt x="2968" y="428795"/>
                </a:lnTo>
                <a:lnTo>
                  <a:pt x="0" y="380999"/>
                </a:lnTo>
                <a:close/>
              </a:path>
            </a:pathLst>
          </a:custGeom>
          <a:ln w="28956">
            <a:solidFill>
              <a:srgbClr val="CC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44676" y="4592828"/>
            <a:ext cx="29870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3545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990000"/>
                </a:solidFill>
                <a:latin typeface="Arial"/>
                <a:cs typeface="Arial"/>
              </a:rPr>
              <a:t>Viết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câu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trả lời  </a:t>
            </a:r>
            <a:r>
              <a:rPr sz="2400" b="1" spc="-5" dirty="0">
                <a:solidFill>
                  <a:srgbClr val="990000"/>
                </a:solidFill>
                <a:latin typeface="Arial"/>
                <a:cs typeface="Arial"/>
              </a:rPr>
              <a:t>vào vị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trí nhóm</a:t>
            </a:r>
            <a:r>
              <a:rPr sz="2400" b="1" spc="-114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quay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80614" y="3358337"/>
            <a:ext cx="2819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0000"/>
                </a:solidFill>
                <a:latin typeface="Arial"/>
                <a:cs typeface="Arial"/>
              </a:rPr>
              <a:t>...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372361" y="3222498"/>
            <a:ext cx="2362200" cy="887094"/>
          </a:xfrm>
          <a:custGeom>
            <a:avLst/>
            <a:gdLst/>
            <a:ahLst/>
            <a:cxnLst/>
            <a:rect l="l" t="t" r="r" b="b"/>
            <a:pathLst>
              <a:path w="2362200" h="887095">
                <a:moveTo>
                  <a:pt x="0" y="443483"/>
                </a:moveTo>
                <a:lnTo>
                  <a:pt x="2601" y="395152"/>
                </a:lnTo>
                <a:lnTo>
                  <a:pt x="10226" y="348330"/>
                </a:lnTo>
                <a:lnTo>
                  <a:pt x="22603" y="303288"/>
                </a:lnTo>
                <a:lnTo>
                  <a:pt x="39464" y="260296"/>
                </a:lnTo>
                <a:lnTo>
                  <a:pt x="60536" y="219625"/>
                </a:lnTo>
                <a:lnTo>
                  <a:pt x="85551" y="181544"/>
                </a:lnTo>
                <a:lnTo>
                  <a:pt x="114237" y="146325"/>
                </a:lnTo>
                <a:lnTo>
                  <a:pt x="146325" y="114237"/>
                </a:lnTo>
                <a:lnTo>
                  <a:pt x="181544" y="85551"/>
                </a:lnTo>
                <a:lnTo>
                  <a:pt x="219625" y="60536"/>
                </a:lnTo>
                <a:lnTo>
                  <a:pt x="260296" y="39464"/>
                </a:lnTo>
                <a:lnTo>
                  <a:pt x="303288" y="22603"/>
                </a:lnTo>
                <a:lnTo>
                  <a:pt x="348330" y="10226"/>
                </a:lnTo>
                <a:lnTo>
                  <a:pt x="395152" y="2601"/>
                </a:lnTo>
                <a:lnTo>
                  <a:pt x="443483" y="0"/>
                </a:lnTo>
                <a:lnTo>
                  <a:pt x="1918715" y="0"/>
                </a:lnTo>
                <a:lnTo>
                  <a:pt x="1967047" y="2601"/>
                </a:lnTo>
                <a:lnTo>
                  <a:pt x="2013869" y="10226"/>
                </a:lnTo>
                <a:lnTo>
                  <a:pt x="2058911" y="22603"/>
                </a:lnTo>
                <a:lnTo>
                  <a:pt x="2101903" y="39464"/>
                </a:lnTo>
                <a:lnTo>
                  <a:pt x="2142574" y="60536"/>
                </a:lnTo>
                <a:lnTo>
                  <a:pt x="2180655" y="85551"/>
                </a:lnTo>
                <a:lnTo>
                  <a:pt x="2215874" y="114237"/>
                </a:lnTo>
                <a:lnTo>
                  <a:pt x="2247962" y="146325"/>
                </a:lnTo>
                <a:lnTo>
                  <a:pt x="2276648" y="181544"/>
                </a:lnTo>
                <a:lnTo>
                  <a:pt x="2301663" y="219625"/>
                </a:lnTo>
                <a:lnTo>
                  <a:pt x="2322735" y="260296"/>
                </a:lnTo>
                <a:lnTo>
                  <a:pt x="2339596" y="303288"/>
                </a:lnTo>
                <a:lnTo>
                  <a:pt x="2351973" y="348330"/>
                </a:lnTo>
                <a:lnTo>
                  <a:pt x="2359598" y="395152"/>
                </a:lnTo>
                <a:lnTo>
                  <a:pt x="2362200" y="443483"/>
                </a:lnTo>
                <a:lnTo>
                  <a:pt x="2359598" y="491815"/>
                </a:lnTo>
                <a:lnTo>
                  <a:pt x="2351973" y="538637"/>
                </a:lnTo>
                <a:lnTo>
                  <a:pt x="2339596" y="583679"/>
                </a:lnTo>
                <a:lnTo>
                  <a:pt x="2322735" y="626671"/>
                </a:lnTo>
                <a:lnTo>
                  <a:pt x="2301663" y="667342"/>
                </a:lnTo>
                <a:lnTo>
                  <a:pt x="2276648" y="705423"/>
                </a:lnTo>
                <a:lnTo>
                  <a:pt x="2247962" y="740642"/>
                </a:lnTo>
                <a:lnTo>
                  <a:pt x="2215874" y="772730"/>
                </a:lnTo>
                <a:lnTo>
                  <a:pt x="2180655" y="801416"/>
                </a:lnTo>
                <a:lnTo>
                  <a:pt x="2142574" y="826431"/>
                </a:lnTo>
                <a:lnTo>
                  <a:pt x="2101903" y="847503"/>
                </a:lnTo>
                <a:lnTo>
                  <a:pt x="2058911" y="864364"/>
                </a:lnTo>
                <a:lnTo>
                  <a:pt x="2013869" y="876741"/>
                </a:lnTo>
                <a:lnTo>
                  <a:pt x="1967047" y="884366"/>
                </a:lnTo>
                <a:lnTo>
                  <a:pt x="1918715" y="886968"/>
                </a:lnTo>
                <a:lnTo>
                  <a:pt x="443483" y="886968"/>
                </a:lnTo>
                <a:lnTo>
                  <a:pt x="395152" y="884366"/>
                </a:lnTo>
                <a:lnTo>
                  <a:pt x="348330" y="876741"/>
                </a:lnTo>
                <a:lnTo>
                  <a:pt x="303288" y="864364"/>
                </a:lnTo>
                <a:lnTo>
                  <a:pt x="260296" y="847503"/>
                </a:lnTo>
                <a:lnTo>
                  <a:pt x="219625" y="826431"/>
                </a:lnTo>
                <a:lnTo>
                  <a:pt x="181544" y="801416"/>
                </a:lnTo>
                <a:lnTo>
                  <a:pt x="146325" y="772730"/>
                </a:lnTo>
                <a:lnTo>
                  <a:pt x="114237" y="740642"/>
                </a:lnTo>
                <a:lnTo>
                  <a:pt x="85551" y="705423"/>
                </a:lnTo>
                <a:lnTo>
                  <a:pt x="60536" y="667342"/>
                </a:lnTo>
                <a:lnTo>
                  <a:pt x="39464" y="626671"/>
                </a:lnTo>
                <a:lnTo>
                  <a:pt x="22603" y="583679"/>
                </a:lnTo>
                <a:lnTo>
                  <a:pt x="10226" y="538637"/>
                </a:lnTo>
                <a:lnTo>
                  <a:pt x="2601" y="491815"/>
                </a:lnTo>
                <a:lnTo>
                  <a:pt x="0" y="443483"/>
                </a:lnTo>
                <a:close/>
              </a:path>
            </a:pathLst>
          </a:custGeom>
          <a:ln w="28956">
            <a:solidFill>
              <a:srgbClr val="CC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32000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4267" y="101549"/>
            <a:ext cx="897527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44975" algn="l"/>
              </a:tabLst>
            </a:pPr>
            <a:r>
              <a:rPr sz="4000" b="1" spc="-10" dirty="0">
                <a:solidFill>
                  <a:srgbClr val="990000"/>
                </a:solidFill>
              </a:rPr>
              <a:t>Kĩ </a:t>
            </a:r>
            <a:r>
              <a:rPr sz="4000" b="1" spc="-5" dirty="0">
                <a:solidFill>
                  <a:srgbClr val="990000"/>
                </a:solidFill>
              </a:rPr>
              <a:t>thuật</a:t>
            </a:r>
            <a:r>
              <a:rPr sz="4000" b="1" spc="40" dirty="0">
                <a:solidFill>
                  <a:srgbClr val="990000"/>
                </a:solidFill>
              </a:rPr>
              <a:t> </a:t>
            </a:r>
            <a:r>
              <a:rPr sz="4000" b="1" spc="-5" dirty="0">
                <a:solidFill>
                  <a:srgbClr val="990000"/>
                </a:solidFill>
              </a:rPr>
              <a:t>dạy</a:t>
            </a:r>
            <a:r>
              <a:rPr sz="4000" b="1" spc="15" dirty="0">
                <a:solidFill>
                  <a:srgbClr val="990000"/>
                </a:solidFill>
              </a:rPr>
              <a:t> </a:t>
            </a:r>
            <a:r>
              <a:rPr sz="4000" b="1" spc="-10" dirty="0">
                <a:solidFill>
                  <a:srgbClr val="990000"/>
                </a:solidFill>
              </a:rPr>
              <a:t>học	</a:t>
            </a:r>
            <a:r>
              <a:rPr sz="4000" b="1" spc="-5" dirty="0">
                <a:solidFill>
                  <a:srgbClr val="990000"/>
                </a:solidFill>
              </a:rPr>
              <a:t>“Khăn </a:t>
            </a:r>
            <a:r>
              <a:rPr sz="4000" b="1" spc="-10" dirty="0">
                <a:solidFill>
                  <a:srgbClr val="990000"/>
                </a:solidFill>
              </a:rPr>
              <a:t>trải</a:t>
            </a:r>
            <a:r>
              <a:rPr sz="4000" b="1" spc="-40" dirty="0">
                <a:solidFill>
                  <a:srgbClr val="990000"/>
                </a:solidFill>
              </a:rPr>
              <a:t> </a:t>
            </a:r>
            <a:r>
              <a:rPr sz="4000" b="1" spc="-10" dirty="0">
                <a:solidFill>
                  <a:srgbClr val="990000"/>
                </a:solidFill>
              </a:rPr>
              <a:t>bàn”</a:t>
            </a:r>
            <a:endParaRPr sz="4000" b="1" dirty="0"/>
          </a:p>
        </p:txBody>
      </p:sp>
      <p:grpSp>
        <p:nvGrpSpPr>
          <p:cNvPr id="3" name="object 3"/>
          <p:cNvGrpSpPr/>
          <p:nvPr/>
        </p:nvGrpSpPr>
        <p:grpSpPr>
          <a:xfrm>
            <a:off x="1976627" y="1191767"/>
            <a:ext cx="6029325" cy="4505325"/>
            <a:chOff x="1976627" y="1191767"/>
            <a:chExt cx="6029325" cy="4505325"/>
          </a:xfrm>
        </p:grpSpPr>
        <p:sp>
          <p:nvSpPr>
            <p:cNvPr id="4" name="object 4"/>
            <p:cNvSpPr/>
            <p:nvPr/>
          </p:nvSpPr>
          <p:spPr>
            <a:xfrm>
              <a:off x="1981199" y="1196339"/>
              <a:ext cx="6019800" cy="4495800"/>
            </a:xfrm>
            <a:custGeom>
              <a:avLst/>
              <a:gdLst/>
              <a:ahLst/>
              <a:cxnLst/>
              <a:rect l="l" t="t" r="r" b="b"/>
              <a:pathLst>
                <a:path w="6019800" h="4495800">
                  <a:moveTo>
                    <a:pt x="0" y="4495800"/>
                  </a:moveTo>
                  <a:lnTo>
                    <a:pt x="6019800" y="4495800"/>
                  </a:lnTo>
                  <a:lnTo>
                    <a:pt x="6019800" y="0"/>
                  </a:lnTo>
                  <a:lnTo>
                    <a:pt x="0" y="0"/>
                  </a:lnTo>
                  <a:lnTo>
                    <a:pt x="0" y="4495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5200" y="2415539"/>
              <a:ext cx="3048000" cy="2133600"/>
            </a:xfrm>
            <a:custGeom>
              <a:avLst/>
              <a:gdLst/>
              <a:ahLst/>
              <a:cxnLst/>
              <a:rect l="l" t="t" r="r" b="b"/>
              <a:pathLst>
                <a:path w="3048000" h="2133600">
                  <a:moveTo>
                    <a:pt x="3048000" y="0"/>
                  </a:moveTo>
                  <a:lnTo>
                    <a:pt x="0" y="0"/>
                  </a:lnTo>
                  <a:lnTo>
                    <a:pt x="0" y="2133600"/>
                  </a:lnTo>
                  <a:lnTo>
                    <a:pt x="3048000" y="2133600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05200" y="2415539"/>
              <a:ext cx="3048000" cy="2133600"/>
            </a:xfrm>
            <a:custGeom>
              <a:avLst/>
              <a:gdLst/>
              <a:ahLst/>
              <a:cxnLst/>
              <a:rect l="l" t="t" r="r" b="b"/>
              <a:pathLst>
                <a:path w="3048000" h="2133600">
                  <a:moveTo>
                    <a:pt x="0" y="2133600"/>
                  </a:moveTo>
                  <a:lnTo>
                    <a:pt x="3048000" y="2133600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2133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81199" y="1196339"/>
              <a:ext cx="6019800" cy="4495800"/>
            </a:xfrm>
            <a:custGeom>
              <a:avLst/>
              <a:gdLst/>
              <a:ahLst/>
              <a:cxnLst/>
              <a:rect l="l" t="t" r="r" b="b"/>
              <a:pathLst>
                <a:path w="6019800" h="4495800">
                  <a:moveTo>
                    <a:pt x="4572000" y="1219200"/>
                  </a:moveTo>
                  <a:lnTo>
                    <a:pt x="6019800" y="0"/>
                  </a:lnTo>
                </a:path>
                <a:path w="6019800" h="4495800">
                  <a:moveTo>
                    <a:pt x="1524000" y="3352800"/>
                  </a:moveTo>
                  <a:lnTo>
                    <a:pt x="0" y="4495800"/>
                  </a:lnTo>
                </a:path>
                <a:path w="6019800" h="4495800">
                  <a:moveTo>
                    <a:pt x="1524000" y="1219200"/>
                  </a:moveTo>
                  <a:lnTo>
                    <a:pt x="0" y="0"/>
                  </a:lnTo>
                </a:path>
                <a:path w="6019800" h="4495800">
                  <a:moveTo>
                    <a:pt x="4572000" y="3352800"/>
                  </a:moveTo>
                  <a:lnTo>
                    <a:pt x="6019800" y="4495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231895" y="1489963"/>
            <a:ext cx="2697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Vòng 1: </a:t>
            </a:r>
            <a:r>
              <a:rPr sz="2800" spc="-10" dirty="0">
                <a:latin typeface="Arial"/>
                <a:cs typeface="Arial"/>
              </a:rPr>
              <a:t>Cá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nhân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5200" y="2415539"/>
            <a:ext cx="3048000" cy="2133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311785">
              <a:lnSpc>
                <a:spcPct val="100000"/>
              </a:lnSpc>
              <a:spcBef>
                <a:spcPts val="220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Vòng 2: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Nhóm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66417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334" y="128473"/>
            <a:ext cx="8485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990000"/>
                </a:solidFill>
              </a:rPr>
              <a:t>Cách tiến hành kĩ thuật </a:t>
            </a:r>
            <a:r>
              <a:rPr sz="3600" spc="-5" dirty="0">
                <a:solidFill>
                  <a:srgbClr val="990000"/>
                </a:solidFill>
              </a:rPr>
              <a:t>“khăn </a:t>
            </a:r>
            <a:r>
              <a:rPr sz="3600" dirty="0">
                <a:solidFill>
                  <a:srgbClr val="990000"/>
                </a:solidFill>
              </a:rPr>
              <a:t>trải</a:t>
            </a:r>
            <a:r>
              <a:rPr sz="3600" spc="-95" dirty="0">
                <a:solidFill>
                  <a:srgbClr val="990000"/>
                </a:solidFill>
              </a:rPr>
              <a:t> </a:t>
            </a:r>
            <a:r>
              <a:rPr sz="3600" spc="-5" dirty="0">
                <a:solidFill>
                  <a:srgbClr val="990000"/>
                </a:solidFill>
              </a:rPr>
              <a:t>bàn”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8739" y="1173606"/>
            <a:ext cx="9502775" cy="4799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10" dirty="0">
                <a:latin typeface="Arial"/>
                <a:cs typeface="Arial"/>
              </a:rPr>
              <a:t>Hoạt </a:t>
            </a:r>
            <a:r>
              <a:rPr sz="2800" b="1" spc="-5" dirty="0">
                <a:latin typeface="Arial"/>
                <a:cs typeface="Arial"/>
              </a:rPr>
              <a:t>động theo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nhóm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5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Arial"/>
                <a:cs typeface="Arial"/>
              </a:rPr>
              <a:t>Mỗi </a:t>
            </a:r>
            <a:r>
              <a:rPr sz="2800" b="1" spc="-10" dirty="0">
                <a:latin typeface="Arial"/>
                <a:cs typeface="Arial"/>
              </a:rPr>
              <a:t>người ngồi </a:t>
            </a:r>
            <a:r>
              <a:rPr sz="2800" b="1" spc="-5" dirty="0">
                <a:latin typeface="Arial"/>
                <a:cs typeface="Arial"/>
              </a:rPr>
              <a:t>vào vị trí </a:t>
            </a:r>
            <a:r>
              <a:rPr sz="2800" b="1" spc="-10" dirty="0">
                <a:latin typeface="Arial"/>
                <a:cs typeface="Arial"/>
              </a:rPr>
              <a:t>như</a:t>
            </a:r>
            <a:r>
              <a:rPr sz="2800" b="1" spc="6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vẽ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5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Arial"/>
                <a:cs typeface="Arial"/>
              </a:rPr>
              <a:t>Tập trung vào câu </a:t>
            </a:r>
            <a:r>
              <a:rPr sz="2800" b="1" spc="-10" dirty="0">
                <a:latin typeface="Arial"/>
                <a:cs typeface="Arial"/>
              </a:rPr>
              <a:t>hỏi </a:t>
            </a:r>
            <a:r>
              <a:rPr sz="2800" b="1" spc="-5" dirty="0">
                <a:latin typeface="Arial"/>
                <a:cs typeface="Arial"/>
              </a:rPr>
              <a:t>(hoặc </a:t>
            </a:r>
            <a:r>
              <a:rPr sz="2800" b="1" spc="-10" dirty="0">
                <a:latin typeface="Arial"/>
                <a:cs typeface="Arial"/>
              </a:rPr>
              <a:t>chủ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đề,…)</a:t>
            </a:r>
            <a:endParaRPr sz="2800">
              <a:latin typeface="Arial"/>
              <a:cs typeface="Arial"/>
            </a:endParaRPr>
          </a:p>
          <a:p>
            <a:pPr marL="12700" marR="13335">
              <a:lnSpc>
                <a:spcPct val="140000"/>
              </a:lnSpc>
              <a:spcBef>
                <a:spcPts val="1200"/>
              </a:spcBef>
              <a:buFont typeface="Arial"/>
              <a:buChar char="•"/>
              <a:tabLst>
                <a:tab pos="241300" algn="l"/>
                <a:tab pos="842644" algn="l"/>
              </a:tabLst>
            </a:pPr>
            <a:r>
              <a:rPr sz="2800" b="1" spc="-20" dirty="0">
                <a:latin typeface="Arial"/>
                <a:cs typeface="Arial"/>
              </a:rPr>
              <a:t>Viết </a:t>
            </a:r>
            <a:r>
              <a:rPr sz="2800" b="1" spc="-5" dirty="0">
                <a:latin typeface="Arial"/>
                <a:cs typeface="Arial"/>
              </a:rPr>
              <a:t>vào ô </a:t>
            </a:r>
            <a:r>
              <a:rPr sz="2800" b="1" spc="-10" dirty="0">
                <a:latin typeface="Arial"/>
                <a:cs typeface="Arial"/>
              </a:rPr>
              <a:t>mang </a:t>
            </a:r>
            <a:r>
              <a:rPr sz="2800" b="1" spc="-5" dirty="0">
                <a:latin typeface="Arial"/>
                <a:cs typeface="Arial"/>
              </a:rPr>
              <a:t>số </a:t>
            </a:r>
            <a:r>
              <a:rPr sz="2800" b="1" spc="-10" dirty="0">
                <a:latin typeface="Arial"/>
                <a:cs typeface="Arial"/>
              </a:rPr>
              <a:t>của </a:t>
            </a:r>
            <a:r>
              <a:rPr sz="2800" b="1" spc="-5" dirty="0">
                <a:latin typeface="Arial"/>
                <a:cs typeface="Arial"/>
              </a:rPr>
              <a:t>bạn câu </a:t>
            </a:r>
            <a:r>
              <a:rPr sz="2800" b="1" dirty="0">
                <a:latin typeface="Arial"/>
                <a:cs typeface="Arial"/>
              </a:rPr>
              <a:t>trả lời </a:t>
            </a:r>
            <a:r>
              <a:rPr sz="2800" b="1" spc="-10" dirty="0">
                <a:latin typeface="Arial"/>
                <a:cs typeface="Arial"/>
              </a:rPr>
              <a:t>hoặc </a:t>
            </a:r>
            <a:r>
              <a:rPr sz="2800" b="1" spc="-5" dirty="0">
                <a:latin typeface="Arial"/>
                <a:cs typeface="Arial"/>
              </a:rPr>
              <a:t>ý </a:t>
            </a:r>
            <a:r>
              <a:rPr sz="2800" b="1" dirty="0">
                <a:latin typeface="Arial"/>
                <a:cs typeface="Arial"/>
              </a:rPr>
              <a:t>kiến </a:t>
            </a:r>
            <a:r>
              <a:rPr sz="2800" b="1" spc="-10" dirty="0">
                <a:latin typeface="Arial"/>
                <a:cs typeface="Arial"/>
              </a:rPr>
              <a:t>của  </a:t>
            </a:r>
            <a:r>
              <a:rPr sz="2800" b="1" spc="-5" dirty="0">
                <a:latin typeface="Arial"/>
                <a:cs typeface="Arial"/>
              </a:rPr>
              <a:t>bạn	</a:t>
            </a:r>
            <a:r>
              <a:rPr sz="2800" b="1" dirty="0">
                <a:latin typeface="Arial"/>
                <a:cs typeface="Arial"/>
              </a:rPr>
              <a:t>(về </a:t>
            </a:r>
            <a:r>
              <a:rPr sz="2800" b="1" spc="-10" dirty="0">
                <a:latin typeface="Arial"/>
                <a:cs typeface="Arial"/>
              </a:rPr>
              <a:t>một chủ </a:t>
            </a:r>
            <a:r>
              <a:rPr sz="2800" b="1" spc="-5" dirty="0">
                <a:latin typeface="Arial"/>
                <a:cs typeface="Arial"/>
              </a:rPr>
              <a:t>đề </a:t>
            </a:r>
            <a:r>
              <a:rPr sz="2800" b="1" dirty="0">
                <a:latin typeface="Arial"/>
                <a:cs typeface="Arial"/>
              </a:rPr>
              <a:t>...) </a:t>
            </a:r>
            <a:r>
              <a:rPr sz="2800" b="1" spc="-5" dirty="0">
                <a:latin typeface="Arial"/>
                <a:cs typeface="Arial"/>
              </a:rPr>
              <a:t>(Làm việc </a:t>
            </a:r>
            <a:r>
              <a:rPr sz="2800" b="1" dirty="0">
                <a:latin typeface="Arial"/>
                <a:cs typeface="Arial"/>
              </a:rPr>
              <a:t>cá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nhân)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5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10" dirty="0">
                <a:latin typeface="Arial"/>
                <a:cs typeface="Arial"/>
              </a:rPr>
              <a:t>Khi mọi người </a:t>
            </a:r>
            <a:r>
              <a:rPr sz="2800" b="1" spc="-5" dirty="0">
                <a:latin typeface="Arial"/>
                <a:cs typeface="Arial"/>
              </a:rPr>
              <a:t>đã xong, thảo luận các câu </a:t>
            </a:r>
            <a:r>
              <a:rPr sz="2800" b="1" dirty="0">
                <a:latin typeface="Arial"/>
                <a:cs typeface="Arial"/>
              </a:rPr>
              <a:t>trả</a:t>
            </a:r>
            <a:r>
              <a:rPr sz="2800" b="1" spc="1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lời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54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20" dirty="0">
                <a:latin typeface="Arial"/>
                <a:cs typeface="Arial"/>
              </a:rPr>
              <a:t>Viết </a:t>
            </a:r>
            <a:r>
              <a:rPr sz="2800" b="1" spc="-10" dirty="0">
                <a:latin typeface="Arial"/>
                <a:cs typeface="Arial"/>
              </a:rPr>
              <a:t>những </a:t>
            </a:r>
            <a:r>
              <a:rPr sz="2800" b="1" spc="-5" dirty="0">
                <a:latin typeface="Arial"/>
                <a:cs typeface="Arial"/>
              </a:rPr>
              <a:t>ý kiến </a:t>
            </a:r>
            <a:r>
              <a:rPr sz="2800" b="1" spc="-10" dirty="0">
                <a:latin typeface="Arial"/>
                <a:cs typeface="Arial"/>
              </a:rPr>
              <a:t>chung của </a:t>
            </a:r>
            <a:r>
              <a:rPr sz="2800" b="1" spc="-5" dirty="0">
                <a:latin typeface="Arial"/>
                <a:cs typeface="Arial"/>
              </a:rPr>
              <a:t>cả </a:t>
            </a:r>
            <a:r>
              <a:rPr sz="2800" b="1" spc="-10" dirty="0">
                <a:latin typeface="Arial"/>
                <a:cs typeface="Arial"/>
              </a:rPr>
              <a:t>nhóm </a:t>
            </a:r>
            <a:r>
              <a:rPr sz="2800" b="1" spc="-5" dirty="0">
                <a:latin typeface="Arial"/>
                <a:cs typeface="Arial"/>
              </a:rPr>
              <a:t>vào ô giữa</a:t>
            </a:r>
            <a:r>
              <a:rPr sz="2800" b="1" spc="22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khăn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80389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2640" y="93609"/>
            <a:ext cx="691276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C00000"/>
                </a:solidFill>
              </a:rPr>
              <a:t>KỸ THUẬT PHILLIPS XYZ</a:t>
            </a:r>
            <a:endParaRPr sz="40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371981"/>
            <a:ext cx="8954770" cy="2282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"/>
                <a:cs typeface="Arial"/>
              </a:rPr>
              <a:t>“X” là </a:t>
            </a:r>
            <a:r>
              <a:rPr sz="3200" dirty="0">
                <a:latin typeface="Arial"/>
                <a:cs typeface="Arial"/>
              </a:rPr>
              <a:t>viết tắt cho số </a:t>
            </a:r>
            <a:r>
              <a:rPr sz="3200" spc="-5" dirty="0">
                <a:latin typeface="Arial"/>
                <a:cs typeface="Arial"/>
              </a:rPr>
              <a:t>lượng thành </a:t>
            </a:r>
            <a:r>
              <a:rPr sz="3200" dirty="0">
                <a:latin typeface="Arial"/>
                <a:cs typeface="Arial"/>
              </a:rPr>
              <a:t>viên </a:t>
            </a:r>
            <a:r>
              <a:rPr sz="3200" spc="-5" dirty="0">
                <a:latin typeface="Arial"/>
                <a:cs typeface="Arial"/>
              </a:rPr>
              <a:t>trong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nhóm</a:t>
            </a:r>
            <a:endParaRPr sz="3200">
              <a:latin typeface="Arial"/>
              <a:cs typeface="Arial"/>
            </a:endParaRPr>
          </a:p>
          <a:p>
            <a:pPr marL="125730" marR="434340" indent="-113664">
              <a:lnSpc>
                <a:spcPts val="6959"/>
              </a:lnSpc>
              <a:spcBef>
                <a:spcPts val="750"/>
              </a:spcBef>
            </a:pPr>
            <a:r>
              <a:rPr sz="3200" spc="-5" dirty="0">
                <a:latin typeface="Arial"/>
                <a:cs typeface="Arial"/>
              </a:rPr>
              <a:t>“Y” </a:t>
            </a:r>
            <a:r>
              <a:rPr sz="3200" dirty="0">
                <a:latin typeface="Arial"/>
                <a:cs typeface="Arial"/>
              </a:rPr>
              <a:t>viết tắt của </a:t>
            </a:r>
            <a:r>
              <a:rPr sz="3200" spc="-5" dirty="0">
                <a:latin typeface="Arial"/>
                <a:cs typeface="Arial"/>
              </a:rPr>
              <a:t>thời gian để </a:t>
            </a:r>
            <a:r>
              <a:rPr sz="3200" dirty="0">
                <a:latin typeface="Arial"/>
                <a:cs typeface="Arial"/>
              </a:rPr>
              <a:t>làm việc theo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nhóm  </a:t>
            </a:r>
            <a:r>
              <a:rPr sz="3200" dirty="0">
                <a:latin typeface="Arial"/>
                <a:cs typeface="Arial"/>
              </a:rPr>
              <a:t>“Z” cho số </a:t>
            </a:r>
            <a:r>
              <a:rPr sz="3200" spc="-5" dirty="0">
                <a:latin typeface="Arial"/>
                <a:cs typeface="Arial"/>
              </a:rPr>
              <a:t>lượng </a:t>
            </a:r>
            <a:r>
              <a:rPr sz="3200" dirty="0">
                <a:latin typeface="Arial"/>
                <a:cs typeface="Arial"/>
              </a:rPr>
              <a:t>ý kiến sẽ </a:t>
            </a:r>
            <a:r>
              <a:rPr sz="3200" spc="-5" dirty="0">
                <a:latin typeface="Arial"/>
                <a:cs typeface="Arial"/>
              </a:rPr>
              <a:t>được trình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65" dirty="0">
                <a:latin typeface="Arial"/>
                <a:cs typeface="Arial"/>
              </a:rPr>
              <a:t>bày.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72106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8797" y="239394"/>
            <a:ext cx="1534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335" dirty="0">
                <a:solidFill>
                  <a:srgbClr val="0462C1"/>
                </a:solidFill>
                <a:latin typeface="Tahoma"/>
                <a:cs typeface="Tahoma"/>
              </a:rPr>
              <a:t>Tiến</a:t>
            </a:r>
            <a:r>
              <a:rPr sz="2800" b="0" spc="-65" dirty="0">
                <a:solidFill>
                  <a:srgbClr val="0462C1"/>
                </a:solidFill>
                <a:latin typeface="Tahoma"/>
                <a:cs typeface="Tahoma"/>
              </a:rPr>
              <a:t> </a:t>
            </a:r>
            <a:r>
              <a:rPr sz="2800" b="0" spc="-10" dirty="0">
                <a:solidFill>
                  <a:srgbClr val="0462C1"/>
                </a:solidFill>
                <a:latin typeface="Tahoma"/>
                <a:cs typeface="Tahoma"/>
              </a:rPr>
              <a:t>trình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14600" y="2159635"/>
            <a:ext cx="5031105" cy="4111625"/>
            <a:chOff x="2514600" y="2159635"/>
            <a:chExt cx="5031105" cy="4111625"/>
          </a:xfrm>
        </p:grpSpPr>
        <p:sp>
          <p:nvSpPr>
            <p:cNvPr id="4" name="object 4"/>
            <p:cNvSpPr/>
            <p:nvPr/>
          </p:nvSpPr>
          <p:spPr>
            <a:xfrm>
              <a:off x="4241292" y="3424427"/>
              <a:ext cx="1269491" cy="2846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66616" y="3349752"/>
              <a:ext cx="1266444" cy="2843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89276" y="2441448"/>
              <a:ext cx="3104388" cy="11079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4600" y="2366772"/>
              <a:ext cx="3101340" cy="1104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34355" y="2229612"/>
              <a:ext cx="2410968" cy="225399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59679" y="2159635"/>
              <a:ext cx="2407920" cy="2246630"/>
            </a:xfrm>
            <a:custGeom>
              <a:avLst/>
              <a:gdLst/>
              <a:ahLst/>
              <a:cxnLst/>
              <a:rect l="l" t="t" r="r" b="b"/>
              <a:pathLst>
                <a:path w="2407920" h="2246629">
                  <a:moveTo>
                    <a:pt x="483108" y="1400048"/>
                  </a:moveTo>
                  <a:lnTo>
                    <a:pt x="0" y="1792223"/>
                  </a:lnTo>
                  <a:lnTo>
                    <a:pt x="422402" y="2246248"/>
                  </a:lnTo>
                  <a:lnTo>
                    <a:pt x="445135" y="2058415"/>
                  </a:lnTo>
                  <a:lnTo>
                    <a:pt x="457835" y="2058415"/>
                  </a:lnTo>
                  <a:lnTo>
                    <a:pt x="536194" y="2044191"/>
                  </a:lnTo>
                  <a:lnTo>
                    <a:pt x="601980" y="2027554"/>
                  </a:lnTo>
                  <a:lnTo>
                    <a:pt x="682879" y="2003806"/>
                  </a:lnTo>
                  <a:lnTo>
                    <a:pt x="776478" y="1970532"/>
                  </a:lnTo>
                  <a:lnTo>
                    <a:pt x="885317" y="1927733"/>
                  </a:lnTo>
                  <a:lnTo>
                    <a:pt x="1001649" y="1873122"/>
                  </a:lnTo>
                  <a:lnTo>
                    <a:pt x="1130554" y="1804162"/>
                  </a:lnTo>
                  <a:lnTo>
                    <a:pt x="1264666" y="1720977"/>
                  </a:lnTo>
                  <a:lnTo>
                    <a:pt x="1403731" y="1623440"/>
                  </a:lnTo>
                  <a:lnTo>
                    <a:pt x="1443424" y="1592579"/>
                  </a:lnTo>
                  <a:lnTo>
                    <a:pt x="480568" y="1592579"/>
                  </a:lnTo>
                  <a:lnTo>
                    <a:pt x="483108" y="1400048"/>
                  </a:lnTo>
                  <a:close/>
                </a:path>
                <a:path w="2407920" h="2246629">
                  <a:moveTo>
                    <a:pt x="2407920" y="0"/>
                  </a:moveTo>
                  <a:lnTo>
                    <a:pt x="2400300" y="23875"/>
                  </a:lnTo>
                  <a:lnTo>
                    <a:pt x="2387727" y="52324"/>
                  </a:lnTo>
                  <a:lnTo>
                    <a:pt x="2367406" y="95123"/>
                  </a:lnTo>
                  <a:lnTo>
                    <a:pt x="2342134" y="152145"/>
                  </a:lnTo>
                  <a:lnTo>
                    <a:pt x="2309241" y="218693"/>
                  </a:lnTo>
                  <a:lnTo>
                    <a:pt x="2263775" y="294766"/>
                  </a:lnTo>
                  <a:lnTo>
                    <a:pt x="2208149" y="385063"/>
                  </a:lnTo>
                  <a:lnTo>
                    <a:pt x="2142363" y="480187"/>
                  </a:lnTo>
                  <a:lnTo>
                    <a:pt x="2063877" y="587120"/>
                  </a:lnTo>
                  <a:lnTo>
                    <a:pt x="1972818" y="703579"/>
                  </a:lnTo>
                  <a:lnTo>
                    <a:pt x="1864105" y="827277"/>
                  </a:lnTo>
                  <a:lnTo>
                    <a:pt x="1742694" y="957961"/>
                  </a:lnTo>
                  <a:lnTo>
                    <a:pt x="1606169" y="1095755"/>
                  </a:lnTo>
                  <a:lnTo>
                    <a:pt x="1484756" y="1202816"/>
                  </a:lnTo>
                  <a:lnTo>
                    <a:pt x="1365885" y="1295527"/>
                  </a:lnTo>
                  <a:lnTo>
                    <a:pt x="1244473" y="1369187"/>
                  </a:lnTo>
                  <a:lnTo>
                    <a:pt x="1123061" y="1433322"/>
                  </a:lnTo>
                  <a:lnTo>
                    <a:pt x="1009142" y="1483233"/>
                  </a:lnTo>
                  <a:lnTo>
                    <a:pt x="900430" y="1518920"/>
                  </a:lnTo>
                  <a:lnTo>
                    <a:pt x="799211" y="1547495"/>
                  </a:lnTo>
                  <a:lnTo>
                    <a:pt x="710692" y="1568831"/>
                  </a:lnTo>
                  <a:lnTo>
                    <a:pt x="569087" y="1590166"/>
                  </a:lnTo>
                  <a:lnTo>
                    <a:pt x="518541" y="1592579"/>
                  </a:lnTo>
                  <a:lnTo>
                    <a:pt x="1443424" y="1592579"/>
                  </a:lnTo>
                  <a:lnTo>
                    <a:pt x="1550416" y="1509395"/>
                  </a:lnTo>
                  <a:lnTo>
                    <a:pt x="1697227" y="1378712"/>
                  </a:lnTo>
                  <a:lnTo>
                    <a:pt x="1818640" y="1252727"/>
                  </a:lnTo>
                  <a:lnTo>
                    <a:pt x="1927352" y="1124330"/>
                  </a:lnTo>
                  <a:lnTo>
                    <a:pt x="2018411" y="995934"/>
                  </a:lnTo>
                  <a:lnTo>
                    <a:pt x="2099310" y="869950"/>
                  </a:lnTo>
                  <a:lnTo>
                    <a:pt x="2167636" y="744092"/>
                  </a:lnTo>
                  <a:lnTo>
                    <a:pt x="2228342" y="622807"/>
                  </a:lnTo>
                  <a:lnTo>
                    <a:pt x="2273808" y="511048"/>
                  </a:lnTo>
                  <a:lnTo>
                    <a:pt x="2311780" y="404113"/>
                  </a:lnTo>
                  <a:lnTo>
                    <a:pt x="2344674" y="304291"/>
                  </a:lnTo>
                  <a:lnTo>
                    <a:pt x="2367406" y="216407"/>
                  </a:lnTo>
                  <a:lnTo>
                    <a:pt x="2382647" y="142620"/>
                  </a:lnTo>
                  <a:lnTo>
                    <a:pt x="2397760" y="80899"/>
                  </a:lnTo>
                  <a:lnTo>
                    <a:pt x="2402840" y="35687"/>
                  </a:lnTo>
                  <a:lnTo>
                    <a:pt x="2407920" y="4825"/>
                  </a:lnTo>
                  <a:lnTo>
                    <a:pt x="240792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02917" y="4523994"/>
            <a:ext cx="181863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7470">
              <a:lnSpc>
                <a:spcPct val="100000"/>
              </a:lnSpc>
              <a:spcBef>
                <a:spcPts val="100"/>
              </a:spcBef>
            </a:pPr>
            <a:r>
              <a:rPr sz="2400" b="1" spc="-70" dirty="0">
                <a:latin typeface="Carlito"/>
                <a:cs typeface="Carlito"/>
              </a:rPr>
              <a:t>Yêu </a:t>
            </a:r>
            <a:r>
              <a:rPr sz="2400" b="1" spc="-225" dirty="0">
                <a:latin typeface="Arial"/>
                <a:cs typeface="Arial"/>
              </a:rPr>
              <a:t>cầu </a:t>
            </a:r>
            <a:r>
              <a:rPr sz="2400" b="1" spc="-165" dirty="0">
                <a:latin typeface="Arial"/>
                <a:cs typeface="Arial"/>
              </a:rPr>
              <a:t>từng  </a:t>
            </a:r>
            <a:r>
              <a:rPr sz="2400" b="1" spc="-5" dirty="0">
                <a:latin typeface="Carlito"/>
                <a:cs typeface="Carlito"/>
              </a:rPr>
              <a:t>nhóm </a:t>
            </a:r>
            <a:r>
              <a:rPr sz="2400" b="1" dirty="0">
                <a:latin typeface="Carlito"/>
                <a:cs typeface="Carlito"/>
              </a:rPr>
              <a:t>báo</a:t>
            </a:r>
            <a:r>
              <a:rPr sz="2400" b="1" spc="-100" dirty="0">
                <a:latin typeface="Carlito"/>
                <a:cs typeface="Carlito"/>
              </a:rPr>
              <a:t> </a:t>
            </a:r>
            <a:r>
              <a:rPr sz="2400" b="1" spc="-5" dirty="0">
                <a:latin typeface="Carlito"/>
                <a:cs typeface="Carlito"/>
              </a:rPr>
              <a:t>cáo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82161" y="982217"/>
            <a:ext cx="2743200" cy="792480"/>
          </a:xfrm>
          <a:custGeom>
            <a:avLst/>
            <a:gdLst/>
            <a:ahLst/>
            <a:cxnLst/>
            <a:rect l="l" t="t" r="r" b="b"/>
            <a:pathLst>
              <a:path w="2743200" h="792480">
                <a:moveTo>
                  <a:pt x="0" y="396240"/>
                </a:moveTo>
                <a:lnTo>
                  <a:pt x="2666" y="350033"/>
                </a:lnTo>
                <a:lnTo>
                  <a:pt x="10465" y="305390"/>
                </a:lnTo>
                <a:lnTo>
                  <a:pt x="23102" y="262611"/>
                </a:lnTo>
                <a:lnTo>
                  <a:pt x="40277" y="221990"/>
                </a:lnTo>
                <a:lnTo>
                  <a:pt x="61693" y="183827"/>
                </a:lnTo>
                <a:lnTo>
                  <a:pt x="87054" y="148418"/>
                </a:lnTo>
                <a:lnTo>
                  <a:pt x="116062" y="116062"/>
                </a:lnTo>
                <a:lnTo>
                  <a:pt x="148418" y="87054"/>
                </a:lnTo>
                <a:lnTo>
                  <a:pt x="183827" y="61693"/>
                </a:lnTo>
                <a:lnTo>
                  <a:pt x="221990" y="40277"/>
                </a:lnTo>
                <a:lnTo>
                  <a:pt x="262611" y="23102"/>
                </a:lnTo>
                <a:lnTo>
                  <a:pt x="305390" y="10465"/>
                </a:lnTo>
                <a:lnTo>
                  <a:pt x="350033" y="2666"/>
                </a:lnTo>
                <a:lnTo>
                  <a:pt x="396239" y="0"/>
                </a:lnTo>
                <a:lnTo>
                  <a:pt x="2346960" y="0"/>
                </a:lnTo>
                <a:lnTo>
                  <a:pt x="2393166" y="2666"/>
                </a:lnTo>
                <a:lnTo>
                  <a:pt x="2437809" y="10465"/>
                </a:lnTo>
                <a:lnTo>
                  <a:pt x="2480588" y="23102"/>
                </a:lnTo>
                <a:lnTo>
                  <a:pt x="2521209" y="40277"/>
                </a:lnTo>
                <a:lnTo>
                  <a:pt x="2559372" y="61693"/>
                </a:lnTo>
                <a:lnTo>
                  <a:pt x="2594781" y="87054"/>
                </a:lnTo>
                <a:lnTo>
                  <a:pt x="2627137" y="116062"/>
                </a:lnTo>
                <a:lnTo>
                  <a:pt x="2656145" y="148418"/>
                </a:lnTo>
                <a:lnTo>
                  <a:pt x="2681506" y="183827"/>
                </a:lnTo>
                <a:lnTo>
                  <a:pt x="2702922" y="221990"/>
                </a:lnTo>
                <a:lnTo>
                  <a:pt x="2720097" y="262611"/>
                </a:lnTo>
                <a:lnTo>
                  <a:pt x="2732734" y="305390"/>
                </a:lnTo>
                <a:lnTo>
                  <a:pt x="2740533" y="350033"/>
                </a:lnTo>
                <a:lnTo>
                  <a:pt x="2743200" y="396240"/>
                </a:lnTo>
                <a:lnTo>
                  <a:pt x="2740533" y="442446"/>
                </a:lnTo>
                <a:lnTo>
                  <a:pt x="2732734" y="487089"/>
                </a:lnTo>
                <a:lnTo>
                  <a:pt x="2720097" y="529868"/>
                </a:lnTo>
                <a:lnTo>
                  <a:pt x="2702922" y="570489"/>
                </a:lnTo>
                <a:lnTo>
                  <a:pt x="2681506" y="608652"/>
                </a:lnTo>
                <a:lnTo>
                  <a:pt x="2656145" y="644061"/>
                </a:lnTo>
                <a:lnTo>
                  <a:pt x="2627137" y="676417"/>
                </a:lnTo>
                <a:lnTo>
                  <a:pt x="2594781" y="705425"/>
                </a:lnTo>
                <a:lnTo>
                  <a:pt x="2559372" y="730786"/>
                </a:lnTo>
                <a:lnTo>
                  <a:pt x="2521209" y="752202"/>
                </a:lnTo>
                <a:lnTo>
                  <a:pt x="2480588" y="769377"/>
                </a:lnTo>
                <a:lnTo>
                  <a:pt x="2437809" y="782014"/>
                </a:lnTo>
                <a:lnTo>
                  <a:pt x="2393166" y="789813"/>
                </a:lnTo>
                <a:lnTo>
                  <a:pt x="2346960" y="792480"/>
                </a:lnTo>
                <a:lnTo>
                  <a:pt x="396239" y="792480"/>
                </a:lnTo>
                <a:lnTo>
                  <a:pt x="350033" y="789813"/>
                </a:lnTo>
                <a:lnTo>
                  <a:pt x="305390" y="782014"/>
                </a:lnTo>
                <a:lnTo>
                  <a:pt x="262611" y="769377"/>
                </a:lnTo>
                <a:lnTo>
                  <a:pt x="221990" y="752202"/>
                </a:lnTo>
                <a:lnTo>
                  <a:pt x="183827" y="730786"/>
                </a:lnTo>
                <a:lnTo>
                  <a:pt x="148418" y="705425"/>
                </a:lnTo>
                <a:lnTo>
                  <a:pt x="116062" y="676417"/>
                </a:lnTo>
                <a:lnTo>
                  <a:pt x="87054" y="644061"/>
                </a:lnTo>
                <a:lnTo>
                  <a:pt x="61693" y="608652"/>
                </a:lnTo>
                <a:lnTo>
                  <a:pt x="40277" y="570489"/>
                </a:lnTo>
                <a:lnTo>
                  <a:pt x="23102" y="529868"/>
                </a:lnTo>
                <a:lnTo>
                  <a:pt x="10465" y="487089"/>
                </a:lnTo>
                <a:lnTo>
                  <a:pt x="2666" y="442446"/>
                </a:lnTo>
                <a:lnTo>
                  <a:pt x="0" y="396240"/>
                </a:lnTo>
                <a:close/>
              </a:path>
            </a:pathLst>
          </a:custGeom>
          <a:ln w="28956">
            <a:solidFill>
              <a:srgbClr val="CC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595756" y="1767649"/>
            <a:ext cx="8844280" cy="3527425"/>
            <a:chOff x="595756" y="1767649"/>
            <a:chExt cx="8844280" cy="3527425"/>
          </a:xfrm>
        </p:grpSpPr>
        <p:sp>
          <p:nvSpPr>
            <p:cNvPr id="13" name="object 13"/>
            <p:cNvSpPr/>
            <p:nvPr/>
          </p:nvSpPr>
          <p:spPr>
            <a:xfrm>
              <a:off x="1677162" y="4517897"/>
              <a:ext cx="2438400" cy="762000"/>
            </a:xfrm>
            <a:custGeom>
              <a:avLst/>
              <a:gdLst/>
              <a:ahLst/>
              <a:cxnLst/>
              <a:rect l="l" t="t" r="r" b="b"/>
              <a:pathLst>
                <a:path w="2438400" h="762000">
                  <a:moveTo>
                    <a:pt x="0" y="381000"/>
                  </a:moveTo>
                  <a:lnTo>
                    <a:pt x="2968" y="333204"/>
                  </a:lnTo>
                  <a:lnTo>
                    <a:pt x="11634" y="287181"/>
                  </a:lnTo>
                  <a:lnTo>
                    <a:pt x="25643" y="243288"/>
                  </a:lnTo>
                  <a:lnTo>
                    <a:pt x="44636" y="201881"/>
                  </a:lnTo>
                  <a:lnTo>
                    <a:pt x="68257" y="163318"/>
                  </a:lnTo>
                  <a:lnTo>
                    <a:pt x="96149" y="127955"/>
                  </a:lnTo>
                  <a:lnTo>
                    <a:pt x="127955" y="96149"/>
                  </a:lnTo>
                  <a:lnTo>
                    <a:pt x="163318" y="68257"/>
                  </a:lnTo>
                  <a:lnTo>
                    <a:pt x="201881" y="44636"/>
                  </a:lnTo>
                  <a:lnTo>
                    <a:pt x="243288" y="25643"/>
                  </a:lnTo>
                  <a:lnTo>
                    <a:pt x="287181" y="11634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2057400" y="0"/>
                  </a:lnTo>
                  <a:lnTo>
                    <a:pt x="2105195" y="2968"/>
                  </a:lnTo>
                  <a:lnTo>
                    <a:pt x="2151218" y="11634"/>
                  </a:lnTo>
                  <a:lnTo>
                    <a:pt x="2195111" y="25643"/>
                  </a:lnTo>
                  <a:lnTo>
                    <a:pt x="2236518" y="44636"/>
                  </a:lnTo>
                  <a:lnTo>
                    <a:pt x="2275081" y="68257"/>
                  </a:lnTo>
                  <a:lnTo>
                    <a:pt x="2310444" y="96149"/>
                  </a:lnTo>
                  <a:lnTo>
                    <a:pt x="2342250" y="127955"/>
                  </a:lnTo>
                  <a:lnTo>
                    <a:pt x="2370142" y="163318"/>
                  </a:lnTo>
                  <a:lnTo>
                    <a:pt x="2393763" y="201881"/>
                  </a:lnTo>
                  <a:lnTo>
                    <a:pt x="2412756" y="243288"/>
                  </a:lnTo>
                  <a:lnTo>
                    <a:pt x="2426765" y="287181"/>
                  </a:lnTo>
                  <a:lnTo>
                    <a:pt x="2435431" y="333204"/>
                  </a:lnTo>
                  <a:lnTo>
                    <a:pt x="2438400" y="381000"/>
                  </a:lnTo>
                  <a:lnTo>
                    <a:pt x="2435431" y="428795"/>
                  </a:lnTo>
                  <a:lnTo>
                    <a:pt x="2426765" y="474818"/>
                  </a:lnTo>
                  <a:lnTo>
                    <a:pt x="2412756" y="518711"/>
                  </a:lnTo>
                  <a:lnTo>
                    <a:pt x="2393763" y="560118"/>
                  </a:lnTo>
                  <a:lnTo>
                    <a:pt x="2370142" y="598681"/>
                  </a:lnTo>
                  <a:lnTo>
                    <a:pt x="2342250" y="634044"/>
                  </a:lnTo>
                  <a:lnTo>
                    <a:pt x="2310444" y="665850"/>
                  </a:lnTo>
                  <a:lnTo>
                    <a:pt x="2275081" y="693742"/>
                  </a:lnTo>
                  <a:lnTo>
                    <a:pt x="2236518" y="717363"/>
                  </a:lnTo>
                  <a:lnTo>
                    <a:pt x="2195111" y="736356"/>
                  </a:lnTo>
                  <a:lnTo>
                    <a:pt x="2151218" y="750365"/>
                  </a:lnTo>
                  <a:lnTo>
                    <a:pt x="2105195" y="759031"/>
                  </a:lnTo>
                  <a:lnTo>
                    <a:pt x="2057400" y="761999"/>
                  </a:lnTo>
                  <a:lnTo>
                    <a:pt x="381000" y="761999"/>
                  </a:lnTo>
                  <a:lnTo>
                    <a:pt x="333204" y="759031"/>
                  </a:lnTo>
                  <a:lnTo>
                    <a:pt x="287181" y="750365"/>
                  </a:lnTo>
                  <a:lnTo>
                    <a:pt x="243288" y="736356"/>
                  </a:lnTo>
                  <a:lnTo>
                    <a:pt x="201881" y="717363"/>
                  </a:lnTo>
                  <a:lnTo>
                    <a:pt x="163318" y="693742"/>
                  </a:lnTo>
                  <a:lnTo>
                    <a:pt x="127955" y="665850"/>
                  </a:lnTo>
                  <a:lnTo>
                    <a:pt x="96149" y="634044"/>
                  </a:lnTo>
                  <a:lnTo>
                    <a:pt x="68257" y="598681"/>
                  </a:lnTo>
                  <a:lnTo>
                    <a:pt x="44636" y="560118"/>
                  </a:lnTo>
                  <a:lnTo>
                    <a:pt x="25643" y="518711"/>
                  </a:lnTo>
                  <a:lnTo>
                    <a:pt x="11634" y="474818"/>
                  </a:lnTo>
                  <a:lnTo>
                    <a:pt x="2968" y="428795"/>
                  </a:lnTo>
                  <a:lnTo>
                    <a:pt x="0" y="381000"/>
                  </a:lnTo>
                  <a:close/>
                </a:path>
              </a:pathLst>
            </a:custGeom>
            <a:ln w="28955">
              <a:solidFill>
                <a:srgbClr val="0099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0361" y="2460497"/>
              <a:ext cx="2667000" cy="889000"/>
            </a:xfrm>
            <a:custGeom>
              <a:avLst/>
              <a:gdLst/>
              <a:ahLst/>
              <a:cxnLst/>
              <a:rect l="l" t="t" r="r" b="b"/>
              <a:pathLst>
                <a:path w="2667000" h="889000">
                  <a:moveTo>
                    <a:pt x="0" y="444246"/>
                  </a:moveTo>
                  <a:lnTo>
                    <a:pt x="2606" y="395838"/>
                  </a:lnTo>
                  <a:lnTo>
                    <a:pt x="10246" y="348940"/>
                  </a:lnTo>
                  <a:lnTo>
                    <a:pt x="22647" y="303824"/>
                  </a:lnTo>
                  <a:lnTo>
                    <a:pt x="39540" y="260760"/>
                  </a:lnTo>
                  <a:lnTo>
                    <a:pt x="60652" y="220020"/>
                  </a:lnTo>
                  <a:lnTo>
                    <a:pt x="85713" y="181874"/>
                  </a:lnTo>
                  <a:lnTo>
                    <a:pt x="114452" y="146592"/>
                  </a:lnTo>
                  <a:lnTo>
                    <a:pt x="146598" y="114447"/>
                  </a:lnTo>
                  <a:lnTo>
                    <a:pt x="181879" y="85709"/>
                  </a:lnTo>
                  <a:lnTo>
                    <a:pt x="220026" y="60649"/>
                  </a:lnTo>
                  <a:lnTo>
                    <a:pt x="260766" y="39538"/>
                  </a:lnTo>
                  <a:lnTo>
                    <a:pt x="303829" y="22646"/>
                  </a:lnTo>
                  <a:lnTo>
                    <a:pt x="348944" y="10245"/>
                  </a:lnTo>
                  <a:lnTo>
                    <a:pt x="395840" y="2606"/>
                  </a:lnTo>
                  <a:lnTo>
                    <a:pt x="444246" y="0"/>
                  </a:lnTo>
                  <a:lnTo>
                    <a:pt x="2222754" y="0"/>
                  </a:lnTo>
                  <a:lnTo>
                    <a:pt x="2271161" y="2606"/>
                  </a:lnTo>
                  <a:lnTo>
                    <a:pt x="2318059" y="10245"/>
                  </a:lnTo>
                  <a:lnTo>
                    <a:pt x="2363175" y="22646"/>
                  </a:lnTo>
                  <a:lnTo>
                    <a:pt x="2406239" y="39538"/>
                  </a:lnTo>
                  <a:lnTo>
                    <a:pt x="2446979" y="60649"/>
                  </a:lnTo>
                  <a:lnTo>
                    <a:pt x="2485125" y="85709"/>
                  </a:lnTo>
                  <a:lnTo>
                    <a:pt x="2520407" y="114447"/>
                  </a:lnTo>
                  <a:lnTo>
                    <a:pt x="2552552" y="146592"/>
                  </a:lnTo>
                  <a:lnTo>
                    <a:pt x="2581290" y="181874"/>
                  </a:lnTo>
                  <a:lnTo>
                    <a:pt x="2606350" y="220020"/>
                  </a:lnTo>
                  <a:lnTo>
                    <a:pt x="2627461" y="260760"/>
                  </a:lnTo>
                  <a:lnTo>
                    <a:pt x="2644353" y="303824"/>
                  </a:lnTo>
                  <a:lnTo>
                    <a:pt x="2656754" y="348940"/>
                  </a:lnTo>
                  <a:lnTo>
                    <a:pt x="2664393" y="395838"/>
                  </a:lnTo>
                  <a:lnTo>
                    <a:pt x="2667000" y="444246"/>
                  </a:lnTo>
                  <a:lnTo>
                    <a:pt x="2664393" y="492653"/>
                  </a:lnTo>
                  <a:lnTo>
                    <a:pt x="2656754" y="539551"/>
                  </a:lnTo>
                  <a:lnTo>
                    <a:pt x="2644353" y="584667"/>
                  </a:lnTo>
                  <a:lnTo>
                    <a:pt x="2627461" y="627731"/>
                  </a:lnTo>
                  <a:lnTo>
                    <a:pt x="2606350" y="668471"/>
                  </a:lnTo>
                  <a:lnTo>
                    <a:pt x="2581290" y="706617"/>
                  </a:lnTo>
                  <a:lnTo>
                    <a:pt x="2552552" y="741899"/>
                  </a:lnTo>
                  <a:lnTo>
                    <a:pt x="2520407" y="774044"/>
                  </a:lnTo>
                  <a:lnTo>
                    <a:pt x="2485125" y="802782"/>
                  </a:lnTo>
                  <a:lnTo>
                    <a:pt x="2446979" y="827842"/>
                  </a:lnTo>
                  <a:lnTo>
                    <a:pt x="2406239" y="848953"/>
                  </a:lnTo>
                  <a:lnTo>
                    <a:pt x="2363175" y="865845"/>
                  </a:lnTo>
                  <a:lnTo>
                    <a:pt x="2318059" y="878246"/>
                  </a:lnTo>
                  <a:lnTo>
                    <a:pt x="2271161" y="885885"/>
                  </a:lnTo>
                  <a:lnTo>
                    <a:pt x="2222754" y="888491"/>
                  </a:lnTo>
                  <a:lnTo>
                    <a:pt x="444246" y="888491"/>
                  </a:lnTo>
                  <a:lnTo>
                    <a:pt x="395840" y="885885"/>
                  </a:lnTo>
                  <a:lnTo>
                    <a:pt x="348944" y="878246"/>
                  </a:lnTo>
                  <a:lnTo>
                    <a:pt x="303829" y="865845"/>
                  </a:lnTo>
                  <a:lnTo>
                    <a:pt x="260766" y="848953"/>
                  </a:lnTo>
                  <a:lnTo>
                    <a:pt x="220026" y="827842"/>
                  </a:lnTo>
                  <a:lnTo>
                    <a:pt x="181879" y="802782"/>
                  </a:lnTo>
                  <a:lnTo>
                    <a:pt x="146598" y="774044"/>
                  </a:lnTo>
                  <a:lnTo>
                    <a:pt x="114452" y="741899"/>
                  </a:lnTo>
                  <a:lnTo>
                    <a:pt x="85713" y="706617"/>
                  </a:lnTo>
                  <a:lnTo>
                    <a:pt x="60652" y="668471"/>
                  </a:lnTo>
                  <a:lnTo>
                    <a:pt x="39540" y="627731"/>
                  </a:lnTo>
                  <a:lnTo>
                    <a:pt x="22647" y="584667"/>
                  </a:lnTo>
                  <a:lnTo>
                    <a:pt x="10246" y="539551"/>
                  </a:lnTo>
                  <a:lnTo>
                    <a:pt x="2606" y="492653"/>
                  </a:lnTo>
                  <a:lnTo>
                    <a:pt x="0" y="444246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53199" y="1772411"/>
              <a:ext cx="2882265" cy="830580"/>
            </a:xfrm>
            <a:custGeom>
              <a:avLst/>
              <a:gdLst/>
              <a:ahLst/>
              <a:cxnLst/>
              <a:rect l="l" t="t" r="r" b="b"/>
              <a:pathLst>
                <a:path w="2882265" h="830580">
                  <a:moveTo>
                    <a:pt x="0" y="830580"/>
                  </a:moveTo>
                  <a:lnTo>
                    <a:pt x="2881883" y="830580"/>
                  </a:lnTo>
                  <a:lnTo>
                    <a:pt x="2881883" y="0"/>
                  </a:lnTo>
                  <a:lnTo>
                    <a:pt x="0" y="0"/>
                  </a:lnTo>
                  <a:lnTo>
                    <a:pt x="0" y="83058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63930" y="1026033"/>
            <a:ext cx="8430260" cy="2281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6740" marR="3004820" algn="ctr">
              <a:lnSpc>
                <a:spcPct val="100000"/>
              </a:lnSpc>
              <a:spcBef>
                <a:spcPts val="100"/>
              </a:spcBef>
            </a:pPr>
            <a:r>
              <a:rPr sz="2400" b="1" spc="-165" dirty="0">
                <a:latin typeface="Arial"/>
                <a:cs typeface="Arial"/>
              </a:rPr>
              <a:t>Giải </a:t>
            </a:r>
            <a:r>
              <a:rPr sz="2400" b="1" spc="-155" dirty="0">
                <a:latin typeface="Arial"/>
                <a:cs typeface="Arial"/>
              </a:rPr>
              <a:t>thích </a:t>
            </a:r>
            <a:r>
              <a:rPr sz="2400" b="1" spc="-210" dirty="0">
                <a:latin typeface="Arial"/>
                <a:cs typeface="Arial"/>
              </a:rPr>
              <a:t>phương  </a:t>
            </a:r>
            <a:r>
              <a:rPr sz="2400" b="1" spc="-175" dirty="0">
                <a:latin typeface="Arial"/>
                <a:cs typeface="Arial"/>
              </a:rPr>
              <a:t>pháp </a:t>
            </a:r>
            <a:r>
              <a:rPr sz="2400" b="1" spc="-195" dirty="0">
                <a:latin typeface="Arial"/>
                <a:cs typeface="Arial"/>
              </a:rPr>
              <a:t>và </a:t>
            </a:r>
            <a:r>
              <a:rPr sz="2400" b="1" spc="-170" dirty="0">
                <a:latin typeface="Arial"/>
                <a:cs typeface="Arial"/>
              </a:rPr>
              <a:t>mã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280" dirty="0">
                <a:latin typeface="Arial"/>
                <a:cs typeface="Arial"/>
              </a:rPr>
              <a:t>số</a:t>
            </a:r>
            <a:endParaRPr sz="2400">
              <a:latin typeface="Arial"/>
              <a:cs typeface="Arial"/>
            </a:endParaRPr>
          </a:p>
          <a:p>
            <a:pPr marL="6293485" marR="5080" indent="-250190">
              <a:lnSpc>
                <a:spcPct val="100000"/>
              </a:lnSpc>
              <a:spcBef>
                <a:spcPts val="225"/>
              </a:spcBef>
            </a:pPr>
            <a:r>
              <a:rPr sz="2400" b="1" spc="-265" dirty="0">
                <a:latin typeface="Arial"/>
                <a:cs typeface="Arial"/>
              </a:rPr>
              <a:t>Tạo </a:t>
            </a:r>
            <a:r>
              <a:rPr sz="2400" b="1" spc="-5" dirty="0">
                <a:latin typeface="Carlito"/>
                <a:cs typeface="Carlito"/>
              </a:rPr>
              <a:t>các nhóm theo  </a:t>
            </a:r>
            <a:r>
              <a:rPr sz="2400" b="1" dirty="0">
                <a:latin typeface="Carlito"/>
                <a:cs typeface="Carlito"/>
              </a:rPr>
              <a:t>mã </a:t>
            </a:r>
            <a:r>
              <a:rPr sz="2400" b="1" spc="-280" dirty="0">
                <a:latin typeface="Arial"/>
                <a:cs typeface="Arial"/>
              </a:rPr>
              <a:t>số </a:t>
            </a:r>
            <a:r>
              <a:rPr sz="2400" b="1" spc="-145" dirty="0">
                <a:latin typeface="Arial"/>
                <a:cs typeface="Arial"/>
              </a:rPr>
              <a:t>đầu</a:t>
            </a:r>
            <a:r>
              <a:rPr sz="2400" b="1" spc="-430" dirty="0">
                <a:latin typeface="Arial"/>
                <a:cs typeface="Arial"/>
              </a:rPr>
              <a:t> </a:t>
            </a:r>
            <a:r>
              <a:rPr sz="2400" b="1" spc="-5" dirty="0">
                <a:latin typeface="Carlito"/>
                <a:cs typeface="Carlito"/>
              </a:rPr>
              <a:t>tiên</a:t>
            </a:r>
            <a:endParaRPr sz="2400">
              <a:latin typeface="Carlito"/>
              <a:cs typeface="Carlito"/>
            </a:endParaRPr>
          </a:p>
          <a:p>
            <a:pPr marL="365760" marR="6009640" indent="-353695">
              <a:lnSpc>
                <a:spcPct val="100000"/>
              </a:lnSpc>
              <a:spcBef>
                <a:spcPts val="254"/>
              </a:spcBef>
            </a:pPr>
            <a:r>
              <a:rPr sz="2400" b="1" spc="-240" dirty="0">
                <a:latin typeface="Arial"/>
                <a:cs typeface="Arial"/>
              </a:rPr>
              <a:t>Bạn </a:t>
            </a:r>
            <a:r>
              <a:rPr sz="2400" b="1" spc="-150" dirty="0">
                <a:latin typeface="Arial"/>
                <a:cs typeface="Arial"/>
              </a:rPr>
              <a:t>phải </a:t>
            </a:r>
            <a:r>
              <a:rPr sz="2400" b="1" spc="-200" dirty="0">
                <a:latin typeface="Arial"/>
                <a:cs typeface="Arial"/>
              </a:rPr>
              <a:t>ghi </a:t>
            </a:r>
            <a:r>
              <a:rPr sz="2400" b="1" spc="-105" dirty="0">
                <a:latin typeface="Arial"/>
                <a:cs typeface="Arial"/>
              </a:rPr>
              <a:t>lại </a:t>
            </a:r>
            <a:r>
              <a:rPr sz="2400" b="1" spc="-275" dirty="0">
                <a:latin typeface="Arial"/>
                <a:cs typeface="Arial"/>
              </a:rPr>
              <a:t>các  </a:t>
            </a:r>
            <a:r>
              <a:rPr sz="2400" b="1" spc="-225" dirty="0">
                <a:latin typeface="Arial"/>
                <a:cs typeface="Arial"/>
              </a:rPr>
              <a:t>câu </a:t>
            </a:r>
            <a:r>
              <a:rPr sz="2400" b="1" spc="-160" dirty="0">
                <a:latin typeface="Arial"/>
                <a:cs typeface="Arial"/>
              </a:rPr>
              <a:t>bình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386957" y="1760092"/>
            <a:ext cx="2848610" cy="3382010"/>
            <a:chOff x="6386957" y="1760092"/>
            <a:chExt cx="2848610" cy="3382010"/>
          </a:xfrm>
        </p:grpSpPr>
        <p:sp>
          <p:nvSpPr>
            <p:cNvPr id="18" name="object 18"/>
            <p:cNvSpPr/>
            <p:nvPr/>
          </p:nvSpPr>
          <p:spPr>
            <a:xfrm>
              <a:off x="6477762" y="1774697"/>
              <a:ext cx="2743200" cy="791210"/>
            </a:xfrm>
            <a:custGeom>
              <a:avLst/>
              <a:gdLst/>
              <a:ahLst/>
              <a:cxnLst/>
              <a:rect l="l" t="t" r="r" b="b"/>
              <a:pathLst>
                <a:path w="2743200" h="791210">
                  <a:moveTo>
                    <a:pt x="0" y="395477"/>
                  </a:moveTo>
                  <a:lnTo>
                    <a:pt x="2660" y="349352"/>
                  </a:lnTo>
                  <a:lnTo>
                    <a:pt x="10443" y="304791"/>
                  </a:lnTo>
                  <a:lnTo>
                    <a:pt x="23053" y="262090"/>
                  </a:lnTo>
                  <a:lnTo>
                    <a:pt x="40192" y="221546"/>
                  </a:lnTo>
                  <a:lnTo>
                    <a:pt x="61565" y="183456"/>
                  </a:lnTo>
                  <a:lnTo>
                    <a:pt x="86874" y="148116"/>
                  </a:lnTo>
                  <a:lnTo>
                    <a:pt x="115824" y="115824"/>
                  </a:lnTo>
                  <a:lnTo>
                    <a:pt x="148116" y="86874"/>
                  </a:lnTo>
                  <a:lnTo>
                    <a:pt x="183456" y="61565"/>
                  </a:lnTo>
                  <a:lnTo>
                    <a:pt x="221546" y="40192"/>
                  </a:lnTo>
                  <a:lnTo>
                    <a:pt x="262090" y="23053"/>
                  </a:lnTo>
                  <a:lnTo>
                    <a:pt x="304791" y="10443"/>
                  </a:lnTo>
                  <a:lnTo>
                    <a:pt x="349352" y="2660"/>
                  </a:lnTo>
                  <a:lnTo>
                    <a:pt x="395478" y="0"/>
                  </a:lnTo>
                  <a:lnTo>
                    <a:pt x="2347721" y="0"/>
                  </a:lnTo>
                  <a:lnTo>
                    <a:pt x="2393847" y="2660"/>
                  </a:lnTo>
                  <a:lnTo>
                    <a:pt x="2438408" y="10443"/>
                  </a:lnTo>
                  <a:lnTo>
                    <a:pt x="2481109" y="23053"/>
                  </a:lnTo>
                  <a:lnTo>
                    <a:pt x="2521653" y="40192"/>
                  </a:lnTo>
                  <a:lnTo>
                    <a:pt x="2559743" y="61565"/>
                  </a:lnTo>
                  <a:lnTo>
                    <a:pt x="2595083" y="86874"/>
                  </a:lnTo>
                  <a:lnTo>
                    <a:pt x="2627375" y="115824"/>
                  </a:lnTo>
                  <a:lnTo>
                    <a:pt x="2656325" y="148116"/>
                  </a:lnTo>
                  <a:lnTo>
                    <a:pt x="2681634" y="183456"/>
                  </a:lnTo>
                  <a:lnTo>
                    <a:pt x="2703007" y="221546"/>
                  </a:lnTo>
                  <a:lnTo>
                    <a:pt x="2720146" y="262090"/>
                  </a:lnTo>
                  <a:lnTo>
                    <a:pt x="2732756" y="304791"/>
                  </a:lnTo>
                  <a:lnTo>
                    <a:pt x="2740539" y="349352"/>
                  </a:lnTo>
                  <a:lnTo>
                    <a:pt x="2743199" y="395477"/>
                  </a:lnTo>
                  <a:lnTo>
                    <a:pt x="2740539" y="441603"/>
                  </a:lnTo>
                  <a:lnTo>
                    <a:pt x="2732756" y="486164"/>
                  </a:lnTo>
                  <a:lnTo>
                    <a:pt x="2720146" y="528865"/>
                  </a:lnTo>
                  <a:lnTo>
                    <a:pt x="2703007" y="569409"/>
                  </a:lnTo>
                  <a:lnTo>
                    <a:pt x="2681634" y="607499"/>
                  </a:lnTo>
                  <a:lnTo>
                    <a:pt x="2656325" y="642839"/>
                  </a:lnTo>
                  <a:lnTo>
                    <a:pt x="2627376" y="675131"/>
                  </a:lnTo>
                  <a:lnTo>
                    <a:pt x="2595083" y="704081"/>
                  </a:lnTo>
                  <a:lnTo>
                    <a:pt x="2559743" y="729390"/>
                  </a:lnTo>
                  <a:lnTo>
                    <a:pt x="2521653" y="750763"/>
                  </a:lnTo>
                  <a:lnTo>
                    <a:pt x="2481109" y="767902"/>
                  </a:lnTo>
                  <a:lnTo>
                    <a:pt x="2438408" y="780512"/>
                  </a:lnTo>
                  <a:lnTo>
                    <a:pt x="2393847" y="788295"/>
                  </a:lnTo>
                  <a:lnTo>
                    <a:pt x="2347721" y="790955"/>
                  </a:lnTo>
                  <a:lnTo>
                    <a:pt x="395478" y="790955"/>
                  </a:lnTo>
                  <a:lnTo>
                    <a:pt x="349352" y="788295"/>
                  </a:lnTo>
                  <a:lnTo>
                    <a:pt x="304791" y="780512"/>
                  </a:lnTo>
                  <a:lnTo>
                    <a:pt x="262090" y="767902"/>
                  </a:lnTo>
                  <a:lnTo>
                    <a:pt x="221546" y="750763"/>
                  </a:lnTo>
                  <a:lnTo>
                    <a:pt x="183456" y="729390"/>
                  </a:lnTo>
                  <a:lnTo>
                    <a:pt x="148116" y="704081"/>
                  </a:lnTo>
                  <a:lnTo>
                    <a:pt x="115823" y="675131"/>
                  </a:lnTo>
                  <a:lnTo>
                    <a:pt x="86874" y="642839"/>
                  </a:lnTo>
                  <a:lnTo>
                    <a:pt x="61565" y="607499"/>
                  </a:lnTo>
                  <a:lnTo>
                    <a:pt x="40192" y="569409"/>
                  </a:lnTo>
                  <a:lnTo>
                    <a:pt x="23053" y="528865"/>
                  </a:lnTo>
                  <a:lnTo>
                    <a:pt x="10443" y="486164"/>
                  </a:lnTo>
                  <a:lnTo>
                    <a:pt x="2660" y="441603"/>
                  </a:lnTo>
                  <a:lnTo>
                    <a:pt x="0" y="395477"/>
                  </a:lnTo>
                  <a:close/>
                </a:path>
              </a:pathLst>
            </a:custGeom>
            <a:ln w="289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01562" y="4670297"/>
              <a:ext cx="2362200" cy="457200"/>
            </a:xfrm>
            <a:custGeom>
              <a:avLst/>
              <a:gdLst/>
              <a:ahLst/>
              <a:cxnLst/>
              <a:rect l="l" t="t" r="r" b="b"/>
              <a:pathLst>
                <a:path w="2362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599" y="0"/>
                  </a:lnTo>
                  <a:lnTo>
                    <a:pt x="2133599" y="0"/>
                  </a:lnTo>
                  <a:lnTo>
                    <a:pt x="2179666" y="4644"/>
                  </a:lnTo>
                  <a:lnTo>
                    <a:pt x="2222575" y="17966"/>
                  </a:lnTo>
                  <a:lnTo>
                    <a:pt x="2261406" y="39045"/>
                  </a:lnTo>
                  <a:lnTo>
                    <a:pt x="2295239" y="66960"/>
                  </a:lnTo>
                  <a:lnTo>
                    <a:pt x="2323154" y="100793"/>
                  </a:lnTo>
                  <a:lnTo>
                    <a:pt x="2344233" y="139624"/>
                  </a:lnTo>
                  <a:lnTo>
                    <a:pt x="2357555" y="182533"/>
                  </a:lnTo>
                  <a:lnTo>
                    <a:pt x="2362199" y="228600"/>
                  </a:lnTo>
                  <a:lnTo>
                    <a:pt x="2357555" y="274666"/>
                  </a:lnTo>
                  <a:lnTo>
                    <a:pt x="2344233" y="317575"/>
                  </a:lnTo>
                  <a:lnTo>
                    <a:pt x="2323154" y="356406"/>
                  </a:lnTo>
                  <a:lnTo>
                    <a:pt x="2295239" y="390239"/>
                  </a:lnTo>
                  <a:lnTo>
                    <a:pt x="2261406" y="418154"/>
                  </a:lnTo>
                  <a:lnTo>
                    <a:pt x="2222575" y="439233"/>
                  </a:lnTo>
                  <a:lnTo>
                    <a:pt x="2179666" y="452555"/>
                  </a:lnTo>
                  <a:lnTo>
                    <a:pt x="2133599" y="457200"/>
                  </a:lnTo>
                  <a:lnTo>
                    <a:pt x="228599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557771" y="4622291"/>
            <a:ext cx="2209800" cy="462280"/>
          </a:xfrm>
          <a:prstGeom prst="rect">
            <a:avLst/>
          </a:prstGeom>
          <a:ln w="9144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ts val="2030"/>
              </a:lnSpc>
            </a:pPr>
            <a:r>
              <a:rPr sz="2400" b="1" spc="-114" dirty="0">
                <a:latin typeface="Arial"/>
                <a:cs typeface="Arial"/>
              </a:rPr>
              <a:t>Đặt </a:t>
            </a:r>
            <a:r>
              <a:rPr sz="2400" b="1" spc="-225" dirty="0">
                <a:latin typeface="Arial"/>
                <a:cs typeface="Arial"/>
              </a:rPr>
              <a:t>câu </a:t>
            </a:r>
            <a:r>
              <a:rPr sz="2400" b="1" spc="-145" dirty="0">
                <a:latin typeface="Arial"/>
                <a:cs typeface="Arial"/>
              </a:rPr>
              <a:t>hỏi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để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68490" y="4867147"/>
            <a:ext cx="1229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25" dirty="0">
                <a:latin typeface="Arial"/>
                <a:cs typeface="Arial"/>
              </a:rPr>
              <a:t>thảo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luận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253484" y="4503420"/>
            <a:ext cx="4753610" cy="2010410"/>
            <a:chOff x="4253484" y="4503420"/>
            <a:chExt cx="4753610" cy="2010410"/>
          </a:xfrm>
        </p:grpSpPr>
        <p:sp>
          <p:nvSpPr>
            <p:cNvPr id="23" name="object 23"/>
            <p:cNvSpPr/>
            <p:nvPr/>
          </p:nvSpPr>
          <p:spPr>
            <a:xfrm>
              <a:off x="6401562" y="4517898"/>
              <a:ext cx="2590800" cy="838200"/>
            </a:xfrm>
            <a:custGeom>
              <a:avLst/>
              <a:gdLst/>
              <a:ahLst/>
              <a:cxnLst/>
              <a:rect l="l" t="t" r="r" b="b"/>
              <a:pathLst>
                <a:path w="2590800" h="838200">
                  <a:moveTo>
                    <a:pt x="0" y="419100"/>
                  </a:moveTo>
                  <a:lnTo>
                    <a:pt x="2818" y="370213"/>
                  </a:lnTo>
                  <a:lnTo>
                    <a:pt x="11065" y="322985"/>
                  </a:lnTo>
                  <a:lnTo>
                    <a:pt x="24426" y="277731"/>
                  </a:lnTo>
                  <a:lnTo>
                    <a:pt x="42587" y="234764"/>
                  </a:lnTo>
                  <a:lnTo>
                    <a:pt x="65234" y="194399"/>
                  </a:lnTo>
                  <a:lnTo>
                    <a:pt x="92053" y="156949"/>
                  </a:lnTo>
                  <a:lnTo>
                    <a:pt x="122729" y="122729"/>
                  </a:lnTo>
                  <a:lnTo>
                    <a:pt x="156949" y="92053"/>
                  </a:lnTo>
                  <a:lnTo>
                    <a:pt x="194399" y="65234"/>
                  </a:lnTo>
                  <a:lnTo>
                    <a:pt x="234764" y="42587"/>
                  </a:lnTo>
                  <a:lnTo>
                    <a:pt x="277731" y="24426"/>
                  </a:lnTo>
                  <a:lnTo>
                    <a:pt x="322985" y="11065"/>
                  </a:lnTo>
                  <a:lnTo>
                    <a:pt x="370213" y="2818"/>
                  </a:lnTo>
                  <a:lnTo>
                    <a:pt x="419099" y="0"/>
                  </a:lnTo>
                  <a:lnTo>
                    <a:pt x="2171699" y="0"/>
                  </a:lnTo>
                  <a:lnTo>
                    <a:pt x="2220586" y="2818"/>
                  </a:lnTo>
                  <a:lnTo>
                    <a:pt x="2267814" y="11065"/>
                  </a:lnTo>
                  <a:lnTo>
                    <a:pt x="2313068" y="24426"/>
                  </a:lnTo>
                  <a:lnTo>
                    <a:pt x="2356035" y="42587"/>
                  </a:lnTo>
                  <a:lnTo>
                    <a:pt x="2396400" y="65234"/>
                  </a:lnTo>
                  <a:lnTo>
                    <a:pt x="2433850" y="92053"/>
                  </a:lnTo>
                  <a:lnTo>
                    <a:pt x="2468070" y="122729"/>
                  </a:lnTo>
                  <a:lnTo>
                    <a:pt x="2498746" y="156949"/>
                  </a:lnTo>
                  <a:lnTo>
                    <a:pt x="2525565" y="194399"/>
                  </a:lnTo>
                  <a:lnTo>
                    <a:pt x="2548212" y="234764"/>
                  </a:lnTo>
                  <a:lnTo>
                    <a:pt x="2566373" y="277731"/>
                  </a:lnTo>
                  <a:lnTo>
                    <a:pt x="2579734" y="322985"/>
                  </a:lnTo>
                  <a:lnTo>
                    <a:pt x="2587981" y="370213"/>
                  </a:lnTo>
                  <a:lnTo>
                    <a:pt x="2590799" y="419100"/>
                  </a:lnTo>
                  <a:lnTo>
                    <a:pt x="2587981" y="467986"/>
                  </a:lnTo>
                  <a:lnTo>
                    <a:pt x="2579734" y="515214"/>
                  </a:lnTo>
                  <a:lnTo>
                    <a:pt x="2566373" y="560468"/>
                  </a:lnTo>
                  <a:lnTo>
                    <a:pt x="2548212" y="603435"/>
                  </a:lnTo>
                  <a:lnTo>
                    <a:pt x="2525565" y="643800"/>
                  </a:lnTo>
                  <a:lnTo>
                    <a:pt x="2498746" y="681250"/>
                  </a:lnTo>
                  <a:lnTo>
                    <a:pt x="2468070" y="715470"/>
                  </a:lnTo>
                  <a:lnTo>
                    <a:pt x="2433850" y="746146"/>
                  </a:lnTo>
                  <a:lnTo>
                    <a:pt x="2396400" y="772965"/>
                  </a:lnTo>
                  <a:lnTo>
                    <a:pt x="2356035" y="795612"/>
                  </a:lnTo>
                  <a:lnTo>
                    <a:pt x="2313068" y="813773"/>
                  </a:lnTo>
                  <a:lnTo>
                    <a:pt x="2267814" y="827134"/>
                  </a:lnTo>
                  <a:lnTo>
                    <a:pt x="2220586" y="835381"/>
                  </a:lnTo>
                  <a:lnTo>
                    <a:pt x="2171699" y="838199"/>
                  </a:lnTo>
                  <a:lnTo>
                    <a:pt x="419099" y="838199"/>
                  </a:lnTo>
                  <a:lnTo>
                    <a:pt x="370213" y="835381"/>
                  </a:lnTo>
                  <a:lnTo>
                    <a:pt x="322985" y="827134"/>
                  </a:lnTo>
                  <a:lnTo>
                    <a:pt x="277731" y="813773"/>
                  </a:lnTo>
                  <a:lnTo>
                    <a:pt x="234764" y="795612"/>
                  </a:lnTo>
                  <a:lnTo>
                    <a:pt x="194399" y="772965"/>
                  </a:lnTo>
                  <a:lnTo>
                    <a:pt x="156949" y="746146"/>
                  </a:lnTo>
                  <a:lnTo>
                    <a:pt x="122729" y="715470"/>
                  </a:lnTo>
                  <a:lnTo>
                    <a:pt x="92053" y="681250"/>
                  </a:lnTo>
                  <a:lnTo>
                    <a:pt x="65234" y="643800"/>
                  </a:lnTo>
                  <a:lnTo>
                    <a:pt x="42587" y="603435"/>
                  </a:lnTo>
                  <a:lnTo>
                    <a:pt x="24426" y="560468"/>
                  </a:lnTo>
                  <a:lnTo>
                    <a:pt x="11065" y="515214"/>
                  </a:lnTo>
                  <a:lnTo>
                    <a:pt x="2818" y="467986"/>
                  </a:lnTo>
                  <a:lnTo>
                    <a:pt x="0" y="419100"/>
                  </a:lnTo>
                  <a:close/>
                </a:path>
              </a:pathLst>
            </a:custGeom>
            <a:ln w="28955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67962" y="5737098"/>
              <a:ext cx="2895600" cy="762000"/>
            </a:xfrm>
            <a:custGeom>
              <a:avLst/>
              <a:gdLst/>
              <a:ahLst/>
              <a:cxnLst/>
              <a:rect l="l" t="t" r="r" b="b"/>
              <a:pathLst>
                <a:path w="2895600" h="762000">
                  <a:moveTo>
                    <a:pt x="0" y="380999"/>
                  </a:moveTo>
                  <a:lnTo>
                    <a:pt x="2968" y="333207"/>
                  </a:lnTo>
                  <a:lnTo>
                    <a:pt x="11634" y="287185"/>
                  </a:lnTo>
                  <a:lnTo>
                    <a:pt x="25643" y="243293"/>
                  </a:lnTo>
                  <a:lnTo>
                    <a:pt x="44636" y="201887"/>
                  </a:lnTo>
                  <a:lnTo>
                    <a:pt x="68257" y="163323"/>
                  </a:lnTo>
                  <a:lnTo>
                    <a:pt x="96149" y="127960"/>
                  </a:lnTo>
                  <a:lnTo>
                    <a:pt x="127955" y="96153"/>
                  </a:lnTo>
                  <a:lnTo>
                    <a:pt x="163318" y="68260"/>
                  </a:lnTo>
                  <a:lnTo>
                    <a:pt x="201881" y="44638"/>
                  </a:lnTo>
                  <a:lnTo>
                    <a:pt x="243288" y="25644"/>
                  </a:lnTo>
                  <a:lnTo>
                    <a:pt x="287181" y="11635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2514599" y="0"/>
                  </a:lnTo>
                  <a:lnTo>
                    <a:pt x="2562395" y="2968"/>
                  </a:lnTo>
                  <a:lnTo>
                    <a:pt x="2608418" y="11635"/>
                  </a:lnTo>
                  <a:lnTo>
                    <a:pt x="2652311" y="25644"/>
                  </a:lnTo>
                  <a:lnTo>
                    <a:pt x="2693718" y="44638"/>
                  </a:lnTo>
                  <a:lnTo>
                    <a:pt x="2732281" y="68260"/>
                  </a:lnTo>
                  <a:lnTo>
                    <a:pt x="2767644" y="96153"/>
                  </a:lnTo>
                  <a:lnTo>
                    <a:pt x="2799450" y="127960"/>
                  </a:lnTo>
                  <a:lnTo>
                    <a:pt x="2827342" y="163323"/>
                  </a:lnTo>
                  <a:lnTo>
                    <a:pt x="2850963" y="201887"/>
                  </a:lnTo>
                  <a:lnTo>
                    <a:pt x="2869956" y="243293"/>
                  </a:lnTo>
                  <a:lnTo>
                    <a:pt x="2883965" y="287185"/>
                  </a:lnTo>
                  <a:lnTo>
                    <a:pt x="2892631" y="333207"/>
                  </a:lnTo>
                  <a:lnTo>
                    <a:pt x="2895599" y="380999"/>
                  </a:lnTo>
                  <a:lnTo>
                    <a:pt x="2892631" y="428792"/>
                  </a:lnTo>
                  <a:lnTo>
                    <a:pt x="2883965" y="474814"/>
                  </a:lnTo>
                  <a:lnTo>
                    <a:pt x="2869956" y="518706"/>
                  </a:lnTo>
                  <a:lnTo>
                    <a:pt x="2850963" y="560112"/>
                  </a:lnTo>
                  <a:lnTo>
                    <a:pt x="2827342" y="598676"/>
                  </a:lnTo>
                  <a:lnTo>
                    <a:pt x="2799450" y="634039"/>
                  </a:lnTo>
                  <a:lnTo>
                    <a:pt x="2767644" y="665846"/>
                  </a:lnTo>
                  <a:lnTo>
                    <a:pt x="2732281" y="693739"/>
                  </a:lnTo>
                  <a:lnTo>
                    <a:pt x="2693718" y="717361"/>
                  </a:lnTo>
                  <a:lnTo>
                    <a:pt x="2652311" y="736355"/>
                  </a:lnTo>
                  <a:lnTo>
                    <a:pt x="2608418" y="750364"/>
                  </a:lnTo>
                  <a:lnTo>
                    <a:pt x="2562395" y="759031"/>
                  </a:lnTo>
                  <a:lnTo>
                    <a:pt x="2514599" y="761999"/>
                  </a:lnTo>
                  <a:lnTo>
                    <a:pt x="381000" y="761999"/>
                  </a:lnTo>
                  <a:lnTo>
                    <a:pt x="333204" y="759031"/>
                  </a:lnTo>
                  <a:lnTo>
                    <a:pt x="287181" y="750363"/>
                  </a:lnTo>
                  <a:lnTo>
                    <a:pt x="243288" y="736353"/>
                  </a:lnTo>
                  <a:lnTo>
                    <a:pt x="201881" y="717358"/>
                  </a:lnTo>
                  <a:lnTo>
                    <a:pt x="163318" y="693735"/>
                  </a:lnTo>
                  <a:lnTo>
                    <a:pt x="127955" y="665841"/>
                  </a:lnTo>
                  <a:lnTo>
                    <a:pt x="96149" y="634034"/>
                  </a:lnTo>
                  <a:lnTo>
                    <a:pt x="68257" y="598670"/>
                  </a:lnTo>
                  <a:lnTo>
                    <a:pt x="44636" y="560106"/>
                  </a:lnTo>
                  <a:lnTo>
                    <a:pt x="25643" y="518701"/>
                  </a:lnTo>
                  <a:lnTo>
                    <a:pt x="11634" y="474809"/>
                  </a:lnTo>
                  <a:lnTo>
                    <a:pt x="2968" y="428790"/>
                  </a:lnTo>
                  <a:lnTo>
                    <a:pt x="0" y="380999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289297" y="5747715"/>
            <a:ext cx="28917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rlito"/>
                <a:cs typeface="Carlito"/>
              </a:rPr>
              <a:t>Cho phép có </a:t>
            </a:r>
            <a:r>
              <a:rPr sz="2400" b="1" spc="-110" dirty="0">
                <a:latin typeface="Arial"/>
                <a:cs typeface="Arial"/>
              </a:rPr>
              <a:t>thời</a:t>
            </a:r>
            <a:r>
              <a:rPr sz="2400" b="1" spc="-165" dirty="0">
                <a:latin typeface="Arial"/>
                <a:cs typeface="Arial"/>
              </a:rPr>
              <a:t> </a:t>
            </a:r>
            <a:r>
              <a:rPr sz="2400" b="1" spc="-5" dirty="0">
                <a:latin typeface="Carlito"/>
                <a:cs typeface="Carlito"/>
              </a:rPr>
              <a:t>gian</a:t>
            </a:r>
            <a:endParaRPr sz="2400">
              <a:latin typeface="Carlito"/>
              <a:cs typeface="Carlito"/>
            </a:endParaRPr>
          </a:p>
          <a:p>
            <a:pPr marL="81280">
              <a:lnSpc>
                <a:spcPct val="100000"/>
              </a:lnSpc>
              <a:spcBef>
                <a:spcPts val="5"/>
              </a:spcBef>
            </a:pPr>
            <a:r>
              <a:rPr sz="2400" b="1" spc="-125" dirty="0">
                <a:latin typeface="Arial"/>
                <a:cs typeface="Arial"/>
              </a:rPr>
              <a:t>thảo </a:t>
            </a:r>
            <a:r>
              <a:rPr sz="2400" b="1" spc="-150" dirty="0">
                <a:latin typeface="Arial"/>
                <a:cs typeface="Arial"/>
              </a:rPr>
              <a:t>luận </a:t>
            </a:r>
            <a:r>
              <a:rPr sz="2400" b="1" spc="-20" dirty="0">
                <a:latin typeface="Carlito"/>
                <a:cs typeface="Carlito"/>
              </a:rPr>
              <a:t>và </a:t>
            </a:r>
            <a:r>
              <a:rPr sz="2400" b="1" spc="-5" dirty="0">
                <a:latin typeface="Carlito"/>
                <a:cs typeface="Carlito"/>
              </a:rPr>
              <a:t>quan </a:t>
            </a:r>
            <a:r>
              <a:rPr sz="2400" b="1" spc="-10" dirty="0">
                <a:latin typeface="Carlito"/>
                <a:cs typeface="Carlito"/>
              </a:rPr>
              <a:t>sát.</a:t>
            </a:r>
            <a:endParaRPr sz="240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7396719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0009" y="6469176"/>
            <a:ext cx="2036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rlito"/>
                <a:cs typeface="Carlito"/>
                <a:hlinkClick r:id="rId2"/>
              </a:rPr>
              <a:t>www.themegallery.co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4267" y="196408"/>
            <a:ext cx="607396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</a:rPr>
              <a:t>KỸ THUẬT CHẬU </a:t>
            </a:r>
            <a:r>
              <a:rPr sz="3600" b="1" dirty="0">
                <a:solidFill>
                  <a:srgbClr val="C00000"/>
                </a:solidFill>
                <a:latin typeface="Carlito"/>
                <a:cs typeface="Carlito"/>
              </a:rPr>
              <a:t>CÁ</a:t>
            </a:r>
            <a:endParaRPr sz="3600" b="1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28" y="1203198"/>
            <a:ext cx="8684260" cy="35674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4905" indent="-218440">
              <a:lnSpc>
                <a:spcPct val="100000"/>
              </a:lnSpc>
              <a:spcBef>
                <a:spcPts val="95"/>
              </a:spcBef>
              <a:buChar char="-"/>
              <a:tabLst>
                <a:tab pos="1145540" algn="l"/>
              </a:tabLst>
            </a:pPr>
            <a:r>
              <a:rPr sz="2800" spc="-5" dirty="0">
                <a:latin typeface="Arial"/>
                <a:cs typeface="Arial"/>
              </a:rPr>
              <a:t>Một </a:t>
            </a:r>
            <a:r>
              <a:rPr sz="2800" dirty="0">
                <a:latin typeface="Arial"/>
                <a:cs typeface="Arial"/>
              </a:rPr>
              <a:t>nhóm bên trong đóng vai </a:t>
            </a:r>
            <a:r>
              <a:rPr sz="2800" spc="-5" dirty="0">
                <a:latin typeface="Arial"/>
                <a:cs typeface="Arial"/>
              </a:rPr>
              <a:t>trò là </a:t>
            </a:r>
            <a:r>
              <a:rPr sz="2800" dirty="0">
                <a:latin typeface="Arial"/>
                <a:cs typeface="Arial"/>
              </a:rPr>
              <a:t>“cá” và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thảo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800" spc="-5" dirty="0">
                <a:latin typeface="Arial"/>
                <a:cs typeface="Arial"/>
              </a:rPr>
              <a:t>luận </a:t>
            </a:r>
            <a:r>
              <a:rPr sz="2800" dirty="0">
                <a:latin typeface="Arial"/>
                <a:cs typeface="Arial"/>
              </a:rPr>
              <a:t>nội dung </a:t>
            </a:r>
            <a:r>
              <a:rPr sz="2800" spc="-10" dirty="0">
                <a:latin typeface="Arial"/>
                <a:cs typeface="Arial"/>
              </a:rPr>
              <a:t>GV </a:t>
            </a:r>
            <a:r>
              <a:rPr sz="2800" dirty="0">
                <a:latin typeface="Arial"/>
                <a:cs typeface="Arial"/>
              </a:rPr>
              <a:t>yêu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cầu</a:t>
            </a:r>
            <a:endParaRPr sz="2800">
              <a:latin typeface="Arial"/>
              <a:cs typeface="Arial"/>
            </a:endParaRPr>
          </a:p>
          <a:p>
            <a:pPr marL="12700" marR="5080" indent="914400">
              <a:lnSpc>
                <a:spcPct val="170000"/>
              </a:lnSpc>
              <a:spcBef>
                <a:spcPts val="1685"/>
              </a:spcBef>
              <a:buChar char="-"/>
              <a:tabLst>
                <a:tab pos="1145540" algn="l"/>
              </a:tabLst>
            </a:pPr>
            <a:r>
              <a:rPr sz="2800" spc="-5" dirty="0">
                <a:latin typeface="Arial"/>
                <a:cs typeface="Arial"/>
              </a:rPr>
              <a:t>Một </a:t>
            </a:r>
            <a:r>
              <a:rPr sz="2800" dirty="0">
                <a:latin typeface="Arial"/>
                <a:cs typeface="Arial"/>
              </a:rPr>
              <a:t>nhóm bên ngoài đóng vai </a:t>
            </a:r>
            <a:r>
              <a:rPr sz="2800" spc="-5" dirty="0">
                <a:latin typeface="Arial"/>
                <a:cs typeface="Arial"/>
              </a:rPr>
              <a:t>người </a:t>
            </a:r>
            <a:r>
              <a:rPr sz="2800" dirty="0">
                <a:latin typeface="Arial"/>
                <a:cs typeface="Arial"/>
              </a:rPr>
              <a:t>quan sát,  </a:t>
            </a:r>
            <a:r>
              <a:rPr sz="2800" spc="-5" dirty="0">
                <a:latin typeface="Arial"/>
                <a:cs typeface="Arial"/>
              </a:rPr>
              <a:t>lắng nghe nhóm “cá” </a:t>
            </a:r>
            <a:r>
              <a:rPr sz="2800" dirty="0">
                <a:latin typeface="Arial"/>
                <a:cs typeface="Arial"/>
              </a:rPr>
              <a:t>thảo </a:t>
            </a:r>
            <a:r>
              <a:rPr sz="2800" spc="-5" dirty="0">
                <a:latin typeface="Arial"/>
                <a:cs typeface="Arial"/>
              </a:rPr>
              <a:t>luận và </a:t>
            </a:r>
            <a:r>
              <a:rPr sz="2800" dirty="0">
                <a:latin typeface="Arial"/>
                <a:cs typeface="Arial"/>
              </a:rPr>
              <a:t>trình </a:t>
            </a:r>
            <a:r>
              <a:rPr sz="2800" spc="-5" dirty="0">
                <a:latin typeface="Arial"/>
                <a:cs typeface="Arial"/>
              </a:rPr>
              <a:t>bày lại những ý  kiến </a:t>
            </a:r>
            <a:r>
              <a:rPr sz="2800" spc="-10" dirty="0">
                <a:latin typeface="Arial"/>
                <a:cs typeface="Arial"/>
              </a:rPr>
              <a:t>mà </a:t>
            </a:r>
            <a:r>
              <a:rPr sz="2800" dirty="0">
                <a:latin typeface="Arial"/>
                <a:cs typeface="Arial"/>
              </a:rPr>
              <a:t>nhóm </a:t>
            </a:r>
            <a:r>
              <a:rPr sz="2800" spc="-5" dirty="0">
                <a:latin typeface="Arial"/>
                <a:cs typeface="Arial"/>
              </a:rPr>
              <a:t>mình </a:t>
            </a:r>
            <a:r>
              <a:rPr sz="2800" dirty="0">
                <a:latin typeface="Arial"/>
                <a:cs typeface="Arial"/>
              </a:rPr>
              <a:t>nghe</a:t>
            </a:r>
            <a:r>
              <a:rPr sz="2800" spc="7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được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114272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60772" y="246125"/>
            <a:ext cx="15354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335" dirty="0">
                <a:solidFill>
                  <a:srgbClr val="0462C1"/>
                </a:solidFill>
                <a:latin typeface="Tahoma"/>
                <a:cs typeface="Tahoma"/>
              </a:rPr>
              <a:t>Tiến</a:t>
            </a:r>
            <a:r>
              <a:rPr sz="2800" b="0" spc="-60" dirty="0">
                <a:solidFill>
                  <a:srgbClr val="0462C1"/>
                </a:solidFill>
                <a:latin typeface="Tahoma"/>
                <a:cs typeface="Tahoma"/>
              </a:rPr>
              <a:t> </a:t>
            </a:r>
            <a:r>
              <a:rPr sz="2800" b="0" spc="-10" dirty="0">
                <a:solidFill>
                  <a:srgbClr val="0462C1"/>
                </a:solidFill>
                <a:latin typeface="Tahoma"/>
                <a:cs typeface="Tahoma"/>
              </a:rPr>
              <a:t>trình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14600" y="2159635"/>
            <a:ext cx="5031105" cy="4111625"/>
            <a:chOff x="2514600" y="2159635"/>
            <a:chExt cx="5031105" cy="4111625"/>
          </a:xfrm>
        </p:grpSpPr>
        <p:sp>
          <p:nvSpPr>
            <p:cNvPr id="4" name="object 4"/>
            <p:cNvSpPr/>
            <p:nvPr/>
          </p:nvSpPr>
          <p:spPr>
            <a:xfrm>
              <a:off x="4241292" y="3424427"/>
              <a:ext cx="1269491" cy="28468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66616" y="3349752"/>
              <a:ext cx="1266444" cy="2843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89276" y="2441448"/>
              <a:ext cx="3104388" cy="11079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4600" y="2366772"/>
              <a:ext cx="3101340" cy="1104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34355" y="2229612"/>
              <a:ext cx="2410968" cy="225399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59679" y="2159635"/>
              <a:ext cx="2407920" cy="2246630"/>
            </a:xfrm>
            <a:custGeom>
              <a:avLst/>
              <a:gdLst/>
              <a:ahLst/>
              <a:cxnLst/>
              <a:rect l="l" t="t" r="r" b="b"/>
              <a:pathLst>
                <a:path w="2407920" h="2246629">
                  <a:moveTo>
                    <a:pt x="483108" y="1400048"/>
                  </a:moveTo>
                  <a:lnTo>
                    <a:pt x="0" y="1792223"/>
                  </a:lnTo>
                  <a:lnTo>
                    <a:pt x="422402" y="2246248"/>
                  </a:lnTo>
                  <a:lnTo>
                    <a:pt x="445135" y="2058415"/>
                  </a:lnTo>
                  <a:lnTo>
                    <a:pt x="457835" y="2058415"/>
                  </a:lnTo>
                  <a:lnTo>
                    <a:pt x="536194" y="2044191"/>
                  </a:lnTo>
                  <a:lnTo>
                    <a:pt x="601980" y="2027554"/>
                  </a:lnTo>
                  <a:lnTo>
                    <a:pt x="682879" y="2003806"/>
                  </a:lnTo>
                  <a:lnTo>
                    <a:pt x="776478" y="1970532"/>
                  </a:lnTo>
                  <a:lnTo>
                    <a:pt x="885317" y="1927733"/>
                  </a:lnTo>
                  <a:lnTo>
                    <a:pt x="1001649" y="1873122"/>
                  </a:lnTo>
                  <a:lnTo>
                    <a:pt x="1130554" y="1804162"/>
                  </a:lnTo>
                  <a:lnTo>
                    <a:pt x="1264666" y="1720977"/>
                  </a:lnTo>
                  <a:lnTo>
                    <a:pt x="1403731" y="1623440"/>
                  </a:lnTo>
                  <a:lnTo>
                    <a:pt x="1443424" y="1592579"/>
                  </a:lnTo>
                  <a:lnTo>
                    <a:pt x="480568" y="1592579"/>
                  </a:lnTo>
                  <a:lnTo>
                    <a:pt x="483108" y="1400048"/>
                  </a:lnTo>
                  <a:close/>
                </a:path>
                <a:path w="2407920" h="2246629">
                  <a:moveTo>
                    <a:pt x="2407920" y="0"/>
                  </a:moveTo>
                  <a:lnTo>
                    <a:pt x="2400300" y="23875"/>
                  </a:lnTo>
                  <a:lnTo>
                    <a:pt x="2387727" y="52324"/>
                  </a:lnTo>
                  <a:lnTo>
                    <a:pt x="2367406" y="95123"/>
                  </a:lnTo>
                  <a:lnTo>
                    <a:pt x="2342134" y="152145"/>
                  </a:lnTo>
                  <a:lnTo>
                    <a:pt x="2309241" y="218693"/>
                  </a:lnTo>
                  <a:lnTo>
                    <a:pt x="2263775" y="294766"/>
                  </a:lnTo>
                  <a:lnTo>
                    <a:pt x="2208149" y="385063"/>
                  </a:lnTo>
                  <a:lnTo>
                    <a:pt x="2142363" y="480187"/>
                  </a:lnTo>
                  <a:lnTo>
                    <a:pt x="2063877" y="587120"/>
                  </a:lnTo>
                  <a:lnTo>
                    <a:pt x="1972818" y="703579"/>
                  </a:lnTo>
                  <a:lnTo>
                    <a:pt x="1864105" y="827277"/>
                  </a:lnTo>
                  <a:lnTo>
                    <a:pt x="1742694" y="957961"/>
                  </a:lnTo>
                  <a:lnTo>
                    <a:pt x="1606169" y="1095755"/>
                  </a:lnTo>
                  <a:lnTo>
                    <a:pt x="1484756" y="1202816"/>
                  </a:lnTo>
                  <a:lnTo>
                    <a:pt x="1365885" y="1295527"/>
                  </a:lnTo>
                  <a:lnTo>
                    <a:pt x="1244473" y="1369187"/>
                  </a:lnTo>
                  <a:lnTo>
                    <a:pt x="1123061" y="1433322"/>
                  </a:lnTo>
                  <a:lnTo>
                    <a:pt x="1009142" y="1483233"/>
                  </a:lnTo>
                  <a:lnTo>
                    <a:pt x="900430" y="1518920"/>
                  </a:lnTo>
                  <a:lnTo>
                    <a:pt x="799211" y="1547495"/>
                  </a:lnTo>
                  <a:lnTo>
                    <a:pt x="710692" y="1568831"/>
                  </a:lnTo>
                  <a:lnTo>
                    <a:pt x="569087" y="1590166"/>
                  </a:lnTo>
                  <a:lnTo>
                    <a:pt x="518541" y="1592579"/>
                  </a:lnTo>
                  <a:lnTo>
                    <a:pt x="1443424" y="1592579"/>
                  </a:lnTo>
                  <a:lnTo>
                    <a:pt x="1550416" y="1509395"/>
                  </a:lnTo>
                  <a:lnTo>
                    <a:pt x="1697227" y="1378712"/>
                  </a:lnTo>
                  <a:lnTo>
                    <a:pt x="1818640" y="1252727"/>
                  </a:lnTo>
                  <a:lnTo>
                    <a:pt x="1927352" y="1124330"/>
                  </a:lnTo>
                  <a:lnTo>
                    <a:pt x="2018411" y="995934"/>
                  </a:lnTo>
                  <a:lnTo>
                    <a:pt x="2099310" y="869950"/>
                  </a:lnTo>
                  <a:lnTo>
                    <a:pt x="2167636" y="744092"/>
                  </a:lnTo>
                  <a:lnTo>
                    <a:pt x="2228342" y="622807"/>
                  </a:lnTo>
                  <a:lnTo>
                    <a:pt x="2273808" y="511048"/>
                  </a:lnTo>
                  <a:lnTo>
                    <a:pt x="2311780" y="404113"/>
                  </a:lnTo>
                  <a:lnTo>
                    <a:pt x="2344674" y="304291"/>
                  </a:lnTo>
                  <a:lnTo>
                    <a:pt x="2367406" y="216407"/>
                  </a:lnTo>
                  <a:lnTo>
                    <a:pt x="2382647" y="142620"/>
                  </a:lnTo>
                  <a:lnTo>
                    <a:pt x="2397760" y="80899"/>
                  </a:lnTo>
                  <a:lnTo>
                    <a:pt x="2402840" y="35687"/>
                  </a:lnTo>
                  <a:lnTo>
                    <a:pt x="2407920" y="4825"/>
                  </a:lnTo>
                  <a:lnTo>
                    <a:pt x="2407920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19808" y="4611115"/>
            <a:ext cx="22948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2295" marR="5080" indent="-570230">
              <a:lnSpc>
                <a:spcPct val="100000"/>
              </a:lnSpc>
              <a:spcBef>
                <a:spcPts val="100"/>
              </a:spcBef>
            </a:pPr>
            <a:r>
              <a:rPr sz="2000" b="1" spc="-190" dirty="0">
                <a:solidFill>
                  <a:srgbClr val="990000"/>
                </a:solidFill>
                <a:latin typeface="Arial"/>
                <a:cs typeface="Arial"/>
              </a:rPr>
              <a:t>Cuối </a:t>
            </a:r>
            <a:r>
              <a:rPr sz="2000" b="1" spc="-215" dirty="0">
                <a:solidFill>
                  <a:srgbClr val="990000"/>
                </a:solidFill>
                <a:latin typeface="Arial"/>
                <a:cs typeface="Arial"/>
              </a:rPr>
              <a:t>cùng </a:t>
            </a:r>
            <a:r>
              <a:rPr sz="2000" b="1" spc="-190" dirty="0">
                <a:solidFill>
                  <a:srgbClr val="990000"/>
                </a:solidFill>
                <a:latin typeface="Arial"/>
                <a:cs typeface="Arial"/>
              </a:rPr>
              <a:t>cảm </a:t>
            </a:r>
            <a:r>
              <a:rPr sz="2000" b="1" spc="-150" dirty="0">
                <a:solidFill>
                  <a:srgbClr val="990000"/>
                </a:solidFill>
                <a:latin typeface="Arial"/>
                <a:cs typeface="Arial"/>
              </a:rPr>
              <a:t>ơn </a:t>
            </a:r>
            <a:r>
              <a:rPr sz="2000" b="1" spc="-229" dirty="0">
                <a:solidFill>
                  <a:srgbClr val="990000"/>
                </a:solidFill>
                <a:latin typeface="Arial"/>
                <a:cs typeface="Arial"/>
              </a:rPr>
              <a:t>các  </a:t>
            </a:r>
            <a:r>
              <a:rPr sz="2000" b="1" dirty="0">
                <a:solidFill>
                  <a:srgbClr val="990000"/>
                </a:solidFill>
                <a:latin typeface="Carlito"/>
                <a:cs typeface="Carlito"/>
              </a:rPr>
              <a:t>thành</a:t>
            </a:r>
            <a:r>
              <a:rPr sz="2000" b="1" spc="-25" dirty="0">
                <a:solidFill>
                  <a:srgbClr val="990000"/>
                </a:solidFill>
                <a:latin typeface="Carlito"/>
                <a:cs typeface="Carlito"/>
              </a:rPr>
              <a:t> </a:t>
            </a:r>
            <a:r>
              <a:rPr sz="2000" b="1" spc="-5" dirty="0">
                <a:solidFill>
                  <a:srgbClr val="990000"/>
                </a:solidFill>
                <a:latin typeface="Carlito"/>
                <a:cs typeface="Carlito"/>
              </a:rPr>
              <a:t>viên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67561" y="4594097"/>
            <a:ext cx="3048000" cy="762000"/>
          </a:xfrm>
          <a:custGeom>
            <a:avLst/>
            <a:gdLst/>
            <a:ahLst/>
            <a:cxnLst/>
            <a:rect l="l" t="t" r="r" b="b"/>
            <a:pathLst>
              <a:path w="3048000" h="762000">
                <a:moveTo>
                  <a:pt x="0" y="381000"/>
                </a:moveTo>
                <a:lnTo>
                  <a:pt x="2968" y="333204"/>
                </a:lnTo>
                <a:lnTo>
                  <a:pt x="11635" y="287181"/>
                </a:lnTo>
                <a:lnTo>
                  <a:pt x="25644" y="243288"/>
                </a:lnTo>
                <a:lnTo>
                  <a:pt x="44638" y="201881"/>
                </a:lnTo>
                <a:lnTo>
                  <a:pt x="68260" y="163318"/>
                </a:lnTo>
                <a:lnTo>
                  <a:pt x="96153" y="127955"/>
                </a:lnTo>
                <a:lnTo>
                  <a:pt x="127960" y="96149"/>
                </a:lnTo>
                <a:lnTo>
                  <a:pt x="163323" y="68257"/>
                </a:lnTo>
                <a:lnTo>
                  <a:pt x="201887" y="44636"/>
                </a:lnTo>
                <a:lnTo>
                  <a:pt x="243293" y="25643"/>
                </a:lnTo>
                <a:lnTo>
                  <a:pt x="287185" y="11634"/>
                </a:lnTo>
                <a:lnTo>
                  <a:pt x="333207" y="2968"/>
                </a:lnTo>
                <a:lnTo>
                  <a:pt x="381000" y="0"/>
                </a:lnTo>
                <a:lnTo>
                  <a:pt x="2667000" y="0"/>
                </a:lnTo>
                <a:lnTo>
                  <a:pt x="2714795" y="2968"/>
                </a:lnTo>
                <a:lnTo>
                  <a:pt x="2760818" y="11634"/>
                </a:lnTo>
                <a:lnTo>
                  <a:pt x="2804711" y="25643"/>
                </a:lnTo>
                <a:lnTo>
                  <a:pt x="2846118" y="44636"/>
                </a:lnTo>
                <a:lnTo>
                  <a:pt x="2884681" y="68257"/>
                </a:lnTo>
                <a:lnTo>
                  <a:pt x="2920044" y="96149"/>
                </a:lnTo>
                <a:lnTo>
                  <a:pt x="2951850" y="127955"/>
                </a:lnTo>
                <a:lnTo>
                  <a:pt x="2979742" y="163318"/>
                </a:lnTo>
                <a:lnTo>
                  <a:pt x="3003363" y="201881"/>
                </a:lnTo>
                <a:lnTo>
                  <a:pt x="3022356" y="243288"/>
                </a:lnTo>
                <a:lnTo>
                  <a:pt x="3036365" y="287181"/>
                </a:lnTo>
                <a:lnTo>
                  <a:pt x="3045031" y="333204"/>
                </a:lnTo>
                <a:lnTo>
                  <a:pt x="3048000" y="381000"/>
                </a:lnTo>
                <a:lnTo>
                  <a:pt x="3045031" y="428795"/>
                </a:lnTo>
                <a:lnTo>
                  <a:pt x="3036365" y="474818"/>
                </a:lnTo>
                <a:lnTo>
                  <a:pt x="3022356" y="518711"/>
                </a:lnTo>
                <a:lnTo>
                  <a:pt x="3003363" y="560118"/>
                </a:lnTo>
                <a:lnTo>
                  <a:pt x="2979742" y="598681"/>
                </a:lnTo>
                <a:lnTo>
                  <a:pt x="2951850" y="634044"/>
                </a:lnTo>
                <a:lnTo>
                  <a:pt x="2920044" y="665850"/>
                </a:lnTo>
                <a:lnTo>
                  <a:pt x="2884681" y="693742"/>
                </a:lnTo>
                <a:lnTo>
                  <a:pt x="2846118" y="717363"/>
                </a:lnTo>
                <a:lnTo>
                  <a:pt x="2804711" y="736356"/>
                </a:lnTo>
                <a:lnTo>
                  <a:pt x="2760818" y="750365"/>
                </a:lnTo>
                <a:lnTo>
                  <a:pt x="2714795" y="759031"/>
                </a:lnTo>
                <a:lnTo>
                  <a:pt x="2667000" y="761999"/>
                </a:lnTo>
                <a:lnTo>
                  <a:pt x="381000" y="761999"/>
                </a:lnTo>
                <a:lnTo>
                  <a:pt x="333207" y="759031"/>
                </a:lnTo>
                <a:lnTo>
                  <a:pt x="287185" y="750365"/>
                </a:lnTo>
                <a:lnTo>
                  <a:pt x="243293" y="736356"/>
                </a:lnTo>
                <a:lnTo>
                  <a:pt x="201887" y="717363"/>
                </a:lnTo>
                <a:lnTo>
                  <a:pt x="163323" y="693742"/>
                </a:lnTo>
                <a:lnTo>
                  <a:pt x="127960" y="665850"/>
                </a:lnTo>
                <a:lnTo>
                  <a:pt x="96153" y="634044"/>
                </a:lnTo>
                <a:lnTo>
                  <a:pt x="68260" y="598681"/>
                </a:lnTo>
                <a:lnTo>
                  <a:pt x="44638" y="560118"/>
                </a:lnTo>
                <a:lnTo>
                  <a:pt x="25644" y="518711"/>
                </a:lnTo>
                <a:lnTo>
                  <a:pt x="11635" y="474818"/>
                </a:lnTo>
                <a:lnTo>
                  <a:pt x="2968" y="428795"/>
                </a:lnTo>
                <a:lnTo>
                  <a:pt x="0" y="381000"/>
                </a:lnTo>
                <a:close/>
              </a:path>
            </a:pathLst>
          </a:custGeom>
          <a:ln w="28956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90620" y="1041349"/>
            <a:ext cx="236283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140" dirty="0">
                <a:solidFill>
                  <a:srgbClr val="990000"/>
                </a:solidFill>
                <a:latin typeface="Arial"/>
                <a:cs typeface="Arial"/>
              </a:rPr>
              <a:t>Giải </a:t>
            </a:r>
            <a:r>
              <a:rPr sz="2000" b="1" spc="-120" dirty="0">
                <a:solidFill>
                  <a:srgbClr val="990000"/>
                </a:solidFill>
                <a:latin typeface="Arial"/>
                <a:cs typeface="Arial"/>
              </a:rPr>
              <a:t>thích </a:t>
            </a:r>
            <a:r>
              <a:rPr sz="2000" b="1" spc="-195" dirty="0">
                <a:solidFill>
                  <a:srgbClr val="990000"/>
                </a:solidFill>
                <a:latin typeface="Arial"/>
                <a:cs typeface="Arial"/>
              </a:rPr>
              <a:t>chủ </a:t>
            </a:r>
            <a:r>
              <a:rPr sz="2000" b="1" spc="-75" dirty="0">
                <a:solidFill>
                  <a:srgbClr val="990000"/>
                </a:solidFill>
                <a:latin typeface="Arial"/>
                <a:cs typeface="Arial"/>
              </a:rPr>
              <a:t>đề,</a:t>
            </a:r>
            <a:r>
              <a:rPr sz="2000" b="1" spc="-6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195" dirty="0">
                <a:solidFill>
                  <a:srgbClr val="990000"/>
                </a:solidFill>
                <a:latin typeface="Arial"/>
                <a:cs typeface="Arial"/>
              </a:rPr>
              <a:t>mục</a:t>
            </a:r>
            <a:endParaRPr sz="20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2000" b="1" spc="-145" dirty="0">
                <a:solidFill>
                  <a:srgbClr val="990000"/>
                </a:solidFill>
                <a:latin typeface="Arial"/>
                <a:cs typeface="Arial"/>
              </a:rPr>
              <a:t>đích </a:t>
            </a:r>
            <a:r>
              <a:rPr sz="2000" b="1" spc="-160" dirty="0">
                <a:solidFill>
                  <a:srgbClr val="990000"/>
                </a:solidFill>
                <a:latin typeface="Arial"/>
                <a:cs typeface="Arial"/>
              </a:rPr>
              <a:t>và </a:t>
            </a:r>
            <a:r>
              <a:rPr sz="2000" b="1" spc="-75" dirty="0">
                <a:solidFill>
                  <a:srgbClr val="990000"/>
                </a:solidFill>
                <a:latin typeface="Arial"/>
                <a:cs typeface="Arial"/>
              </a:rPr>
              <a:t>tiến</a:t>
            </a:r>
            <a:r>
              <a:rPr sz="2000" b="1" spc="-70" dirty="0">
                <a:solidFill>
                  <a:srgbClr val="990000"/>
                </a:solidFill>
                <a:latin typeface="Arial"/>
                <a:cs typeface="Arial"/>
              </a:rPr>
              <a:t> trình.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77361" y="982217"/>
            <a:ext cx="3276600" cy="792480"/>
          </a:xfrm>
          <a:custGeom>
            <a:avLst/>
            <a:gdLst/>
            <a:ahLst/>
            <a:cxnLst/>
            <a:rect l="l" t="t" r="r" b="b"/>
            <a:pathLst>
              <a:path w="3276600" h="792480">
                <a:moveTo>
                  <a:pt x="0" y="396240"/>
                </a:moveTo>
                <a:lnTo>
                  <a:pt x="2666" y="350033"/>
                </a:lnTo>
                <a:lnTo>
                  <a:pt x="10465" y="305390"/>
                </a:lnTo>
                <a:lnTo>
                  <a:pt x="23102" y="262611"/>
                </a:lnTo>
                <a:lnTo>
                  <a:pt x="40277" y="221990"/>
                </a:lnTo>
                <a:lnTo>
                  <a:pt x="61693" y="183827"/>
                </a:lnTo>
                <a:lnTo>
                  <a:pt x="87054" y="148418"/>
                </a:lnTo>
                <a:lnTo>
                  <a:pt x="116062" y="116062"/>
                </a:lnTo>
                <a:lnTo>
                  <a:pt x="148418" y="87054"/>
                </a:lnTo>
                <a:lnTo>
                  <a:pt x="183827" y="61693"/>
                </a:lnTo>
                <a:lnTo>
                  <a:pt x="221990" y="40277"/>
                </a:lnTo>
                <a:lnTo>
                  <a:pt x="262611" y="23102"/>
                </a:lnTo>
                <a:lnTo>
                  <a:pt x="305390" y="10465"/>
                </a:lnTo>
                <a:lnTo>
                  <a:pt x="350033" y="2666"/>
                </a:lnTo>
                <a:lnTo>
                  <a:pt x="396239" y="0"/>
                </a:lnTo>
                <a:lnTo>
                  <a:pt x="2880360" y="0"/>
                </a:lnTo>
                <a:lnTo>
                  <a:pt x="2926566" y="2666"/>
                </a:lnTo>
                <a:lnTo>
                  <a:pt x="2971209" y="10465"/>
                </a:lnTo>
                <a:lnTo>
                  <a:pt x="3013988" y="23102"/>
                </a:lnTo>
                <a:lnTo>
                  <a:pt x="3054609" y="40277"/>
                </a:lnTo>
                <a:lnTo>
                  <a:pt x="3092772" y="61693"/>
                </a:lnTo>
                <a:lnTo>
                  <a:pt x="3128181" y="87054"/>
                </a:lnTo>
                <a:lnTo>
                  <a:pt x="3160537" y="116062"/>
                </a:lnTo>
                <a:lnTo>
                  <a:pt x="3189545" y="148418"/>
                </a:lnTo>
                <a:lnTo>
                  <a:pt x="3214906" y="183827"/>
                </a:lnTo>
                <a:lnTo>
                  <a:pt x="3236322" y="221990"/>
                </a:lnTo>
                <a:lnTo>
                  <a:pt x="3253497" y="262611"/>
                </a:lnTo>
                <a:lnTo>
                  <a:pt x="3266134" y="305390"/>
                </a:lnTo>
                <a:lnTo>
                  <a:pt x="3273933" y="350033"/>
                </a:lnTo>
                <a:lnTo>
                  <a:pt x="3276599" y="396240"/>
                </a:lnTo>
                <a:lnTo>
                  <a:pt x="3273933" y="442446"/>
                </a:lnTo>
                <a:lnTo>
                  <a:pt x="3266134" y="487089"/>
                </a:lnTo>
                <a:lnTo>
                  <a:pt x="3253497" y="529868"/>
                </a:lnTo>
                <a:lnTo>
                  <a:pt x="3236322" y="570489"/>
                </a:lnTo>
                <a:lnTo>
                  <a:pt x="3214906" y="608652"/>
                </a:lnTo>
                <a:lnTo>
                  <a:pt x="3189545" y="644061"/>
                </a:lnTo>
                <a:lnTo>
                  <a:pt x="3160537" y="676417"/>
                </a:lnTo>
                <a:lnTo>
                  <a:pt x="3128181" y="705425"/>
                </a:lnTo>
                <a:lnTo>
                  <a:pt x="3092772" y="730786"/>
                </a:lnTo>
                <a:lnTo>
                  <a:pt x="3054609" y="752202"/>
                </a:lnTo>
                <a:lnTo>
                  <a:pt x="3013988" y="769377"/>
                </a:lnTo>
                <a:lnTo>
                  <a:pt x="2971209" y="782014"/>
                </a:lnTo>
                <a:lnTo>
                  <a:pt x="2926566" y="789813"/>
                </a:lnTo>
                <a:lnTo>
                  <a:pt x="2880360" y="792480"/>
                </a:lnTo>
                <a:lnTo>
                  <a:pt x="396239" y="792480"/>
                </a:lnTo>
                <a:lnTo>
                  <a:pt x="350033" y="789813"/>
                </a:lnTo>
                <a:lnTo>
                  <a:pt x="305390" y="782014"/>
                </a:lnTo>
                <a:lnTo>
                  <a:pt x="262611" y="769377"/>
                </a:lnTo>
                <a:lnTo>
                  <a:pt x="221990" y="752202"/>
                </a:lnTo>
                <a:lnTo>
                  <a:pt x="183827" y="730786"/>
                </a:lnTo>
                <a:lnTo>
                  <a:pt x="148418" y="705425"/>
                </a:lnTo>
                <a:lnTo>
                  <a:pt x="116062" y="676417"/>
                </a:lnTo>
                <a:lnTo>
                  <a:pt x="87054" y="644061"/>
                </a:lnTo>
                <a:lnTo>
                  <a:pt x="61693" y="608652"/>
                </a:lnTo>
                <a:lnTo>
                  <a:pt x="40277" y="570489"/>
                </a:lnTo>
                <a:lnTo>
                  <a:pt x="23102" y="529868"/>
                </a:lnTo>
                <a:lnTo>
                  <a:pt x="10465" y="487089"/>
                </a:lnTo>
                <a:lnTo>
                  <a:pt x="2666" y="442446"/>
                </a:lnTo>
                <a:lnTo>
                  <a:pt x="0" y="396240"/>
                </a:lnTo>
                <a:close/>
              </a:path>
            </a:pathLst>
          </a:custGeom>
          <a:ln w="28956">
            <a:solidFill>
              <a:srgbClr val="CC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3716" y="2588132"/>
            <a:ext cx="205041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040">
              <a:lnSpc>
                <a:spcPct val="100000"/>
              </a:lnSpc>
              <a:spcBef>
                <a:spcPts val="105"/>
              </a:spcBef>
            </a:pPr>
            <a:r>
              <a:rPr sz="2000" b="1" spc="-229" dirty="0">
                <a:solidFill>
                  <a:srgbClr val="990000"/>
                </a:solidFill>
                <a:latin typeface="Arial"/>
                <a:cs typeface="Arial"/>
              </a:rPr>
              <a:t>Tóm </a:t>
            </a:r>
            <a:r>
              <a:rPr sz="2000" b="1" spc="-45" dirty="0">
                <a:solidFill>
                  <a:srgbClr val="990000"/>
                </a:solidFill>
                <a:latin typeface="Arial"/>
                <a:cs typeface="Arial"/>
              </a:rPr>
              <a:t>tắt </a:t>
            </a:r>
            <a:r>
              <a:rPr sz="2000" b="1" spc="-65" dirty="0">
                <a:solidFill>
                  <a:srgbClr val="990000"/>
                </a:solidFill>
                <a:latin typeface="Arial"/>
                <a:cs typeface="Arial"/>
              </a:rPr>
              <a:t>từ</a:t>
            </a:r>
            <a:r>
              <a:rPr sz="2000" b="1" spc="-13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170" dirty="0">
                <a:solidFill>
                  <a:srgbClr val="990000"/>
                </a:solidFill>
                <a:latin typeface="Arial"/>
                <a:cs typeface="Arial"/>
              </a:rPr>
              <a:t>phương  </a:t>
            </a:r>
            <a:r>
              <a:rPr sz="2000" b="1" spc="-140" dirty="0">
                <a:solidFill>
                  <a:srgbClr val="990000"/>
                </a:solidFill>
                <a:latin typeface="Arial"/>
                <a:cs typeface="Arial"/>
              </a:rPr>
              <a:t>pháp </a:t>
            </a:r>
            <a:r>
              <a:rPr sz="2000" b="1" spc="-175" dirty="0">
                <a:solidFill>
                  <a:srgbClr val="990000"/>
                </a:solidFill>
                <a:latin typeface="Arial"/>
                <a:cs typeface="Arial"/>
              </a:rPr>
              <a:t>chậu</a:t>
            </a:r>
            <a:r>
              <a:rPr sz="2000" b="1" spc="-12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210" dirty="0">
                <a:solidFill>
                  <a:srgbClr val="990000"/>
                </a:solidFill>
                <a:latin typeface="Arial"/>
                <a:cs typeface="Arial"/>
              </a:rPr>
              <a:t>cá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95756" y="2070925"/>
            <a:ext cx="8669020" cy="1292860"/>
            <a:chOff x="595756" y="2070925"/>
            <a:chExt cx="8669020" cy="1292860"/>
          </a:xfrm>
        </p:grpSpPr>
        <p:sp>
          <p:nvSpPr>
            <p:cNvPr id="16" name="object 16"/>
            <p:cNvSpPr/>
            <p:nvPr/>
          </p:nvSpPr>
          <p:spPr>
            <a:xfrm>
              <a:off x="610361" y="2460498"/>
              <a:ext cx="2667000" cy="889000"/>
            </a:xfrm>
            <a:custGeom>
              <a:avLst/>
              <a:gdLst/>
              <a:ahLst/>
              <a:cxnLst/>
              <a:rect l="l" t="t" r="r" b="b"/>
              <a:pathLst>
                <a:path w="2667000" h="889000">
                  <a:moveTo>
                    <a:pt x="0" y="444246"/>
                  </a:moveTo>
                  <a:lnTo>
                    <a:pt x="2606" y="395838"/>
                  </a:lnTo>
                  <a:lnTo>
                    <a:pt x="10246" y="348940"/>
                  </a:lnTo>
                  <a:lnTo>
                    <a:pt x="22647" y="303824"/>
                  </a:lnTo>
                  <a:lnTo>
                    <a:pt x="39540" y="260760"/>
                  </a:lnTo>
                  <a:lnTo>
                    <a:pt x="60652" y="220020"/>
                  </a:lnTo>
                  <a:lnTo>
                    <a:pt x="85713" y="181874"/>
                  </a:lnTo>
                  <a:lnTo>
                    <a:pt x="114452" y="146592"/>
                  </a:lnTo>
                  <a:lnTo>
                    <a:pt x="146598" y="114447"/>
                  </a:lnTo>
                  <a:lnTo>
                    <a:pt x="181879" y="85709"/>
                  </a:lnTo>
                  <a:lnTo>
                    <a:pt x="220026" y="60649"/>
                  </a:lnTo>
                  <a:lnTo>
                    <a:pt x="260766" y="39538"/>
                  </a:lnTo>
                  <a:lnTo>
                    <a:pt x="303829" y="22646"/>
                  </a:lnTo>
                  <a:lnTo>
                    <a:pt x="348944" y="10245"/>
                  </a:lnTo>
                  <a:lnTo>
                    <a:pt x="395840" y="2606"/>
                  </a:lnTo>
                  <a:lnTo>
                    <a:pt x="444246" y="0"/>
                  </a:lnTo>
                  <a:lnTo>
                    <a:pt x="2222754" y="0"/>
                  </a:lnTo>
                  <a:lnTo>
                    <a:pt x="2271161" y="2606"/>
                  </a:lnTo>
                  <a:lnTo>
                    <a:pt x="2318059" y="10245"/>
                  </a:lnTo>
                  <a:lnTo>
                    <a:pt x="2363175" y="22646"/>
                  </a:lnTo>
                  <a:lnTo>
                    <a:pt x="2406239" y="39538"/>
                  </a:lnTo>
                  <a:lnTo>
                    <a:pt x="2446979" y="60649"/>
                  </a:lnTo>
                  <a:lnTo>
                    <a:pt x="2485125" y="85709"/>
                  </a:lnTo>
                  <a:lnTo>
                    <a:pt x="2520407" y="114447"/>
                  </a:lnTo>
                  <a:lnTo>
                    <a:pt x="2552552" y="146592"/>
                  </a:lnTo>
                  <a:lnTo>
                    <a:pt x="2581290" y="181874"/>
                  </a:lnTo>
                  <a:lnTo>
                    <a:pt x="2606350" y="220020"/>
                  </a:lnTo>
                  <a:lnTo>
                    <a:pt x="2627461" y="260760"/>
                  </a:lnTo>
                  <a:lnTo>
                    <a:pt x="2644353" y="303824"/>
                  </a:lnTo>
                  <a:lnTo>
                    <a:pt x="2656754" y="348940"/>
                  </a:lnTo>
                  <a:lnTo>
                    <a:pt x="2664393" y="395838"/>
                  </a:lnTo>
                  <a:lnTo>
                    <a:pt x="2667000" y="444246"/>
                  </a:lnTo>
                  <a:lnTo>
                    <a:pt x="2664393" y="492653"/>
                  </a:lnTo>
                  <a:lnTo>
                    <a:pt x="2656754" y="539551"/>
                  </a:lnTo>
                  <a:lnTo>
                    <a:pt x="2644353" y="584667"/>
                  </a:lnTo>
                  <a:lnTo>
                    <a:pt x="2627461" y="627731"/>
                  </a:lnTo>
                  <a:lnTo>
                    <a:pt x="2606350" y="668471"/>
                  </a:lnTo>
                  <a:lnTo>
                    <a:pt x="2581290" y="706617"/>
                  </a:lnTo>
                  <a:lnTo>
                    <a:pt x="2552552" y="741899"/>
                  </a:lnTo>
                  <a:lnTo>
                    <a:pt x="2520407" y="774044"/>
                  </a:lnTo>
                  <a:lnTo>
                    <a:pt x="2485125" y="802782"/>
                  </a:lnTo>
                  <a:lnTo>
                    <a:pt x="2446979" y="827842"/>
                  </a:lnTo>
                  <a:lnTo>
                    <a:pt x="2406239" y="848953"/>
                  </a:lnTo>
                  <a:lnTo>
                    <a:pt x="2363175" y="865845"/>
                  </a:lnTo>
                  <a:lnTo>
                    <a:pt x="2318059" y="878246"/>
                  </a:lnTo>
                  <a:lnTo>
                    <a:pt x="2271161" y="885885"/>
                  </a:lnTo>
                  <a:lnTo>
                    <a:pt x="2222754" y="888491"/>
                  </a:lnTo>
                  <a:lnTo>
                    <a:pt x="444246" y="888491"/>
                  </a:lnTo>
                  <a:lnTo>
                    <a:pt x="395840" y="885885"/>
                  </a:lnTo>
                  <a:lnTo>
                    <a:pt x="348944" y="878246"/>
                  </a:lnTo>
                  <a:lnTo>
                    <a:pt x="303829" y="865845"/>
                  </a:lnTo>
                  <a:lnTo>
                    <a:pt x="260766" y="848953"/>
                  </a:lnTo>
                  <a:lnTo>
                    <a:pt x="220026" y="827842"/>
                  </a:lnTo>
                  <a:lnTo>
                    <a:pt x="181879" y="802782"/>
                  </a:lnTo>
                  <a:lnTo>
                    <a:pt x="146598" y="774044"/>
                  </a:lnTo>
                  <a:lnTo>
                    <a:pt x="114452" y="741899"/>
                  </a:lnTo>
                  <a:lnTo>
                    <a:pt x="85713" y="706617"/>
                  </a:lnTo>
                  <a:lnTo>
                    <a:pt x="60652" y="668471"/>
                  </a:lnTo>
                  <a:lnTo>
                    <a:pt x="39540" y="627731"/>
                  </a:lnTo>
                  <a:lnTo>
                    <a:pt x="22647" y="584667"/>
                  </a:lnTo>
                  <a:lnTo>
                    <a:pt x="10246" y="539551"/>
                  </a:lnTo>
                  <a:lnTo>
                    <a:pt x="2606" y="492653"/>
                  </a:lnTo>
                  <a:lnTo>
                    <a:pt x="0" y="444246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62928" y="2075688"/>
              <a:ext cx="2597150" cy="1016635"/>
            </a:xfrm>
            <a:custGeom>
              <a:avLst/>
              <a:gdLst/>
              <a:ahLst/>
              <a:cxnLst/>
              <a:rect l="l" t="t" r="r" b="b"/>
              <a:pathLst>
                <a:path w="2597150" h="1016635">
                  <a:moveTo>
                    <a:pt x="0" y="1016508"/>
                  </a:moveTo>
                  <a:lnTo>
                    <a:pt x="2596896" y="1016508"/>
                  </a:lnTo>
                  <a:lnTo>
                    <a:pt x="2596896" y="0"/>
                  </a:lnTo>
                  <a:lnTo>
                    <a:pt x="0" y="0"/>
                  </a:lnTo>
                  <a:lnTo>
                    <a:pt x="0" y="101650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759956" y="2092832"/>
            <a:ext cx="240411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spc="-235" dirty="0">
                <a:solidFill>
                  <a:srgbClr val="990000"/>
                </a:solidFill>
                <a:latin typeface="Arial"/>
                <a:cs typeface="Arial"/>
              </a:rPr>
              <a:t>Yêu </a:t>
            </a:r>
            <a:r>
              <a:rPr sz="2000" b="1" spc="-190" dirty="0">
                <a:solidFill>
                  <a:srgbClr val="990000"/>
                </a:solidFill>
                <a:latin typeface="Arial"/>
                <a:cs typeface="Arial"/>
              </a:rPr>
              <a:t>cầu </a:t>
            </a:r>
            <a:r>
              <a:rPr sz="2000" b="1" spc="-229" dirty="0">
                <a:solidFill>
                  <a:srgbClr val="990000"/>
                </a:solidFill>
                <a:latin typeface="Arial"/>
                <a:cs typeface="Arial"/>
              </a:rPr>
              <a:t>các </a:t>
            </a:r>
            <a:r>
              <a:rPr sz="2000" b="1" spc="-110" dirty="0">
                <a:solidFill>
                  <a:srgbClr val="990000"/>
                </a:solidFill>
                <a:latin typeface="Arial"/>
                <a:cs typeface="Arial"/>
              </a:rPr>
              <a:t>thành </a:t>
            </a:r>
            <a:r>
              <a:rPr sz="2000" b="1" spc="-125" dirty="0">
                <a:solidFill>
                  <a:srgbClr val="990000"/>
                </a:solidFill>
                <a:latin typeface="Arial"/>
                <a:cs typeface="Arial"/>
              </a:rPr>
              <a:t>viên  </a:t>
            </a:r>
            <a:r>
              <a:rPr sz="2000" b="1" spc="-185" dirty="0">
                <a:solidFill>
                  <a:srgbClr val="990000"/>
                </a:solidFill>
                <a:latin typeface="Arial"/>
                <a:cs typeface="Arial"/>
              </a:rPr>
              <a:t>bước </a:t>
            </a:r>
            <a:r>
              <a:rPr sz="2000" b="1" spc="-155" dirty="0">
                <a:solidFill>
                  <a:srgbClr val="990000"/>
                </a:solidFill>
                <a:latin typeface="Arial"/>
                <a:cs typeface="Arial"/>
              </a:rPr>
              <a:t>vào </a:t>
            </a:r>
            <a:r>
              <a:rPr sz="2000" b="1" spc="-130" dirty="0">
                <a:solidFill>
                  <a:srgbClr val="990000"/>
                </a:solidFill>
                <a:latin typeface="Arial"/>
                <a:cs typeface="Arial"/>
              </a:rPr>
              <a:t>trong</a:t>
            </a:r>
            <a:r>
              <a:rPr sz="2000" b="1" spc="-4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990000"/>
                </a:solidFill>
                <a:latin typeface="Arial"/>
                <a:cs typeface="Arial"/>
              </a:rPr>
              <a:t>vòng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90" dirty="0">
                <a:solidFill>
                  <a:srgbClr val="990000"/>
                </a:solidFill>
                <a:latin typeface="Arial"/>
                <a:cs typeface="Arial"/>
              </a:rPr>
              <a:t>tròn </a:t>
            </a:r>
            <a:r>
              <a:rPr sz="2000" b="1" spc="-130" dirty="0">
                <a:solidFill>
                  <a:srgbClr val="990000"/>
                </a:solidFill>
                <a:latin typeface="Arial"/>
                <a:cs typeface="Arial"/>
              </a:rPr>
              <a:t>” </a:t>
            </a:r>
            <a:r>
              <a:rPr sz="2000" b="1" spc="-170" dirty="0">
                <a:solidFill>
                  <a:srgbClr val="990000"/>
                </a:solidFill>
                <a:latin typeface="Arial"/>
                <a:cs typeface="Arial"/>
              </a:rPr>
              <a:t>chậu</a:t>
            </a:r>
            <a:r>
              <a:rPr sz="2000" b="1" spc="-15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990000"/>
                </a:solidFill>
                <a:latin typeface="Arial"/>
                <a:cs typeface="Arial"/>
              </a:rPr>
              <a:t>cá”.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20257" y="2141092"/>
            <a:ext cx="3420110" cy="3001010"/>
            <a:chOff x="6120257" y="2141092"/>
            <a:chExt cx="3420110" cy="3001010"/>
          </a:xfrm>
        </p:grpSpPr>
        <p:sp>
          <p:nvSpPr>
            <p:cNvPr id="20" name="object 20"/>
            <p:cNvSpPr/>
            <p:nvPr/>
          </p:nvSpPr>
          <p:spPr>
            <a:xfrm>
              <a:off x="6477762" y="2155697"/>
              <a:ext cx="3048000" cy="791210"/>
            </a:xfrm>
            <a:custGeom>
              <a:avLst/>
              <a:gdLst/>
              <a:ahLst/>
              <a:cxnLst/>
              <a:rect l="l" t="t" r="r" b="b"/>
              <a:pathLst>
                <a:path w="3048000" h="791210">
                  <a:moveTo>
                    <a:pt x="0" y="395477"/>
                  </a:moveTo>
                  <a:lnTo>
                    <a:pt x="2660" y="349352"/>
                  </a:lnTo>
                  <a:lnTo>
                    <a:pt x="10443" y="304791"/>
                  </a:lnTo>
                  <a:lnTo>
                    <a:pt x="23053" y="262090"/>
                  </a:lnTo>
                  <a:lnTo>
                    <a:pt x="40192" y="221546"/>
                  </a:lnTo>
                  <a:lnTo>
                    <a:pt x="61565" y="183456"/>
                  </a:lnTo>
                  <a:lnTo>
                    <a:pt x="86874" y="148116"/>
                  </a:lnTo>
                  <a:lnTo>
                    <a:pt x="115824" y="115824"/>
                  </a:lnTo>
                  <a:lnTo>
                    <a:pt x="148116" y="86874"/>
                  </a:lnTo>
                  <a:lnTo>
                    <a:pt x="183456" y="61565"/>
                  </a:lnTo>
                  <a:lnTo>
                    <a:pt x="221546" y="40192"/>
                  </a:lnTo>
                  <a:lnTo>
                    <a:pt x="262090" y="23053"/>
                  </a:lnTo>
                  <a:lnTo>
                    <a:pt x="304791" y="10443"/>
                  </a:lnTo>
                  <a:lnTo>
                    <a:pt x="349352" y="2660"/>
                  </a:lnTo>
                  <a:lnTo>
                    <a:pt x="395478" y="0"/>
                  </a:lnTo>
                  <a:lnTo>
                    <a:pt x="2652521" y="0"/>
                  </a:lnTo>
                  <a:lnTo>
                    <a:pt x="2698647" y="2660"/>
                  </a:lnTo>
                  <a:lnTo>
                    <a:pt x="2743208" y="10443"/>
                  </a:lnTo>
                  <a:lnTo>
                    <a:pt x="2785909" y="23053"/>
                  </a:lnTo>
                  <a:lnTo>
                    <a:pt x="2826453" y="40192"/>
                  </a:lnTo>
                  <a:lnTo>
                    <a:pt x="2864543" y="61565"/>
                  </a:lnTo>
                  <a:lnTo>
                    <a:pt x="2899883" y="86874"/>
                  </a:lnTo>
                  <a:lnTo>
                    <a:pt x="2932175" y="115824"/>
                  </a:lnTo>
                  <a:lnTo>
                    <a:pt x="2961125" y="148116"/>
                  </a:lnTo>
                  <a:lnTo>
                    <a:pt x="2986434" y="183456"/>
                  </a:lnTo>
                  <a:lnTo>
                    <a:pt x="3007807" y="221546"/>
                  </a:lnTo>
                  <a:lnTo>
                    <a:pt x="3024946" y="262090"/>
                  </a:lnTo>
                  <a:lnTo>
                    <a:pt x="3037556" y="304791"/>
                  </a:lnTo>
                  <a:lnTo>
                    <a:pt x="3045339" y="349352"/>
                  </a:lnTo>
                  <a:lnTo>
                    <a:pt x="3047999" y="395477"/>
                  </a:lnTo>
                  <a:lnTo>
                    <a:pt x="3045339" y="441603"/>
                  </a:lnTo>
                  <a:lnTo>
                    <a:pt x="3037556" y="486164"/>
                  </a:lnTo>
                  <a:lnTo>
                    <a:pt x="3024946" y="528865"/>
                  </a:lnTo>
                  <a:lnTo>
                    <a:pt x="3007807" y="569409"/>
                  </a:lnTo>
                  <a:lnTo>
                    <a:pt x="2986434" y="607499"/>
                  </a:lnTo>
                  <a:lnTo>
                    <a:pt x="2961125" y="642839"/>
                  </a:lnTo>
                  <a:lnTo>
                    <a:pt x="2932176" y="675131"/>
                  </a:lnTo>
                  <a:lnTo>
                    <a:pt x="2899883" y="704081"/>
                  </a:lnTo>
                  <a:lnTo>
                    <a:pt x="2864543" y="729390"/>
                  </a:lnTo>
                  <a:lnTo>
                    <a:pt x="2826453" y="750763"/>
                  </a:lnTo>
                  <a:lnTo>
                    <a:pt x="2785909" y="767902"/>
                  </a:lnTo>
                  <a:lnTo>
                    <a:pt x="2743208" y="780512"/>
                  </a:lnTo>
                  <a:lnTo>
                    <a:pt x="2698647" y="788295"/>
                  </a:lnTo>
                  <a:lnTo>
                    <a:pt x="2652521" y="790955"/>
                  </a:lnTo>
                  <a:lnTo>
                    <a:pt x="395478" y="790955"/>
                  </a:lnTo>
                  <a:lnTo>
                    <a:pt x="349352" y="788295"/>
                  </a:lnTo>
                  <a:lnTo>
                    <a:pt x="304791" y="780512"/>
                  </a:lnTo>
                  <a:lnTo>
                    <a:pt x="262090" y="767902"/>
                  </a:lnTo>
                  <a:lnTo>
                    <a:pt x="221546" y="750763"/>
                  </a:lnTo>
                  <a:lnTo>
                    <a:pt x="183456" y="729390"/>
                  </a:lnTo>
                  <a:lnTo>
                    <a:pt x="148116" y="704081"/>
                  </a:lnTo>
                  <a:lnTo>
                    <a:pt x="115823" y="675131"/>
                  </a:lnTo>
                  <a:lnTo>
                    <a:pt x="86874" y="642839"/>
                  </a:lnTo>
                  <a:lnTo>
                    <a:pt x="61565" y="607499"/>
                  </a:lnTo>
                  <a:lnTo>
                    <a:pt x="40192" y="569409"/>
                  </a:lnTo>
                  <a:lnTo>
                    <a:pt x="23053" y="528865"/>
                  </a:lnTo>
                  <a:lnTo>
                    <a:pt x="10443" y="486164"/>
                  </a:lnTo>
                  <a:lnTo>
                    <a:pt x="2660" y="441603"/>
                  </a:lnTo>
                  <a:lnTo>
                    <a:pt x="0" y="395477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34862" y="4670297"/>
              <a:ext cx="2780030" cy="457200"/>
            </a:xfrm>
            <a:custGeom>
              <a:avLst/>
              <a:gdLst/>
              <a:ahLst/>
              <a:cxnLst/>
              <a:rect l="l" t="t" r="r" b="b"/>
              <a:pathLst>
                <a:path w="2780029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551176" y="0"/>
                  </a:lnTo>
                  <a:lnTo>
                    <a:pt x="2597242" y="4644"/>
                  </a:lnTo>
                  <a:lnTo>
                    <a:pt x="2640151" y="17966"/>
                  </a:lnTo>
                  <a:lnTo>
                    <a:pt x="2678982" y="39045"/>
                  </a:lnTo>
                  <a:lnTo>
                    <a:pt x="2712815" y="66960"/>
                  </a:lnTo>
                  <a:lnTo>
                    <a:pt x="2740730" y="100793"/>
                  </a:lnTo>
                  <a:lnTo>
                    <a:pt x="2761809" y="139624"/>
                  </a:lnTo>
                  <a:lnTo>
                    <a:pt x="2775131" y="182533"/>
                  </a:lnTo>
                  <a:lnTo>
                    <a:pt x="2779776" y="228600"/>
                  </a:lnTo>
                  <a:lnTo>
                    <a:pt x="2775131" y="274666"/>
                  </a:lnTo>
                  <a:lnTo>
                    <a:pt x="2761809" y="317575"/>
                  </a:lnTo>
                  <a:lnTo>
                    <a:pt x="2740730" y="356406"/>
                  </a:lnTo>
                  <a:lnTo>
                    <a:pt x="2712815" y="390239"/>
                  </a:lnTo>
                  <a:lnTo>
                    <a:pt x="2678982" y="418154"/>
                  </a:lnTo>
                  <a:lnTo>
                    <a:pt x="2640151" y="439233"/>
                  </a:lnTo>
                  <a:lnTo>
                    <a:pt x="2597242" y="452555"/>
                  </a:lnTo>
                  <a:lnTo>
                    <a:pt x="2551176" y="457200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04203" y="4622291"/>
            <a:ext cx="2600325" cy="401320"/>
          </a:xfrm>
          <a:prstGeom prst="rect">
            <a:avLst/>
          </a:prstGeom>
          <a:ln w="9144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36550">
              <a:lnSpc>
                <a:spcPts val="2055"/>
              </a:lnSpc>
            </a:pPr>
            <a:r>
              <a:rPr sz="2000" b="1" spc="-155" dirty="0">
                <a:solidFill>
                  <a:srgbClr val="990000"/>
                </a:solidFill>
                <a:latin typeface="Arial"/>
                <a:cs typeface="Arial"/>
              </a:rPr>
              <a:t>Người </a:t>
            </a:r>
            <a:r>
              <a:rPr sz="2000" b="1" spc="-100" dirty="0">
                <a:solidFill>
                  <a:srgbClr val="990000"/>
                </a:solidFill>
                <a:latin typeface="Arial"/>
                <a:cs typeface="Arial"/>
              </a:rPr>
              <a:t>điều </a:t>
            </a:r>
            <a:r>
              <a:rPr sz="2000" b="1" spc="-145" dirty="0">
                <a:solidFill>
                  <a:srgbClr val="990000"/>
                </a:solidFill>
                <a:latin typeface="Arial"/>
                <a:cs typeface="Arial"/>
              </a:rPr>
              <a:t>hành </a:t>
            </a:r>
            <a:r>
              <a:rPr sz="2000" b="1" spc="-135" dirty="0">
                <a:solidFill>
                  <a:srgbClr val="990000"/>
                </a:solidFill>
                <a:latin typeface="Arial"/>
                <a:cs typeface="Arial"/>
              </a:rPr>
              <a:t>nêu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6282" y="4870196"/>
            <a:ext cx="29743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95" dirty="0">
                <a:solidFill>
                  <a:srgbClr val="990000"/>
                </a:solidFill>
                <a:latin typeface="Arial"/>
                <a:cs typeface="Arial"/>
              </a:rPr>
              <a:t>chủ </a:t>
            </a:r>
            <a:r>
              <a:rPr sz="2000" b="1" spc="-130" dirty="0">
                <a:solidFill>
                  <a:srgbClr val="990000"/>
                </a:solidFill>
                <a:latin typeface="Arial"/>
                <a:cs typeface="Arial"/>
              </a:rPr>
              <a:t>đềvà </a:t>
            </a:r>
            <a:r>
              <a:rPr sz="2000" b="1" spc="-95" dirty="0">
                <a:solidFill>
                  <a:srgbClr val="990000"/>
                </a:solidFill>
                <a:latin typeface="Arial"/>
                <a:cs typeface="Arial"/>
              </a:rPr>
              <a:t>bắt </a:t>
            </a:r>
            <a:r>
              <a:rPr sz="2000" b="1" spc="-125" dirty="0">
                <a:solidFill>
                  <a:srgbClr val="990000"/>
                </a:solidFill>
                <a:latin typeface="Arial"/>
                <a:cs typeface="Arial"/>
              </a:rPr>
              <a:t>đầu </a:t>
            </a:r>
            <a:r>
              <a:rPr sz="2000" b="1" spc="-100" dirty="0">
                <a:solidFill>
                  <a:srgbClr val="990000"/>
                </a:solidFill>
                <a:latin typeface="Arial"/>
                <a:cs typeface="Arial"/>
              </a:rPr>
              <a:t>thảo</a:t>
            </a:r>
            <a:r>
              <a:rPr sz="2000" b="1" spc="-55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100" dirty="0">
                <a:solidFill>
                  <a:srgbClr val="990000"/>
                </a:solidFill>
                <a:latin typeface="Arial"/>
                <a:cs typeface="Arial"/>
              </a:rPr>
              <a:t>luận.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094988" y="4503420"/>
            <a:ext cx="4988560" cy="2010410"/>
            <a:chOff x="4094988" y="4503420"/>
            <a:chExt cx="4988560" cy="2010410"/>
          </a:xfrm>
        </p:grpSpPr>
        <p:sp>
          <p:nvSpPr>
            <p:cNvPr id="25" name="object 25"/>
            <p:cNvSpPr/>
            <p:nvPr/>
          </p:nvSpPr>
          <p:spPr>
            <a:xfrm>
              <a:off x="6020561" y="4517898"/>
              <a:ext cx="3048000" cy="838200"/>
            </a:xfrm>
            <a:custGeom>
              <a:avLst/>
              <a:gdLst/>
              <a:ahLst/>
              <a:cxnLst/>
              <a:rect l="l" t="t" r="r" b="b"/>
              <a:pathLst>
                <a:path w="3048000" h="838200">
                  <a:moveTo>
                    <a:pt x="0" y="419100"/>
                  </a:moveTo>
                  <a:lnTo>
                    <a:pt x="2818" y="370213"/>
                  </a:lnTo>
                  <a:lnTo>
                    <a:pt x="11065" y="322985"/>
                  </a:lnTo>
                  <a:lnTo>
                    <a:pt x="24426" y="277731"/>
                  </a:lnTo>
                  <a:lnTo>
                    <a:pt x="42587" y="234764"/>
                  </a:lnTo>
                  <a:lnTo>
                    <a:pt x="65234" y="194399"/>
                  </a:lnTo>
                  <a:lnTo>
                    <a:pt x="92053" y="156949"/>
                  </a:lnTo>
                  <a:lnTo>
                    <a:pt x="122729" y="122729"/>
                  </a:lnTo>
                  <a:lnTo>
                    <a:pt x="156949" y="92053"/>
                  </a:lnTo>
                  <a:lnTo>
                    <a:pt x="194399" y="65234"/>
                  </a:lnTo>
                  <a:lnTo>
                    <a:pt x="234764" y="42587"/>
                  </a:lnTo>
                  <a:lnTo>
                    <a:pt x="277731" y="24426"/>
                  </a:lnTo>
                  <a:lnTo>
                    <a:pt x="322985" y="11065"/>
                  </a:lnTo>
                  <a:lnTo>
                    <a:pt x="370213" y="2818"/>
                  </a:lnTo>
                  <a:lnTo>
                    <a:pt x="419100" y="0"/>
                  </a:lnTo>
                  <a:lnTo>
                    <a:pt x="2628899" y="0"/>
                  </a:lnTo>
                  <a:lnTo>
                    <a:pt x="2677786" y="2818"/>
                  </a:lnTo>
                  <a:lnTo>
                    <a:pt x="2725014" y="11065"/>
                  </a:lnTo>
                  <a:lnTo>
                    <a:pt x="2770268" y="24426"/>
                  </a:lnTo>
                  <a:lnTo>
                    <a:pt x="2813235" y="42587"/>
                  </a:lnTo>
                  <a:lnTo>
                    <a:pt x="2853600" y="65234"/>
                  </a:lnTo>
                  <a:lnTo>
                    <a:pt x="2891050" y="92053"/>
                  </a:lnTo>
                  <a:lnTo>
                    <a:pt x="2925270" y="122729"/>
                  </a:lnTo>
                  <a:lnTo>
                    <a:pt x="2955946" y="156949"/>
                  </a:lnTo>
                  <a:lnTo>
                    <a:pt x="2982765" y="194399"/>
                  </a:lnTo>
                  <a:lnTo>
                    <a:pt x="3005412" y="234764"/>
                  </a:lnTo>
                  <a:lnTo>
                    <a:pt x="3023573" y="277731"/>
                  </a:lnTo>
                  <a:lnTo>
                    <a:pt x="3036934" y="322985"/>
                  </a:lnTo>
                  <a:lnTo>
                    <a:pt x="3045181" y="370213"/>
                  </a:lnTo>
                  <a:lnTo>
                    <a:pt x="3047999" y="419100"/>
                  </a:lnTo>
                  <a:lnTo>
                    <a:pt x="3045181" y="467986"/>
                  </a:lnTo>
                  <a:lnTo>
                    <a:pt x="3036934" y="515214"/>
                  </a:lnTo>
                  <a:lnTo>
                    <a:pt x="3023573" y="560468"/>
                  </a:lnTo>
                  <a:lnTo>
                    <a:pt x="3005412" y="603435"/>
                  </a:lnTo>
                  <a:lnTo>
                    <a:pt x="2982765" y="643800"/>
                  </a:lnTo>
                  <a:lnTo>
                    <a:pt x="2955946" y="681250"/>
                  </a:lnTo>
                  <a:lnTo>
                    <a:pt x="2925270" y="715470"/>
                  </a:lnTo>
                  <a:lnTo>
                    <a:pt x="2891050" y="746146"/>
                  </a:lnTo>
                  <a:lnTo>
                    <a:pt x="2853600" y="772965"/>
                  </a:lnTo>
                  <a:lnTo>
                    <a:pt x="2813235" y="795612"/>
                  </a:lnTo>
                  <a:lnTo>
                    <a:pt x="2770268" y="813773"/>
                  </a:lnTo>
                  <a:lnTo>
                    <a:pt x="2725014" y="827134"/>
                  </a:lnTo>
                  <a:lnTo>
                    <a:pt x="2677786" y="835381"/>
                  </a:lnTo>
                  <a:lnTo>
                    <a:pt x="2628899" y="838199"/>
                  </a:lnTo>
                  <a:lnTo>
                    <a:pt x="419100" y="838199"/>
                  </a:lnTo>
                  <a:lnTo>
                    <a:pt x="370213" y="835381"/>
                  </a:lnTo>
                  <a:lnTo>
                    <a:pt x="322985" y="827134"/>
                  </a:lnTo>
                  <a:lnTo>
                    <a:pt x="277731" y="813773"/>
                  </a:lnTo>
                  <a:lnTo>
                    <a:pt x="234764" y="795612"/>
                  </a:lnTo>
                  <a:lnTo>
                    <a:pt x="194399" y="772965"/>
                  </a:lnTo>
                  <a:lnTo>
                    <a:pt x="156949" y="746146"/>
                  </a:lnTo>
                  <a:lnTo>
                    <a:pt x="122729" y="715470"/>
                  </a:lnTo>
                  <a:lnTo>
                    <a:pt x="92053" y="681250"/>
                  </a:lnTo>
                  <a:lnTo>
                    <a:pt x="65234" y="643800"/>
                  </a:lnTo>
                  <a:lnTo>
                    <a:pt x="42587" y="603435"/>
                  </a:lnTo>
                  <a:lnTo>
                    <a:pt x="24426" y="560468"/>
                  </a:lnTo>
                  <a:lnTo>
                    <a:pt x="11065" y="515214"/>
                  </a:lnTo>
                  <a:lnTo>
                    <a:pt x="2818" y="467986"/>
                  </a:lnTo>
                  <a:lnTo>
                    <a:pt x="0" y="419100"/>
                  </a:lnTo>
                  <a:close/>
                </a:path>
              </a:pathLst>
            </a:custGeom>
            <a:ln w="28955">
              <a:solidFill>
                <a:srgbClr val="99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09466" y="5737098"/>
              <a:ext cx="3345179" cy="762000"/>
            </a:xfrm>
            <a:custGeom>
              <a:avLst/>
              <a:gdLst/>
              <a:ahLst/>
              <a:cxnLst/>
              <a:rect l="l" t="t" r="r" b="b"/>
              <a:pathLst>
                <a:path w="3345179" h="762000">
                  <a:moveTo>
                    <a:pt x="0" y="380999"/>
                  </a:moveTo>
                  <a:lnTo>
                    <a:pt x="2968" y="333207"/>
                  </a:lnTo>
                  <a:lnTo>
                    <a:pt x="11634" y="287185"/>
                  </a:lnTo>
                  <a:lnTo>
                    <a:pt x="25643" y="243293"/>
                  </a:lnTo>
                  <a:lnTo>
                    <a:pt x="44636" y="201887"/>
                  </a:lnTo>
                  <a:lnTo>
                    <a:pt x="68257" y="163323"/>
                  </a:lnTo>
                  <a:lnTo>
                    <a:pt x="96149" y="127960"/>
                  </a:lnTo>
                  <a:lnTo>
                    <a:pt x="127955" y="96153"/>
                  </a:lnTo>
                  <a:lnTo>
                    <a:pt x="163318" y="68260"/>
                  </a:lnTo>
                  <a:lnTo>
                    <a:pt x="201881" y="44638"/>
                  </a:lnTo>
                  <a:lnTo>
                    <a:pt x="243288" y="25644"/>
                  </a:lnTo>
                  <a:lnTo>
                    <a:pt x="287181" y="11635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2964180" y="0"/>
                  </a:lnTo>
                  <a:lnTo>
                    <a:pt x="3011975" y="2968"/>
                  </a:lnTo>
                  <a:lnTo>
                    <a:pt x="3057998" y="11635"/>
                  </a:lnTo>
                  <a:lnTo>
                    <a:pt x="3101891" y="25644"/>
                  </a:lnTo>
                  <a:lnTo>
                    <a:pt x="3143298" y="44638"/>
                  </a:lnTo>
                  <a:lnTo>
                    <a:pt x="3181861" y="68260"/>
                  </a:lnTo>
                  <a:lnTo>
                    <a:pt x="3217224" y="96153"/>
                  </a:lnTo>
                  <a:lnTo>
                    <a:pt x="3249030" y="127960"/>
                  </a:lnTo>
                  <a:lnTo>
                    <a:pt x="3276922" y="163323"/>
                  </a:lnTo>
                  <a:lnTo>
                    <a:pt x="3300543" y="201887"/>
                  </a:lnTo>
                  <a:lnTo>
                    <a:pt x="3319536" y="243293"/>
                  </a:lnTo>
                  <a:lnTo>
                    <a:pt x="3333545" y="287185"/>
                  </a:lnTo>
                  <a:lnTo>
                    <a:pt x="3342211" y="333207"/>
                  </a:lnTo>
                  <a:lnTo>
                    <a:pt x="3345180" y="380999"/>
                  </a:lnTo>
                  <a:lnTo>
                    <a:pt x="3342211" y="428792"/>
                  </a:lnTo>
                  <a:lnTo>
                    <a:pt x="3333545" y="474814"/>
                  </a:lnTo>
                  <a:lnTo>
                    <a:pt x="3319536" y="518706"/>
                  </a:lnTo>
                  <a:lnTo>
                    <a:pt x="3300543" y="560112"/>
                  </a:lnTo>
                  <a:lnTo>
                    <a:pt x="3276922" y="598676"/>
                  </a:lnTo>
                  <a:lnTo>
                    <a:pt x="3249030" y="634039"/>
                  </a:lnTo>
                  <a:lnTo>
                    <a:pt x="3217224" y="665846"/>
                  </a:lnTo>
                  <a:lnTo>
                    <a:pt x="3181861" y="693739"/>
                  </a:lnTo>
                  <a:lnTo>
                    <a:pt x="3143298" y="717361"/>
                  </a:lnTo>
                  <a:lnTo>
                    <a:pt x="3101891" y="736355"/>
                  </a:lnTo>
                  <a:lnTo>
                    <a:pt x="3057998" y="750364"/>
                  </a:lnTo>
                  <a:lnTo>
                    <a:pt x="3011975" y="759031"/>
                  </a:lnTo>
                  <a:lnTo>
                    <a:pt x="2964180" y="761999"/>
                  </a:lnTo>
                  <a:lnTo>
                    <a:pt x="381000" y="761999"/>
                  </a:lnTo>
                  <a:lnTo>
                    <a:pt x="333204" y="759031"/>
                  </a:lnTo>
                  <a:lnTo>
                    <a:pt x="287181" y="750363"/>
                  </a:lnTo>
                  <a:lnTo>
                    <a:pt x="243288" y="736353"/>
                  </a:lnTo>
                  <a:lnTo>
                    <a:pt x="201881" y="717358"/>
                  </a:lnTo>
                  <a:lnTo>
                    <a:pt x="163318" y="693735"/>
                  </a:lnTo>
                  <a:lnTo>
                    <a:pt x="127955" y="665841"/>
                  </a:lnTo>
                  <a:lnTo>
                    <a:pt x="96149" y="634034"/>
                  </a:lnTo>
                  <a:lnTo>
                    <a:pt x="68257" y="598670"/>
                  </a:lnTo>
                  <a:lnTo>
                    <a:pt x="44636" y="560106"/>
                  </a:lnTo>
                  <a:lnTo>
                    <a:pt x="25643" y="518701"/>
                  </a:lnTo>
                  <a:lnTo>
                    <a:pt x="11634" y="474809"/>
                  </a:lnTo>
                  <a:lnTo>
                    <a:pt x="2968" y="428790"/>
                  </a:lnTo>
                  <a:lnTo>
                    <a:pt x="0" y="380999"/>
                  </a:lnTo>
                  <a:close/>
                </a:path>
              </a:pathLst>
            </a:custGeom>
            <a:ln w="28956">
              <a:solidFill>
                <a:srgbClr val="CC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117975" y="5830620"/>
            <a:ext cx="30994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40" dirty="0">
                <a:solidFill>
                  <a:srgbClr val="990000"/>
                </a:solidFill>
                <a:latin typeface="Arial"/>
                <a:cs typeface="Arial"/>
              </a:rPr>
              <a:t>Giải </a:t>
            </a:r>
            <a:r>
              <a:rPr sz="2000" b="1" spc="-125" dirty="0">
                <a:solidFill>
                  <a:srgbClr val="990000"/>
                </a:solidFill>
                <a:latin typeface="Arial"/>
                <a:cs typeface="Arial"/>
              </a:rPr>
              <a:t>thích </a:t>
            </a:r>
            <a:r>
              <a:rPr sz="2000" b="1" spc="-190" dirty="0">
                <a:solidFill>
                  <a:srgbClr val="990000"/>
                </a:solidFill>
                <a:latin typeface="Arial"/>
                <a:cs typeface="Arial"/>
              </a:rPr>
              <a:t>cho </a:t>
            </a:r>
            <a:r>
              <a:rPr sz="2000" b="1" spc="-229" dirty="0">
                <a:solidFill>
                  <a:srgbClr val="990000"/>
                </a:solidFill>
                <a:latin typeface="Arial"/>
                <a:cs typeface="Arial"/>
              </a:rPr>
              <a:t>các </a:t>
            </a:r>
            <a:r>
              <a:rPr sz="2000" b="1" spc="-110" dirty="0">
                <a:solidFill>
                  <a:srgbClr val="990000"/>
                </a:solidFill>
                <a:latin typeface="Arial"/>
                <a:cs typeface="Arial"/>
              </a:rPr>
              <a:t>thành </a:t>
            </a:r>
            <a:r>
              <a:rPr sz="2000" b="1" spc="-125" dirty="0">
                <a:solidFill>
                  <a:srgbClr val="990000"/>
                </a:solidFill>
                <a:latin typeface="Arial"/>
                <a:cs typeface="Arial"/>
              </a:rPr>
              <a:t>viên  </a:t>
            </a:r>
            <a:r>
              <a:rPr sz="2000" b="1" spc="-140" dirty="0">
                <a:solidFill>
                  <a:srgbClr val="990000"/>
                </a:solidFill>
                <a:latin typeface="Arial"/>
                <a:cs typeface="Arial"/>
              </a:rPr>
              <a:t>quan </a:t>
            </a:r>
            <a:r>
              <a:rPr sz="2000" b="1" spc="-150" dirty="0">
                <a:solidFill>
                  <a:srgbClr val="990000"/>
                </a:solidFill>
                <a:latin typeface="Arial"/>
                <a:cs typeface="Arial"/>
              </a:rPr>
              <a:t>sát về </a:t>
            </a:r>
            <a:r>
              <a:rPr sz="2000" b="1" spc="-125" dirty="0">
                <a:solidFill>
                  <a:srgbClr val="990000"/>
                </a:solidFill>
                <a:latin typeface="Arial"/>
                <a:cs typeface="Arial"/>
              </a:rPr>
              <a:t>nhiệm </a:t>
            </a:r>
            <a:r>
              <a:rPr sz="2000" b="1" spc="-160" dirty="0">
                <a:solidFill>
                  <a:srgbClr val="990000"/>
                </a:solidFill>
                <a:latin typeface="Arial"/>
                <a:cs typeface="Arial"/>
              </a:rPr>
              <a:t>vụ </a:t>
            </a:r>
            <a:r>
              <a:rPr sz="2000" b="1" spc="-185" dirty="0">
                <a:solidFill>
                  <a:srgbClr val="990000"/>
                </a:solidFill>
                <a:latin typeface="Arial"/>
                <a:cs typeface="Arial"/>
              </a:rPr>
              <a:t>của</a:t>
            </a:r>
            <a:r>
              <a:rPr sz="2000" b="1" spc="1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000" b="1" spc="-105" dirty="0">
                <a:solidFill>
                  <a:srgbClr val="990000"/>
                </a:solidFill>
                <a:latin typeface="Arial"/>
                <a:cs typeface="Arial"/>
              </a:rPr>
              <a:t>họ.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0086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480" y="33265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LÝ THUYẾT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24808" y="332656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THỰC HÀNH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7216" y="332656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TÍCH HỢP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446" y="980728"/>
            <a:ext cx="291921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629" y="1700808"/>
            <a:ext cx="4032448" cy="403244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479" y="850652"/>
            <a:ext cx="3072408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491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C0BD7E8-2F0D-402A-A909-3B466CCF9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63415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TIÊU HỌC TẬP</a:t>
            </a:r>
            <a:endParaRPr lang="en-US" altLang="en-US" sz="4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17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="" xmlns:a16="http://schemas.microsoft.com/office/drawing/2014/main" id="{814F1F57-A486-4B8F-B632-6FA4732029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03238"/>
            <a:ext cx="91440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altLang="en-US" sz="3600" b="1">
                <a:solidFill>
                  <a:srgbClr val="FF0000"/>
                </a:solidFill>
                <a:latin typeface=".VnArial" panose="020B7200000000000000" pitchFamily="34" charset="0"/>
              </a:rPr>
              <a:t>CÊu tróc môc tiªu gåm 3 thµnh phÇn:</a:t>
            </a:r>
            <a:r>
              <a:rPr lang="en-US" altLang="en-US" b="1">
                <a:solidFill>
                  <a:srgbClr val="FF0000"/>
                </a:solidFill>
                <a:latin typeface=".VnArial" panose="020B7200000000000000" pitchFamily="34" charset="0"/>
              </a:rPr>
              <a:t/>
            </a:r>
            <a:br>
              <a:rPr lang="en-US" altLang="en-US" b="1">
                <a:solidFill>
                  <a:srgbClr val="FF0000"/>
                </a:solidFill>
                <a:latin typeface=".VnArial" panose="020B7200000000000000" pitchFamily="34" charset="0"/>
              </a:rPr>
            </a:br>
            <a:endParaRPr lang="en-US" altLang="en-US" b="1">
              <a:solidFill>
                <a:srgbClr val="FF0000"/>
              </a:solidFill>
              <a:latin typeface=".VnArial" panose="020B7200000000000000" pitchFamily="34" charset="0"/>
            </a:endParaRPr>
          </a:p>
        </p:txBody>
      </p:sp>
      <p:sp>
        <p:nvSpPr>
          <p:cNvPr id="105475" name="AutoShape 3">
            <a:extLst>
              <a:ext uri="{FF2B5EF4-FFF2-40B4-BE49-F238E27FC236}">
                <a16:creationId xmlns="" xmlns:a16="http://schemas.microsoft.com/office/drawing/2014/main" id="{F0AB0ED9-2C90-41A5-9792-9B13D9346E35}"/>
              </a:ext>
            </a:extLst>
          </p:cNvPr>
          <p:cNvSpPr>
            <a:spLocks noChangeAspect="1" noChangeArrowheads="1" noTextEdit="1"/>
          </p:cNvSpPr>
          <p:nvPr/>
        </p:nvSpPr>
        <p:spPr bwMode="gray">
          <a:xfrm>
            <a:off x="3603625" y="3176588"/>
            <a:ext cx="909638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484" name="Freeform 4">
            <a:extLst>
              <a:ext uri="{FF2B5EF4-FFF2-40B4-BE49-F238E27FC236}">
                <a16:creationId xmlns="" xmlns:a16="http://schemas.microsoft.com/office/drawing/2014/main" id="{AA2C5A87-725C-4F2E-92EF-043EAB2B4AED}"/>
              </a:ext>
            </a:extLst>
          </p:cNvPr>
          <p:cNvSpPr>
            <a:spLocks/>
          </p:cNvSpPr>
          <p:nvPr/>
        </p:nvSpPr>
        <p:spPr bwMode="gray">
          <a:xfrm>
            <a:off x="3603625" y="3179764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5477" name="AutoShape 5">
            <a:extLst>
              <a:ext uri="{FF2B5EF4-FFF2-40B4-BE49-F238E27FC236}">
                <a16:creationId xmlns="" xmlns:a16="http://schemas.microsoft.com/office/drawing/2014/main" id="{3821F00C-201A-462D-86DF-8DECCF0604F9}"/>
              </a:ext>
            </a:extLst>
          </p:cNvPr>
          <p:cNvSpPr>
            <a:spLocks noChangeAspect="1" noChangeArrowheads="1" noTextEdit="1"/>
          </p:cNvSpPr>
          <p:nvPr/>
        </p:nvSpPr>
        <p:spPr bwMode="gray">
          <a:xfrm flipH="1">
            <a:off x="5249864" y="31765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486" name="Freeform 6">
            <a:extLst>
              <a:ext uri="{FF2B5EF4-FFF2-40B4-BE49-F238E27FC236}">
                <a16:creationId xmlns="" xmlns:a16="http://schemas.microsoft.com/office/drawing/2014/main" id="{C3654F7E-68AF-495A-A346-A51A7B1BEA58}"/>
              </a:ext>
            </a:extLst>
          </p:cNvPr>
          <p:cNvSpPr>
            <a:spLocks/>
          </p:cNvSpPr>
          <p:nvPr/>
        </p:nvSpPr>
        <p:spPr bwMode="gray">
          <a:xfrm flipH="1">
            <a:off x="5256214" y="3179764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" name="Group 7">
            <a:extLst>
              <a:ext uri="{FF2B5EF4-FFF2-40B4-BE49-F238E27FC236}">
                <a16:creationId xmlns="" xmlns:a16="http://schemas.microsoft.com/office/drawing/2014/main" id="{7E078B50-75BF-4BF7-8FCD-010BA463EB10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1143000"/>
            <a:ext cx="2998788" cy="1601788"/>
            <a:chOff x="1920" y="978"/>
            <a:chExt cx="1889" cy="1009"/>
          </a:xfrm>
        </p:grpSpPr>
        <p:grpSp>
          <p:nvGrpSpPr>
            <p:cNvPr id="3" name="Group 8">
              <a:extLst>
                <a:ext uri="{FF2B5EF4-FFF2-40B4-BE49-F238E27FC236}">
                  <a16:creationId xmlns="" xmlns:a16="http://schemas.microsoft.com/office/drawing/2014/main" id="{2AA0118D-603F-46BC-ADBC-3619DBC962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0" y="978"/>
              <a:ext cx="1889" cy="1009"/>
              <a:chOff x="1997" y="1314"/>
              <a:chExt cx="1889" cy="1009"/>
            </a:xfrm>
          </p:grpSpPr>
          <p:grpSp>
            <p:nvGrpSpPr>
              <p:cNvPr id="4" name="Group 9">
                <a:extLst>
                  <a:ext uri="{FF2B5EF4-FFF2-40B4-BE49-F238E27FC236}">
                    <a16:creationId xmlns="" xmlns:a16="http://schemas.microsoft.com/office/drawing/2014/main" id="{46365BE6-0E69-4DEE-ADD3-D439B0211D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276490" name="Oval 10">
                  <a:extLst>
                    <a:ext uri="{FF2B5EF4-FFF2-40B4-BE49-F238E27FC236}">
                      <a16:creationId xmlns="" xmlns:a16="http://schemas.microsoft.com/office/drawing/2014/main" id="{F3CB13C2-FB02-4AE4-B10D-D17CD8F764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862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76491" name="Oval 11">
                  <a:extLst>
                    <a:ext uri="{FF2B5EF4-FFF2-40B4-BE49-F238E27FC236}">
                      <a16:creationId xmlns="" xmlns:a16="http://schemas.microsoft.com/office/drawing/2014/main" id="{8C60F94B-7FFC-403B-8503-E38F515BC7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44314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76492" name="Oval 12">
                <a:extLst>
                  <a:ext uri="{FF2B5EF4-FFF2-40B4-BE49-F238E27FC236}">
                    <a16:creationId xmlns="" xmlns:a16="http://schemas.microsoft.com/office/drawing/2014/main" id="{809E4658-B5EA-435C-8541-A390ACA573B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6493" name="Oval 13">
                <a:extLst>
                  <a:ext uri="{FF2B5EF4-FFF2-40B4-BE49-F238E27FC236}">
                    <a16:creationId xmlns="" xmlns:a16="http://schemas.microsoft.com/office/drawing/2014/main" id="{1099348C-C865-499C-A26A-141135CE07E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34902"/>
                      <a:invGamma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6494" name="Oval 14">
                <a:extLst>
                  <a:ext uri="{FF2B5EF4-FFF2-40B4-BE49-F238E27FC236}">
                    <a16:creationId xmlns="" xmlns:a16="http://schemas.microsoft.com/office/drawing/2014/main" id="{12302981-ED1B-454E-A528-333F1E4E207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9216"/>
                      <a:invGamma/>
                    </a:schemeClr>
                  </a:gs>
                  <a:gs pos="100000">
                    <a:schemeClr val="accent1">
                      <a:alpha val="4800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6495" name="Oval 15">
                <a:extLst>
                  <a:ext uri="{FF2B5EF4-FFF2-40B4-BE49-F238E27FC236}">
                    <a16:creationId xmlns="" xmlns:a16="http://schemas.microsoft.com/office/drawing/2014/main" id="{957765FE-EE1A-432C-BB3D-B727D84E5A1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3800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05490" name="Text Box 16">
              <a:extLst>
                <a:ext uri="{FF2B5EF4-FFF2-40B4-BE49-F238E27FC236}">
                  <a16:creationId xmlns="" xmlns:a16="http://schemas.microsoft.com/office/drawing/2014/main" id="{15B63616-2F5D-4654-99D5-C4FCA4A65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8" y="1104"/>
              <a:ext cx="1275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.VnArial" panose="020B7200000000000000" pitchFamily="34" charset="0"/>
                </a:rPr>
                <a:t>1.Môc tiªu </a:t>
              </a:r>
            </a:p>
            <a:p>
              <a:pPr algn="ctr" eaLnBrk="1" hangingPunct="1"/>
              <a:r>
                <a:rPr lang="en-US" altLang="en-US" sz="2800" b="1">
                  <a:solidFill>
                    <a:srgbClr val="000000"/>
                  </a:solidFill>
                  <a:latin typeface=".VnArial" panose="020B7200000000000000" pitchFamily="34" charset="0"/>
                </a:rPr>
                <a:t>kiÕn thøc.</a:t>
              </a:r>
              <a:endParaRPr lang="pt-BR" altLang="en-US" sz="2800" b="1">
                <a:solidFill>
                  <a:srgbClr val="000000"/>
                </a:solidFill>
                <a:latin typeface=".VnArial" panose="020B7200000000000000" pitchFamily="34" charset="0"/>
              </a:endParaRPr>
            </a:p>
          </p:txBody>
        </p:sp>
      </p:grpSp>
      <p:grpSp>
        <p:nvGrpSpPr>
          <p:cNvPr id="5" name="Group 17">
            <a:extLst>
              <a:ext uri="{FF2B5EF4-FFF2-40B4-BE49-F238E27FC236}">
                <a16:creationId xmlns="" xmlns:a16="http://schemas.microsoft.com/office/drawing/2014/main" id="{C1622508-2537-4F2C-9B68-6FE5667D35FA}"/>
              </a:ext>
            </a:extLst>
          </p:cNvPr>
          <p:cNvGrpSpPr>
            <a:grpSpLocks/>
          </p:cNvGrpSpPr>
          <p:nvPr/>
        </p:nvGrpSpPr>
        <p:grpSpPr bwMode="auto">
          <a:xfrm>
            <a:off x="1334608" y="2678113"/>
            <a:ext cx="2286000" cy="1631950"/>
            <a:chOff x="720" y="2064"/>
            <a:chExt cx="1440" cy="1680"/>
          </a:xfrm>
        </p:grpSpPr>
        <p:sp>
          <p:nvSpPr>
            <p:cNvPr id="105487" name="AutoShape 18">
              <a:extLst>
                <a:ext uri="{FF2B5EF4-FFF2-40B4-BE49-F238E27FC236}">
                  <a16:creationId xmlns="" xmlns:a16="http://schemas.microsoft.com/office/drawing/2014/main" id="{A4BD7CC7-9272-4128-8C9C-7EF10CC8E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064"/>
              <a:ext cx="1440" cy="16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E3F1FF"/>
                </a:gs>
              </a:gsLst>
              <a:lin ang="5400000" scaled="1"/>
            </a:gradFill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en-US" sz="2400">
                <a:latin typeface=".VnArial" panose="020B7200000000000000" pitchFamily="34" charset="0"/>
              </a:endParaRPr>
            </a:p>
          </p:txBody>
        </p:sp>
        <p:sp>
          <p:nvSpPr>
            <p:cNvPr id="105488" name="Text Box 19">
              <a:extLst>
                <a:ext uri="{FF2B5EF4-FFF2-40B4-BE49-F238E27FC236}">
                  <a16:creationId xmlns="" xmlns:a16="http://schemas.microsoft.com/office/drawing/2014/main" id="{14AA731D-AB44-4A2C-AEB3-1BD4AA133A32}"/>
                </a:ext>
              </a:extLst>
            </p:cNvPr>
            <p:cNvSpPr txBox="1">
              <a:spLocks noChangeArrowheads="1"/>
            </p:cNvSpPr>
            <p:nvPr/>
          </p:nvSpPr>
          <p:spPr bwMode="grayWhite">
            <a:xfrm>
              <a:off x="768" y="2304"/>
              <a:ext cx="1296" cy="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Mục tiêu kỹ năng</a:t>
              </a:r>
              <a:r>
                <a:rPr lang="pt-BR" altLang="en-US" sz="3200" b="1" dirty="0">
                  <a:solidFill>
                    <a:srgbClr val="000000"/>
                  </a:solidFill>
                  <a:latin typeface=".VnArial" panose="020B7200000000000000" pitchFamily="34" charset="0"/>
                </a:rPr>
                <a:t>.</a:t>
              </a:r>
              <a:endParaRPr lang="en-US" altLang="en-US" sz="3200" b="1" dirty="0">
                <a:solidFill>
                  <a:srgbClr val="000000"/>
                </a:solidFill>
                <a:latin typeface=".VnArial" panose="020B7200000000000000" pitchFamily="34" charset="0"/>
              </a:endParaRPr>
            </a:p>
          </p:txBody>
        </p:sp>
      </p:grpSp>
      <p:grpSp>
        <p:nvGrpSpPr>
          <p:cNvPr id="6" name="Group 20">
            <a:extLst>
              <a:ext uri="{FF2B5EF4-FFF2-40B4-BE49-F238E27FC236}">
                <a16:creationId xmlns="" xmlns:a16="http://schemas.microsoft.com/office/drawing/2014/main" id="{13C82C05-DA0F-4CE3-B03D-C8FAFD983A29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2698078"/>
            <a:ext cx="2286000" cy="1883050"/>
            <a:chOff x="3504" y="2064"/>
            <a:chExt cx="1440" cy="1680"/>
          </a:xfrm>
        </p:grpSpPr>
        <p:sp>
          <p:nvSpPr>
            <p:cNvPr id="105485" name="AutoShape 21">
              <a:extLst>
                <a:ext uri="{FF2B5EF4-FFF2-40B4-BE49-F238E27FC236}">
                  <a16:creationId xmlns="" xmlns:a16="http://schemas.microsoft.com/office/drawing/2014/main" id="{F0B1AB65-B9A4-4797-AC24-A4117818C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064"/>
              <a:ext cx="1440" cy="16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CCFF"/>
                </a:gs>
                <a:gs pos="100000">
                  <a:srgbClr val="E3F1FF"/>
                </a:gs>
              </a:gsLst>
              <a:lin ang="5400000" scaled="1"/>
            </a:gradFill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en-US" sz="2400">
                <a:latin typeface=".VnArial" panose="020B7200000000000000" pitchFamily="34" charset="0"/>
              </a:endParaRPr>
            </a:p>
          </p:txBody>
        </p:sp>
        <p:sp>
          <p:nvSpPr>
            <p:cNvPr id="105486" name="Text Box 22">
              <a:extLst>
                <a:ext uri="{FF2B5EF4-FFF2-40B4-BE49-F238E27FC236}">
                  <a16:creationId xmlns="" xmlns:a16="http://schemas.microsoft.com/office/drawing/2014/main" id="{04E41DEE-D65B-40B4-9F84-F8A43C4B103F}"/>
                </a:ext>
              </a:extLst>
            </p:cNvPr>
            <p:cNvSpPr txBox="1">
              <a:spLocks noChangeArrowheads="1"/>
            </p:cNvSpPr>
            <p:nvPr/>
          </p:nvSpPr>
          <p:spPr bwMode="grayWhite">
            <a:xfrm>
              <a:off x="3696" y="2352"/>
              <a:ext cx="1152" cy="1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3200" b="1" dirty="0">
                  <a:solidFill>
                    <a:srgbClr val="000000"/>
                  </a:solidFill>
                  <a:latin typeface=".VnArial" panose="020B7200000000000000" pitchFamily="34" charset="0"/>
                </a:rPr>
                <a:t>3.Môc </a:t>
              </a:r>
              <a:r>
                <a:rPr lang="en-US" altLang="en-US" sz="3200" b="1" dirty="0" err="1">
                  <a:solidFill>
                    <a:srgbClr val="000000"/>
                  </a:solidFill>
                  <a:latin typeface=".VnArial" panose="020B7200000000000000" pitchFamily="34" charset="0"/>
                </a:rPr>
                <a:t>tiªu</a:t>
              </a:r>
              <a:r>
                <a:rPr lang="en-US" altLang="en-US" sz="3200" b="1" dirty="0">
                  <a:solidFill>
                    <a:srgbClr val="000000"/>
                  </a:solidFill>
                  <a:latin typeface=".VnArial" panose="020B7200000000000000" pitchFamily="34" charset="0"/>
                </a:rPr>
                <a:t> </a:t>
              </a:r>
              <a:r>
                <a:rPr lang="en-US" altLang="en-US" sz="3200" b="1" dirty="0" err="1">
                  <a:solidFill>
                    <a:srgbClr val="000000"/>
                  </a:solidFill>
                  <a:latin typeface=".VnArial" panose="020B7200000000000000" pitchFamily="34" charset="0"/>
                </a:rPr>
                <a:t>th¸i</a:t>
              </a:r>
              <a:r>
                <a:rPr lang="en-US" altLang="en-US" sz="3200" b="1" dirty="0">
                  <a:solidFill>
                    <a:srgbClr val="000000"/>
                  </a:solidFill>
                  <a:latin typeface=".VnArial" panose="020B7200000000000000" pitchFamily="34" charset="0"/>
                </a:rPr>
                <a:t> ®é.</a:t>
              </a:r>
            </a:p>
          </p:txBody>
        </p:sp>
      </p:grpSp>
      <p:sp>
        <p:nvSpPr>
          <p:cNvPr id="276503" name="Text Box 23">
            <a:extLst>
              <a:ext uri="{FF2B5EF4-FFF2-40B4-BE49-F238E27FC236}">
                <a16:creationId xmlns="" xmlns:a16="http://schemas.microsoft.com/office/drawing/2014/main" id="{2DBFED05-75ED-45A0-9316-4C59D899A1D3}"/>
              </a:ext>
            </a:extLst>
          </p:cNvPr>
          <p:cNvSpPr txBox="1">
            <a:spLocks noChangeArrowheads="1"/>
          </p:cNvSpPr>
          <p:nvPr/>
        </p:nvSpPr>
        <p:spPr bwMode="grayWhite">
          <a:xfrm>
            <a:off x="6324600" y="1066800"/>
            <a:ext cx="3124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đợi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276504" name="Text Box 24">
            <a:extLst>
              <a:ext uri="{FF2B5EF4-FFF2-40B4-BE49-F238E27FC236}">
                <a16:creationId xmlns="" xmlns:a16="http://schemas.microsoft.com/office/drawing/2014/main" id="{4BC25B8C-0E1A-4555-9E89-7E3FC8C2CCB5}"/>
              </a:ext>
            </a:extLst>
          </p:cNvPr>
          <p:cNvSpPr txBox="1">
            <a:spLocks noChangeArrowheads="1"/>
          </p:cNvSpPr>
          <p:nvPr/>
        </p:nvSpPr>
        <p:spPr bwMode="grayWhite">
          <a:xfrm>
            <a:off x="1072357" y="4437112"/>
            <a:ext cx="3048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khía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05" name="Text Box 25">
            <a:extLst>
              <a:ext uri="{FF2B5EF4-FFF2-40B4-BE49-F238E27FC236}">
                <a16:creationId xmlns="" xmlns:a16="http://schemas.microsoft.com/office/drawing/2014/main" id="{37039D87-27BE-443B-AF99-7DB725873FE8}"/>
              </a:ext>
            </a:extLst>
          </p:cNvPr>
          <p:cNvSpPr txBox="1">
            <a:spLocks noChangeArrowheads="1"/>
          </p:cNvSpPr>
          <p:nvPr/>
        </p:nvSpPr>
        <p:spPr bwMode="grayWhite">
          <a:xfrm>
            <a:off x="5722110" y="4688574"/>
            <a:ext cx="38592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112963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7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76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276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7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4" grpId="0" animBg="1"/>
      <p:bldP spid="276486" grpId="0" animBg="1"/>
      <p:bldP spid="276503" grpId="0"/>
      <p:bldP spid="276503" grpId="1"/>
      <p:bldP spid="276504" grpId="0"/>
      <p:bldP spid="276504" grpId="1"/>
      <p:bldP spid="276505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j0299125">
            <a:extLst>
              <a:ext uri="{FF2B5EF4-FFF2-40B4-BE49-F238E27FC236}">
                <a16:creationId xmlns="" xmlns:a16="http://schemas.microsoft.com/office/drawing/2014/main" id="{D3E1958F-CF64-4C13-9D69-F22FDAE57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686" y="-71"/>
            <a:ext cx="1875081" cy="90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5">
            <a:extLst>
              <a:ext uri="{FF2B5EF4-FFF2-40B4-BE49-F238E27FC236}">
                <a16:creationId xmlns="" xmlns:a16="http://schemas.microsoft.com/office/drawing/2014/main" id="{BB45E007-7EF2-4FE8-857F-5E434999BAE4}"/>
              </a:ext>
            </a:extLst>
          </p:cNvPr>
          <p:cNvGrpSpPr>
            <a:grpSpLocks noChangeAspect="1"/>
          </p:cNvGrpSpPr>
          <p:nvPr/>
        </p:nvGrpSpPr>
        <p:grpSpPr bwMode="auto">
          <a:xfrm rot="-215419">
            <a:off x="2009284" y="-67249"/>
            <a:ext cx="7924902" cy="1879447"/>
            <a:chOff x="-1735" y="-1201"/>
            <a:chExt cx="13902" cy="5036"/>
          </a:xfrm>
        </p:grpSpPr>
        <p:sp>
          <p:nvSpPr>
            <p:cNvPr id="4" name="AutoShape 6">
              <a:extLst>
                <a:ext uri="{FF2B5EF4-FFF2-40B4-BE49-F238E27FC236}">
                  <a16:creationId xmlns="" xmlns:a16="http://schemas.microsoft.com/office/drawing/2014/main" id="{BB8B9B7D-2877-4F88-BE4C-A173F0C1059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84" y="-504"/>
              <a:ext cx="7084" cy="4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AutoShape 7">
              <a:extLst>
                <a:ext uri="{FF2B5EF4-FFF2-40B4-BE49-F238E27FC236}">
                  <a16:creationId xmlns="" xmlns:a16="http://schemas.microsoft.com/office/drawing/2014/main" id="{50D380D3-E1A3-44B5-BA8E-2C706073D5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5419">
              <a:off x="-1735" y="-1201"/>
              <a:ext cx="13902" cy="2628"/>
            </a:xfrm>
            <a:prstGeom prst="cloudCallout">
              <a:avLst>
                <a:gd name="adj1" fmla="val -50292"/>
                <a:gd name="adj2" fmla="val 47662"/>
              </a:avLst>
            </a:prstGeom>
            <a:solidFill>
              <a:schemeClr val="bg1"/>
            </a:solidFill>
            <a:ln w="3810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800" b="1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Các mức độ nắm vững kiến thức</a:t>
              </a:r>
              <a:endParaRPr lang="en-US" altLang="en-US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6" name="Group 87">
            <a:extLst>
              <a:ext uri="{FF2B5EF4-FFF2-40B4-BE49-F238E27FC236}">
                <a16:creationId xmlns="" xmlns:a16="http://schemas.microsoft.com/office/drawing/2014/main" id="{9A1F6272-6225-406C-A895-EFBD63C7D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712041"/>
              </p:ext>
            </p:extLst>
          </p:nvPr>
        </p:nvGraphicFramePr>
        <p:xfrm>
          <a:off x="128464" y="836712"/>
          <a:ext cx="9777536" cy="5331660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53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2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kumimoji="0" 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độ</a:t>
                      </a:r>
                      <a:endParaRPr kumimoji="0" 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51540" marB="515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57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Biết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NHỚ LẠI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trình bày được, gọi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tìm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ơng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ứng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liệt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kê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kể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tả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nhắc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phát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biểu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…)</a:t>
                      </a: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43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Hiểu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DIỄN  GIẢI , MÔ  TẢ  TÓM  TẮT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  CÁC  THÔNG TIN ĐÃ  THU THẬP  ĐƯỢC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biệt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giải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thích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xác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hình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ví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so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…)</a:t>
                      </a: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57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Vận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dụng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SỬ DỤNG CÁC THÔNG TIN ĐÃ THU Đ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ỢC ĐỂ GIẢI QUYẾT NHỮNG TÌNH HUỐNG KHÁC VỚI TÌNH HUỐNG ĐÃ BIẾT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Vận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chứng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xây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dựng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bổ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xung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giải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quyết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…)</a:t>
                      </a: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9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TÁCH TỔNG THỂ THÀNH BỘ PHẬN, THẤY Đ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ỢC CÁC MỐI QUAN HỆ GIỮA CÁC BỘ PHẬN, S/D THÔNG TIN ĐỂ PHÂN TÍCH (So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sánh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lập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hệ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chia,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...)</a:t>
                      </a: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hợp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KẾT HỢP CÁC BỘ PHẬN ĐỂ TẠO THÀNH MỘT TỔNG THỂ MỚI TỪ TỔNG THỂ CŨ (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tạo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lắp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ráp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lập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dự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đoán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xuất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…)</a:t>
                      </a: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86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 GIÁ CHẤT L</a:t>
                      </a:r>
                      <a:r>
                        <a:rPr kumimoji="0" lang="vi-V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ỢNG, GIÁ TRỊ THEO NHỮNG TIÊU CHÍ ĐÃ XÁC ĐỊNH (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phê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phán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quyết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đoán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tranh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luận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luận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ủng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hộ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vê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khẳng</a:t>
                      </a: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51540" marB="5154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48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AutoShape 2">
            <a:extLst>
              <a:ext uri="{FF2B5EF4-FFF2-40B4-BE49-F238E27FC236}">
                <a16:creationId xmlns="" xmlns:a16="http://schemas.microsoft.com/office/drawing/2014/main" id="{B3651A0A-CEFE-43AA-B7BB-B8A8DA3C2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544" y="76200"/>
            <a:ext cx="7990656" cy="832520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MỨC ĐỘ HÌNH THÀNH KỸ NĂNG</a:t>
            </a:r>
            <a:endParaRPr lang="en-US" altLang="en-U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571" name="Rectangle 3">
            <a:extLst>
              <a:ext uri="{FF2B5EF4-FFF2-40B4-BE49-F238E27FC236}">
                <a16:creationId xmlns="" xmlns:a16="http://schemas.microsoft.com/office/drawing/2014/main" id="{F3179EA7-C020-4F89-8BAC-7084D7F5F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225742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9572" name="Rectangle 4">
            <a:extLst>
              <a:ext uri="{FF2B5EF4-FFF2-40B4-BE49-F238E27FC236}">
                <a16:creationId xmlns="" xmlns:a16="http://schemas.microsoft.com/office/drawing/2014/main" id="{10013639-00D1-4E39-B820-B31F6B33A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225742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80581" name="Group 5">
            <a:extLst>
              <a:ext uri="{FF2B5EF4-FFF2-40B4-BE49-F238E27FC236}">
                <a16:creationId xmlns="" xmlns:a16="http://schemas.microsoft.com/office/drawing/2014/main" id="{74F4BD37-6AF5-4E58-B545-782DFE1DD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271749"/>
              </p:ext>
            </p:extLst>
          </p:nvPr>
        </p:nvGraphicFramePr>
        <p:xfrm>
          <a:off x="488504" y="1143001"/>
          <a:ext cx="9036496" cy="5182720"/>
        </p:xfrm>
        <a:graphic>
          <a:graphicData uri="http://schemas.openxmlformats.org/drawingml/2006/table">
            <a:tbl>
              <a:tblPr/>
              <a:tblGrid>
                <a:gridCol w="32921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443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5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206A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206A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206A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206A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206A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206A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206A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nghĩa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206A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Bắt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kumimoji="0" lang="vi-V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ớc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QUAN SÁT VÀ SAO CHÉP DẬP KHUÂN</a:t>
                      </a: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9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đ</a:t>
                      </a:r>
                      <a:r>
                        <a:rPr kumimoji="0" lang="vi-V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1C21F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ợc (mức độ trung bình)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21F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 SÁT VÀ THỰC HIỆN Đ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ỢC NH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ỚNG DẪN</a:t>
                      </a: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9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chính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xác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QUAN SÁT VÀ THỰC HIỆN MỘT CÁCH CHÍNH XÁC NH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</a:t>
                      </a:r>
                      <a:r>
                        <a:rPr kumimoji="0" lang="vi-V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Ư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ỚNG DẪN, LOẠI BỎ CÁC ĐỘNG TÁC THỪA, TỰ ĐIỀU CHỈNH HÀNH ĐỘNG</a:t>
                      </a: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93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Làm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biến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hóa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 PHÂN CHIA HÀNH ĐỘNG THÀNH CÁC YẾU TỐ HỢP LÝ ĐÚNG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 TỰ (kỹ xảo đã được hình thành)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12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Làm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thuần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thục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kỹ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xảo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CHUYỂN TIẾP LINH HOẠT CÁC HÀNH ĐỘNG, GIẢM THIỂU SỰ THAM GIA  CỦA Ý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THỨC. (có thể tìm kiếm cách làm khác)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6504" marB="465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251149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8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8" grpId="0" animBg="1" autoUpdateAnimBg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>
            <a:extLst>
              <a:ext uri="{FF2B5EF4-FFF2-40B4-BE49-F238E27FC236}">
                <a16:creationId xmlns="" xmlns:a16="http://schemas.microsoft.com/office/drawing/2014/main" id="{278F4BC4-1292-4984-B738-6F5CFD642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76200"/>
            <a:ext cx="7467600" cy="990600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 LƯC TỰ CHỦ VÀ CHỊU TRÁCH NHIỆM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Rectangle 3">
            <a:extLst>
              <a:ext uri="{FF2B5EF4-FFF2-40B4-BE49-F238E27FC236}">
                <a16:creationId xmlns="" xmlns:a16="http://schemas.microsoft.com/office/drawing/2014/main" id="{E8D9E2E9-DBA8-4D53-AD94-B4DCDE676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225742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1620" name="Rectangle 4">
            <a:extLst>
              <a:ext uri="{FF2B5EF4-FFF2-40B4-BE49-F238E27FC236}">
                <a16:creationId xmlns="" xmlns:a16="http://schemas.microsoft.com/office/drawing/2014/main" id="{B2BB0E43-ECA6-409F-BE92-473CCF54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225742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1621" name="Text Box 5">
            <a:extLst>
              <a:ext uri="{FF2B5EF4-FFF2-40B4-BE49-F238E27FC236}">
                <a16:creationId xmlns="" xmlns:a16="http://schemas.microsoft.com/office/drawing/2014/main" id="{432B66B2-1B2D-4D22-846B-7D02F5D299B7}"/>
              </a:ext>
            </a:extLst>
          </p:cNvPr>
          <p:cNvSpPr txBox="1">
            <a:spLocks noChangeArrowheads="1"/>
          </p:cNvSpPr>
          <p:nvPr/>
        </p:nvSpPr>
        <p:spPr bwMode="grayWhite">
          <a:xfrm>
            <a:off x="3962400" y="3200400"/>
            <a:ext cx="556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2400" b="1">
              <a:latin typeface=".VnAvant" pitchFamily="34" charset="0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="" xmlns:a16="http://schemas.microsoft.com/office/drawing/2014/main" id="{051BDC35-0951-4E6A-A18E-C34342C3DC96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914400"/>
            <a:ext cx="9188450" cy="5143500"/>
            <a:chOff x="0" y="720"/>
            <a:chExt cx="5788" cy="3096"/>
          </a:xfrm>
        </p:grpSpPr>
        <p:grpSp>
          <p:nvGrpSpPr>
            <p:cNvPr id="3" name="Group 7">
              <a:extLst>
                <a:ext uri="{FF2B5EF4-FFF2-40B4-BE49-F238E27FC236}">
                  <a16:creationId xmlns="" xmlns:a16="http://schemas.microsoft.com/office/drawing/2014/main" id="{7A854DFB-3B21-436F-B75A-F2CA0C74ED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720"/>
              <a:ext cx="5760" cy="3096"/>
              <a:chOff x="0" y="720"/>
              <a:chExt cx="5760" cy="3096"/>
            </a:xfrm>
          </p:grpSpPr>
          <p:sp>
            <p:nvSpPr>
              <p:cNvPr id="111626" name="Rectangle 8">
                <a:extLst>
                  <a:ext uri="{FF2B5EF4-FFF2-40B4-BE49-F238E27FC236}">
                    <a16:creationId xmlns="" xmlns:a16="http://schemas.microsoft.com/office/drawing/2014/main" id="{0A56D814-C595-4ADE-8FFA-E3A629F21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8" y="3065"/>
                <a:ext cx="3532" cy="751"/>
              </a:xfrm>
              <a:prstGeom prst="rect">
                <a:avLst/>
              </a:prstGeom>
              <a:solidFill>
                <a:srgbClr val="66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endParaRPr lang="en-US" altLang="en-US" sz="2200" b="1">
                  <a:solidFill>
                    <a:srgbClr val="FF0066"/>
                  </a:solidFill>
                  <a:latin typeface=".VnAvan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27" name="Rectangle 9">
                <a:extLst>
                  <a:ext uri="{FF2B5EF4-FFF2-40B4-BE49-F238E27FC236}">
                    <a16:creationId xmlns="" xmlns:a16="http://schemas.microsoft.com/office/drawing/2014/main" id="{6ABE357A-21FC-418A-A11C-5E4CA08D5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065"/>
                <a:ext cx="2228" cy="751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Thành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thói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quen</a:t>
                </a:r>
                <a:endParaRPr lang="en-US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28" name="Rectangle 10">
                <a:extLst>
                  <a:ext uri="{FF2B5EF4-FFF2-40B4-BE49-F238E27FC236}">
                    <a16:creationId xmlns="" xmlns:a16="http://schemas.microsoft.com/office/drawing/2014/main" id="{8A0B72B0-FD3D-4ED5-9FBE-AD8BA612C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8" y="2539"/>
                <a:ext cx="3532" cy="526"/>
              </a:xfrm>
              <a:prstGeom prst="rect">
                <a:avLst/>
              </a:prstGeom>
              <a:solidFill>
                <a:srgbClr val="66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hiện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chủ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tự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nguyện</a:t>
                </a:r>
                <a:endPara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29" name="Rectangle 11">
                <a:extLst>
                  <a:ext uri="{FF2B5EF4-FFF2-40B4-BE49-F238E27FC236}">
                    <a16:creationId xmlns="" xmlns:a16="http://schemas.microsoft.com/office/drawing/2014/main" id="{0A82652C-AE37-4B9E-8038-69D31F518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539"/>
                <a:ext cx="2228" cy="526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 Cam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kết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hiện</a:t>
                </a:r>
                <a:endParaRPr lang="en-US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0" name="Rectangle 12">
                <a:extLst>
                  <a:ext uri="{FF2B5EF4-FFF2-40B4-BE49-F238E27FC236}">
                    <a16:creationId xmlns="" xmlns:a16="http://schemas.microsoft.com/office/drawing/2014/main" id="{77482BE7-C1B9-47A2-B3EF-1734EA4325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8" y="2013"/>
                <a:ext cx="3532" cy="526"/>
              </a:xfrm>
              <a:prstGeom prst="rect">
                <a:avLst/>
              </a:prstGeom>
              <a:solidFill>
                <a:srgbClr val="66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endParaRPr lang="en-US" altLang="en-US" sz="2200" b="1">
                  <a:solidFill>
                    <a:srgbClr val="FF0066"/>
                  </a:solidFill>
                  <a:latin typeface=".VnAvan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1" name="Rectangle 13">
                <a:extLst>
                  <a:ext uri="{FF2B5EF4-FFF2-40B4-BE49-F238E27FC236}">
                    <a16:creationId xmlns="" xmlns:a16="http://schemas.microsoft.com/office/drawing/2014/main" id="{EB8C6896-2083-4C73-BED5-B0D33752D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013"/>
                <a:ext cx="2228" cy="526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ý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kiến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đánh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giá</a:t>
                </a:r>
                <a:endParaRPr lang="en-US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2" name="Rectangle 14">
                <a:extLst>
                  <a:ext uri="{FF2B5EF4-FFF2-40B4-BE49-F238E27FC236}">
                    <a16:creationId xmlns="" xmlns:a16="http://schemas.microsoft.com/office/drawing/2014/main" id="{11CB5D08-0AD9-4D78-8954-C61EED767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8" y="1487"/>
                <a:ext cx="3532" cy="526"/>
              </a:xfrm>
              <a:prstGeom prst="rect">
                <a:avLst/>
              </a:prstGeom>
              <a:solidFill>
                <a:srgbClr val="66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Thừa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nhận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cực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tâm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đến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vấn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đề</a:t>
                </a:r>
                <a:endPara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3" name="Rectangle 15">
                <a:extLst>
                  <a:ext uri="{FF2B5EF4-FFF2-40B4-BE49-F238E27FC236}">
                    <a16:creationId xmlns="" xmlns:a16="http://schemas.microsoft.com/office/drawing/2014/main" id="{EBD40B31-DACC-43CD-9D84-3CA10CD14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487"/>
                <a:ext cx="2228" cy="526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phản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ứng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cực</a:t>
                </a:r>
                <a:endParaRPr lang="en-US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4" name="Rectangle 16">
                <a:extLst>
                  <a:ext uri="{FF2B5EF4-FFF2-40B4-BE49-F238E27FC236}">
                    <a16:creationId xmlns="" xmlns:a16="http://schemas.microsoft.com/office/drawing/2014/main" id="{030F8791-DA26-473E-B6C7-E0E0ECA3D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8" y="1008"/>
                <a:ext cx="3532" cy="479"/>
              </a:xfrm>
              <a:prstGeom prst="rect">
                <a:avLst/>
              </a:prstGeom>
              <a:solidFill>
                <a:srgbClr val="66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Thừa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nhận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thụ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</a:t>
                </a:r>
                <a:r>
                  <a:rPr lang="vi-VN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ư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không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phản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kháng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chống</a:t>
                </a:r>
                <a:r>
                  <a:rPr lang="en-US" altLang="en-US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đối</a:t>
                </a:r>
                <a:endPara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5" name="Rectangle 17">
                <a:extLst>
                  <a:ext uri="{FF2B5EF4-FFF2-40B4-BE49-F238E27FC236}">
                    <a16:creationId xmlns="" xmlns:a16="http://schemas.microsoft.com/office/drawing/2014/main" id="{ACEDF2F9-B5CE-4E5D-8E2A-6DD38AE00A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008"/>
                <a:ext cx="2228" cy="479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bg1"/>
                  </a:buClr>
                </a:pP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Chấp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nhận</a:t>
                </a:r>
                <a:endParaRPr lang="en-US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6" name="Rectangle 18">
                <a:extLst>
                  <a:ext uri="{FF2B5EF4-FFF2-40B4-BE49-F238E27FC236}">
                    <a16:creationId xmlns="" xmlns:a16="http://schemas.microsoft.com/office/drawing/2014/main" id="{46271D01-244C-42B0-AEFA-07911C22F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8" y="720"/>
                <a:ext cx="3532" cy="288"/>
              </a:xfrm>
              <a:prstGeom prst="rect">
                <a:avLst/>
              </a:prstGeom>
              <a:solidFill>
                <a:srgbClr val="66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buClr>
                    <a:schemeClr val="bg1"/>
                  </a:buClr>
                </a:pP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Sự</a:t>
                </a:r>
                <a:r>
                  <a:rPr lang="en-US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thực</a:t>
                </a:r>
                <a:r>
                  <a:rPr lang="en-US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hiện</a:t>
                </a:r>
                <a:r>
                  <a:rPr lang="en-US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để</a:t>
                </a:r>
                <a:r>
                  <a:rPr lang="en-US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đánh</a:t>
                </a:r>
                <a:r>
                  <a:rPr lang="en-US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giá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7" name="Rectangle 19">
                <a:extLst>
                  <a:ext uri="{FF2B5EF4-FFF2-40B4-BE49-F238E27FC236}">
                    <a16:creationId xmlns="" xmlns:a16="http://schemas.microsoft.com/office/drawing/2014/main" id="{097AC441-CBC3-44A7-837B-E7763BB6AD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720"/>
                <a:ext cx="2228" cy="288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buClr>
                    <a:schemeClr val="bg1"/>
                  </a:buClr>
                </a:pP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Mức</a:t>
                </a:r>
                <a:r>
                  <a:rPr lang="en-US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endPara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638" name="Line 20">
                <a:extLst>
                  <a:ext uri="{FF2B5EF4-FFF2-40B4-BE49-F238E27FC236}">
                    <a16:creationId xmlns="" xmlns:a16="http://schemas.microsoft.com/office/drawing/2014/main" id="{AD6CD0F2-60F6-4F2E-93F8-DB3B0F5B2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20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39" name="Line 21">
                <a:extLst>
                  <a:ext uri="{FF2B5EF4-FFF2-40B4-BE49-F238E27FC236}">
                    <a16:creationId xmlns="" xmlns:a16="http://schemas.microsoft.com/office/drawing/2014/main" id="{2C8D475B-E969-4AB9-BA35-0C4CC36547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816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0" name="Line 22">
                <a:extLst>
                  <a:ext uri="{FF2B5EF4-FFF2-40B4-BE49-F238E27FC236}">
                    <a16:creationId xmlns="" xmlns:a16="http://schemas.microsoft.com/office/drawing/2014/main" id="{CC8E272A-FF66-441F-AE26-6EC0426590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20"/>
                <a:ext cx="0" cy="309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1" name="Line 23">
                <a:extLst>
                  <a:ext uri="{FF2B5EF4-FFF2-40B4-BE49-F238E27FC236}">
                    <a16:creationId xmlns="" xmlns:a16="http://schemas.microsoft.com/office/drawing/2014/main" id="{15DA4A45-3F50-4160-BD36-3F380C0900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0" y="720"/>
                <a:ext cx="0" cy="309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2" name="Line 24">
                <a:extLst>
                  <a:ext uri="{FF2B5EF4-FFF2-40B4-BE49-F238E27FC236}">
                    <a16:creationId xmlns="" xmlns:a16="http://schemas.microsoft.com/office/drawing/2014/main" id="{93B4DF17-50CF-4CA7-95CF-146033CAC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1008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3" name="Line 25">
                <a:extLst>
                  <a:ext uri="{FF2B5EF4-FFF2-40B4-BE49-F238E27FC236}">
                    <a16:creationId xmlns="" xmlns:a16="http://schemas.microsoft.com/office/drawing/2014/main" id="{F689BF48-1E29-4ACB-862E-79348ECFB3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8" y="720"/>
                <a:ext cx="0" cy="309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4" name="Line 26">
                <a:extLst>
                  <a:ext uri="{FF2B5EF4-FFF2-40B4-BE49-F238E27FC236}">
                    <a16:creationId xmlns="" xmlns:a16="http://schemas.microsoft.com/office/drawing/2014/main" id="{E4441E49-61D7-4C1F-801A-007781F8A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1487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5" name="Line 27">
                <a:extLst>
                  <a:ext uri="{FF2B5EF4-FFF2-40B4-BE49-F238E27FC236}">
                    <a16:creationId xmlns="" xmlns:a16="http://schemas.microsoft.com/office/drawing/2014/main" id="{3303E0C5-C07A-4CA9-A900-D226170124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2013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6" name="Line 28">
                <a:extLst>
                  <a:ext uri="{FF2B5EF4-FFF2-40B4-BE49-F238E27FC236}">
                    <a16:creationId xmlns="" xmlns:a16="http://schemas.microsoft.com/office/drawing/2014/main" id="{88AE9551-E414-4E24-9D08-15BE8E1D47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2539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1647" name="Line 29">
                <a:extLst>
                  <a:ext uri="{FF2B5EF4-FFF2-40B4-BE49-F238E27FC236}">
                    <a16:creationId xmlns="" xmlns:a16="http://schemas.microsoft.com/office/drawing/2014/main" id="{0B8D20A4-06B0-46A8-9892-27EFF238FE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65"/>
                <a:ext cx="576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11624" name="Text Box 30">
              <a:extLst>
                <a:ext uri="{FF2B5EF4-FFF2-40B4-BE49-F238E27FC236}">
                  <a16:creationId xmlns="" xmlns:a16="http://schemas.microsoft.com/office/drawing/2014/main" id="{76F30CF7-4E3E-49B8-97EE-D4AA59FDEAF0}"/>
                </a:ext>
              </a:extLst>
            </p:cNvPr>
            <p:cNvSpPr txBox="1">
              <a:spLocks noChangeArrowheads="1"/>
            </p:cNvSpPr>
            <p:nvPr/>
          </p:nvSpPr>
          <p:spPr bwMode="grayWhite">
            <a:xfrm>
              <a:off x="2304" y="2016"/>
              <a:ext cx="3456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Đã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nhập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cuộc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nhận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xét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vấn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đề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đ</a:t>
              </a:r>
              <a:r>
                <a:rPr lang="vi-VN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ư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ợc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đánh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giá</a:t>
              </a:r>
              <a:r>
                <a:rPr lang="en-US" altLang="en-US" sz="2200" b="1" dirty="0">
                  <a:latin typeface=".VnArial" panose="020B7200000000000000" pitchFamily="34" charset="0"/>
                </a:rPr>
                <a:t> </a:t>
              </a:r>
            </a:p>
          </p:txBody>
        </p:sp>
        <p:sp>
          <p:nvSpPr>
            <p:cNvPr id="111625" name="Text Box 31">
              <a:extLst>
                <a:ext uri="{FF2B5EF4-FFF2-40B4-BE49-F238E27FC236}">
                  <a16:creationId xmlns="" xmlns:a16="http://schemas.microsoft.com/office/drawing/2014/main" id="{E8F02CF7-67D0-4734-A6AF-0F2B8320DF31}"/>
                </a:ext>
              </a:extLst>
            </p:cNvPr>
            <p:cNvSpPr txBox="1">
              <a:spLocks noChangeArrowheads="1"/>
            </p:cNvSpPr>
            <p:nvPr/>
          </p:nvSpPr>
          <p:spPr bwMode="grayWhite">
            <a:xfrm>
              <a:off x="2256" y="3168"/>
              <a:ext cx="3532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Đã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trở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tác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phong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lối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sống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altLang="en-US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thân</a:t>
              </a:r>
              <a:endPara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948895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144">
            <a:solidFill>
              <a:srgbClr val="9FB8C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33628" y="6432804"/>
            <a:ext cx="123825" cy="192405"/>
          </a:xfrm>
          <a:custGeom>
            <a:avLst/>
            <a:gdLst/>
            <a:ahLst/>
            <a:cxnLst/>
            <a:rect l="l" t="t" r="r" b="b"/>
            <a:pathLst>
              <a:path w="123825" h="192404">
                <a:moveTo>
                  <a:pt x="0" y="0"/>
                </a:moveTo>
                <a:lnTo>
                  <a:pt x="0" y="192024"/>
                </a:lnTo>
                <a:lnTo>
                  <a:pt x="123443" y="96012"/>
                </a:lnTo>
                <a:lnTo>
                  <a:pt x="0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87045" y="1458496"/>
            <a:ext cx="1886585" cy="47859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90500" indent="-178435">
              <a:spcBef>
                <a:spcPts val="115"/>
              </a:spcBef>
              <a:buChar char="-"/>
              <a:tabLst>
                <a:tab pos="191135" algn="l"/>
              </a:tabLst>
            </a:pPr>
            <a:r>
              <a:rPr sz="2400" spc="15" dirty="0">
                <a:solidFill>
                  <a:srgbClr val="001F5F"/>
                </a:solidFill>
                <a:latin typeface="Times New Roman"/>
                <a:cs typeface="Times New Roman"/>
              </a:rPr>
              <a:t>Mô</a:t>
            </a:r>
            <a:r>
              <a:rPr sz="2400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tả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Liệt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kê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Giải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thích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Phân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tích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Đánh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giá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So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sánh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Phân</a:t>
            </a:r>
            <a:r>
              <a:rPr sz="2400" spc="-1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biệt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Phân</a:t>
            </a:r>
            <a:r>
              <a:rPr sz="2400" spc="-1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loại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Xếp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hạng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Phán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đoán</a:t>
            </a:r>
            <a:endParaRPr sz="240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Lập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đề</a:t>
            </a:r>
            <a:r>
              <a:rPr sz="2400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cương</a:t>
            </a:r>
            <a:endParaRPr sz="2400">
              <a:latin typeface="Times New Roman"/>
              <a:cs typeface="Times New Roman"/>
            </a:endParaRPr>
          </a:p>
          <a:p>
            <a:pPr marL="186055" indent="-173990">
              <a:spcBef>
                <a:spcPts val="5"/>
              </a:spcBef>
              <a:buChar char="-"/>
              <a:tabLst>
                <a:tab pos="186690" algn="l"/>
              </a:tabLst>
            </a:pP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Trình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bày</a:t>
            </a:r>
            <a:endParaRPr sz="2400">
              <a:latin typeface="Times New Roman"/>
              <a:cs typeface="Times New Roman"/>
            </a:endParaRPr>
          </a:p>
          <a:p>
            <a:pPr marL="12700"/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-.......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28618" y="1412776"/>
            <a:ext cx="1557655" cy="47859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90500" indent="-178435">
              <a:spcBef>
                <a:spcPts val="115"/>
              </a:spcBef>
              <a:buChar char="-"/>
              <a:tabLst>
                <a:tab pos="191135" algn="l"/>
              </a:tabLst>
            </a:pP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Làm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mẫu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Sản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xuất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spcBef>
                <a:spcPts val="5"/>
              </a:spcBef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Tính</a:t>
            </a:r>
            <a:r>
              <a:rPr sz="24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toán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Điều</a:t>
            </a:r>
            <a:r>
              <a:rPr sz="2400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chỉnh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Lắp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đặt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spcBef>
                <a:spcPts val="5"/>
              </a:spcBef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Vận</a:t>
            </a:r>
            <a:r>
              <a:rPr sz="24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hành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Định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vị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Sắp</a:t>
            </a:r>
            <a:r>
              <a:rPr sz="2400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xếp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Xây</a:t>
            </a:r>
            <a:r>
              <a:rPr sz="2400" spc="-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dựng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buChar char="-"/>
              <a:tabLst>
                <a:tab pos="182245" algn="l"/>
              </a:tabLst>
            </a:pP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Tiến</a:t>
            </a: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hành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buChar char="-"/>
              <a:tabLst>
                <a:tab pos="18224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Thực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hiện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Sửa</a:t>
            </a:r>
            <a:r>
              <a:rPr sz="2400" spc="-1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chữa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Phát</a:t>
            </a:r>
            <a:r>
              <a:rPr sz="2400" spc="-1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hiện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6444" y="5944312"/>
            <a:ext cx="176530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1751964" algn="l"/>
              </a:tabLst>
            </a:pPr>
            <a:r>
              <a:rPr sz="2400" u="dbl" dirty="0">
                <a:solidFill>
                  <a:srgbClr val="001F5F"/>
                </a:solidFill>
                <a:uFill>
                  <a:solidFill>
                    <a:srgbClr val="717BA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dbl" spc="-245" dirty="0">
                <a:solidFill>
                  <a:srgbClr val="001F5F"/>
                </a:solidFill>
                <a:uFill>
                  <a:solidFill>
                    <a:srgbClr val="717BA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dbl" dirty="0">
                <a:solidFill>
                  <a:srgbClr val="001F5F"/>
                </a:solidFill>
                <a:uFill>
                  <a:solidFill>
                    <a:srgbClr val="717BA2"/>
                  </a:solidFill>
                </a:uFill>
                <a:latin typeface="Times New Roman"/>
                <a:cs typeface="Times New Roman"/>
              </a:rPr>
              <a:t>-</a:t>
            </a:r>
            <a:r>
              <a:rPr sz="2400" u="dbl" spc="-95" dirty="0">
                <a:solidFill>
                  <a:srgbClr val="001F5F"/>
                </a:solidFill>
                <a:uFill>
                  <a:solidFill>
                    <a:srgbClr val="717BA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dash" spc="5" dirty="0">
                <a:solidFill>
                  <a:srgbClr val="001F5F"/>
                </a:solidFill>
                <a:uFill>
                  <a:solidFill>
                    <a:srgbClr val="9FB8CD"/>
                  </a:solidFill>
                </a:uFill>
                <a:latin typeface="Times New Roman"/>
                <a:cs typeface="Times New Roman"/>
              </a:rPr>
              <a:t>..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.	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40043" y="1443256"/>
            <a:ext cx="1736725" cy="478599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90500" indent="-178435">
              <a:spcBef>
                <a:spcPts val="115"/>
              </a:spcBef>
              <a:buChar char="-"/>
              <a:tabLst>
                <a:tab pos="191135" algn="l"/>
              </a:tabLst>
            </a:pP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Chấp</a:t>
            </a:r>
            <a:r>
              <a:rPr sz="2400" spc="-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nhận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buChar char="-"/>
              <a:tabLst>
                <a:tab pos="18224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Tán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thành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Hợp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tác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Thách</a:t>
            </a:r>
            <a:r>
              <a:rPr sz="2400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thức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spcBef>
                <a:spcPts val="5"/>
              </a:spcBef>
              <a:buChar char="-"/>
              <a:tabLst>
                <a:tab pos="191135" algn="l"/>
              </a:tabLst>
            </a:pP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Chất</a:t>
            </a:r>
            <a:r>
              <a:rPr sz="2400" spc="-1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vấn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buChar char="-"/>
              <a:tabLst>
                <a:tab pos="182245" algn="l"/>
              </a:tabLst>
            </a:pP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Thuyết</a:t>
            </a: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phục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buChar char="-"/>
              <a:tabLst>
                <a:tab pos="182245" algn="l"/>
              </a:tabLst>
            </a:pP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Tranh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luận</a:t>
            </a:r>
            <a:endParaRPr sz="2400" dirty="0">
              <a:latin typeface="Times New Roman"/>
              <a:cs typeface="Times New Roman"/>
            </a:endParaRPr>
          </a:p>
          <a:p>
            <a:pPr marL="181610" indent="-169545">
              <a:spcBef>
                <a:spcPts val="5"/>
              </a:spcBef>
              <a:buChar char="-"/>
              <a:tabLst>
                <a:tab pos="18224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Tích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cực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Nghiêm</a:t>
            </a:r>
            <a:r>
              <a:rPr sz="2400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túc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Linh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hoạt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buChar char="-"/>
              <a:tabLst>
                <a:tab pos="191135" algn="l"/>
              </a:tabLst>
            </a:pP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Bảo</a:t>
            </a:r>
            <a:r>
              <a:rPr sz="2400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Times New Roman"/>
                <a:cs typeface="Times New Roman"/>
              </a:rPr>
              <a:t>vệ</a:t>
            </a:r>
            <a:endParaRPr sz="2400" dirty="0">
              <a:latin typeface="Times New Roman"/>
              <a:cs typeface="Times New Roman"/>
            </a:endParaRPr>
          </a:p>
          <a:p>
            <a:pPr marL="172720" indent="-160020">
              <a:spcBef>
                <a:spcPts val="5"/>
              </a:spcBef>
              <a:buChar char="-"/>
              <a:tabLst>
                <a:tab pos="172720" algn="l"/>
              </a:tabLst>
            </a:pP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An</a:t>
            </a:r>
            <a:r>
              <a:rPr sz="2400" spc="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toàn</a:t>
            </a:r>
            <a:endParaRPr sz="2400" dirty="0">
              <a:latin typeface="Times New Roman"/>
              <a:cs typeface="Times New Roman"/>
            </a:endParaRPr>
          </a:p>
          <a:p>
            <a:pPr marL="12700"/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-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1F5F"/>
                </a:solidFill>
                <a:latin typeface="Times New Roman"/>
                <a:cs typeface="Times New Roman"/>
              </a:rPr>
              <a:t>.......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1000" y="1"/>
            <a:ext cx="9144000" cy="635635"/>
            <a:chOff x="0" y="0"/>
            <a:chExt cx="9144000" cy="635635"/>
          </a:xfrm>
        </p:grpSpPr>
        <p:sp>
          <p:nvSpPr>
            <p:cNvPr id="9" name="object 9"/>
            <p:cNvSpPr/>
            <p:nvPr/>
          </p:nvSpPr>
          <p:spPr>
            <a:xfrm>
              <a:off x="0" y="608076"/>
              <a:ext cx="9144000" cy="27940"/>
            </a:xfrm>
            <a:custGeom>
              <a:avLst/>
              <a:gdLst/>
              <a:ahLst/>
              <a:cxnLst/>
              <a:rect l="l" t="t" r="r" b="b"/>
              <a:pathLst>
                <a:path w="9144000" h="27940">
                  <a:moveTo>
                    <a:pt x="0" y="27432"/>
                  </a:moveTo>
                  <a:lnTo>
                    <a:pt x="9144000" y="2743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7432"/>
                  </a:lnTo>
                  <a:close/>
                </a:path>
              </a:pathLst>
            </a:custGeom>
            <a:solidFill>
              <a:srgbClr val="C6C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9144000" cy="608330"/>
            </a:xfrm>
            <a:custGeom>
              <a:avLst/>
              <a:gdLst/>
              <a:ahLst/>
              <a:cxnLst/>
              <a:rect l="l" t="t" r="r" b="b"/>
              <a:pathLst>
                <a:path w="9144000" h="608330">
                  <a:moveTo>
                    <a:pt x="9144000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9144000" y="60807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0" y="69190"/>
            <a:ext cx="9905999" cy="506549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sz="3200" dirty="0">
                <a:solidFill>
                  <a:schemeClr val="tx1"/>
                </a:solidFill>
              </a:rPr>
              <a:t>Các </a:t>
            </a:r>
            <a:r>
              <a:rPr sz="3200" spc="-5" dirty="0">
                <a:solidFill>
                  <a:schemeClr val="tx1"/>
                </a:solidFill>
              </a:rPr>
              <a:t>động </a:t>
            </a:r>
            <a:r>
              <a:rPr sz="3200" dirty="0">
                <a:solidFill>
                  <a:schemeClr val="tx1"/>
                </a:solidFill>
              </a:rPr>
              <a:t>từ </a:t>
            </a:r>
            <a:r>
              <a:rPr sz="3200" spc="-5" dirty="0">
                <a:solidFill>
                  <a:schemeClr val="tx1"/>
                </a:solidFill>
              </a:rPr>
              <a:t>hành động trong </a:t>
            </a:r>
            <a:r>
              <a:rPr sz="3200" spc="5" dirty="0">
                <a:solidFill>
                  <a:schemeClr val="tx1"/>
                </a:solidFill>
              </a:rPr>
              <a:t>việc viết </a:t>
            </a:r>
            <a:r>
              <a:rPr sz="3200" spc="-25" dirty="0">
                <a:solidFill>
                  <a:schemeClr val="tx1"/>
                </a:solidFill>
              </a:rPr>
              <a:t>mục</a:t>
            </a:r>
            <a:r>
              <a:rPr sz="3200" spc="-85" dirty="0">
                <a:solidFill>
                  <a:schemeClr val="tx1"/>
                </a:solidFill>
              </a:rPr>
              <a:t> </a:t>
            </a:r>
            <a:r>
              <a:rPr sz="3200" spc="5" dirty="0">
                <a:solidFill>
                  <a:schemeClr val="tx1"/>
                </a:solidFill>
              </a:rPr>
              <a:t>tiêu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34238" y="1101346"/>
            <a:ext cx="8627274" cy="38343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3125470" algn="l"/>
                <a:tab pos="6191250" algn="l"/>
              </a:tabLst>
            </a:pPr>
            <a:r>
              <a:rPr sz="2400" b="1" spc="10" dirty="0">
                <a:solidFill>
                  <a:srgbClr val="001F5F"/>
                </a:solidFill>
                <a:latin typeface="Times New Roman"/>
                <a:cs typeface="Times New Roman"/>
              </a:rPr>
              <a:t>Kiến</a:t>
            </a:r>
            <a:r>
              <a:rPr sz="2400" b="1" spc="-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thức	</a:t>
            </a:r>
            <a:r>
              <a:rPr sz="24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Kỹ</a:t>
            </a:r>
            <a:r>
              <a:rPr sz="240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năng	</a:t>
            </a:r>
            <a:r>
              <a:rPr sz="24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Thái</a:t>
            </a:r>
            <a:r>
              <a:rPr sz="2400" b="1" spc="-1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độ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25068" y="1220724"/>
            <a:ext cx="1739900" cy="5105400"/>
          </a:xfrm>
          <a:custGeom>
            <a:avLst/>
            <a:gdLst/>
            <a:ahLst/>
            <a:cxnLst/>
            <a:rect l="l" t="t" r="r" b="b"/>
            <a:pathLst>
              <a:path w="1739900" h="5105400">
                <a:moveTo>
                  <a:pt x="0" y="0"/>
                </a:moveTo>
                <a:lnTo>
                  <a:pt x="0" y="5105400"/>
                </a:lnTo>
              </a:path>
              <a:path w="1739900" h="5105400">
                <a:moveTo>
                  <a:pt x="0" y="5102352"/>
                </a:moveTo>
                <a:lnTo>
                  <a:pt x="1739773" y="5102352"/>
                </a:lnTo>
              </a:path>
            </a:pathLst>
          </a:custGeom>
          <a:ln w="9144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19144" y="1220724"/>
            <a:ext cx="0" cy="5105400"/>
          </a:xfrm>
          <a:custGeom>
            <a:avLst/>
            <a:gdLst/>
            <a:ahLst/>
            <a:cxnLst/>
            <a:rect l="l" t="t" r="r" b="b"/>
            <a:pathLst>
              <a:path h="5105400">
                <a:moveTo>
                  <a:pt x="0" y="0"/>
                </a:moveTo>
                <a:lnTo>
                  <a:pt x="0" y="5105400"/>
                </a:lnTo>
              </a:path>
            </a:pathLst>
          </a:custGeom>
          <a:ln w="9144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36664" y="1220724"/>
            <a:ext cx="1739900" cy="5105400"/>
          </a:xfrm>
          <a:custGeom>
            <a:avLst/>
            <a:gdLst/>
            <a:ahLst/>
            <a:cxnLst/>
            <a:rect l="l" t="t" r="r" b="b"/>
            <a:pathLst>
              <a:path w="1739900" h="5105400">
                <a:moveTo>
                  <a:pt x="0" y="0"/>
                </a:moveTo>
                <a:lnTo>
                  <a:pt x="0" y="5105400"/>
                </a:lnTo>
              </a:path>
              <a:path w="1739900" h="5105400">
                <a:moveTo>
                  <a:pt x="0" y="5102352"/>
                </a:moveTo>
                <a:lnTo>
                  <a:pt x="1739772" y="5102352"/>
                </a:lnTo>
              </a:path>
            </a:pathLst>
          </a:custGeom>
          <a:ln w="9144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142465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32656"/>
            <a:ext cx="9296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401669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87560" y="1268760"/>
            <a:ext cx="9993560" cy="1280890"/>
          </a:xfrm>
        </p:spPr>
        <p:txBody>
          <a:bodyPr>
            <a:normAutofit/>
          </a:bodyPr>
          <a:lstStyle/>
          <a:p>
            <a:pPr algn="ctr">
              <a:buClr>
                <a:srgbClr val="A53010"/>
              </a:buClr>
            </a:pPr>
            <a:r>
              <a:rPr lang="en-US" b="1" dirty="0">
                <a:solidFill>
                  <a:schemeClr val="accent1"/>
                </a:solidFill>
              </a:rPr>
              <a:t>DẠY BÀI LÝ THUYẾT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106751" y="908720"/>
            <a:ext cx="1220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2229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 flipH="1">
            <a:off x="-24590" y="2590800"/>
            <a:ext cx="4292600" cy="1371600"/>
          </a:xfrm>
          <a:prstGeom prst="cloudCallout">
            <a:avLst>
              <a:gd name="adj1" fmla="val -55051"/>
              <a:gd name="adj2" fmla="val 234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CÁC BƯỚC DẠY BÀI LÝ THUYẾT</a:t>
            </a:r>
          </a:p>
        </p:txBody>
      </p:sp>
      <p:sp>
        <p:nvSpPr>
          <p:cNvPr id="6" name="Rectangle 5"/>
          <p:cNvSpPr/>
          <p:nvPr/>
        </p:nvSpPr>
        <p:spPr>
          <a:xfrm>
            <a:off x="4622800" y="1556792"/>
            <a:ext cx="5035550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B2: MỞ ĐẦU BÀI DẠY </a:t>
            </a:r>
            <a:r>
              <a:rPr lang="en-US" sz="2800" b="1" dirty="0">
                <a:solidFill>
                  <a:schemeClr val="tx1"/>
                </a:solidFill>
              </a:rPr>
              <a:t>(</a:t>
            </a:r>
            <a:r>
              <a:rPr lang="en-US" sz="2800" b="1" dirty="0" err="1">
                <a:solidFill>
                  <a:schemeClr val="tx1"/>
                </a:solidFill>
              </a:rPr>
              <a:t>dẫn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nhập</a:t>
            </a:r>
            <a:r>
              <a:rPr lang="en-US" sz="2800" b="1" dirty="0">
                <a:solidFill>
                  <a:schemeClr val="tx1"/>
                </a:solidFill>
              </a:rPr>
              <a:t>, </a:t>
            </a:r>
            <a:r>
              <a:rPr lang="en-US" sz="2800" b="1" dirty="0" err="1">
                <a:solidFill>
                  <a:schemeClr val="tx1"/>
                </a:solidFill>
              </a:rPr>
              <a:t>giới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thiệu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chủ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đề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vào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bài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mới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22800" y="3048000"/>
            <a:ext cx="503555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B3: NỘI DUNG BÀI DẠY (</a:t>
            </a:r>
            <a:r>
              <a:rPr lang="en-US" sz="3200" b="1" dirty="0" err="1">
                <a:solidFill>
                  <a:schemeClr val="tx1"/>
                </a:solidFill>
              </a:rPr>
              <a:t>giảng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bài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mới</a:t>
            </a:r>
            <a:r>
              <a:rPr lang="en-US" sz="3200" b="1" dirty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40250" y="4343400"/>
            <a:ext cx="5365750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chemeClr val="tx1"/>
                </a:solidFill>
              </a:rPr>
              <a:t>B4: KẾT THÚC BÀI DẠY (</a:t>
            </a:r>
            <a:r>
              <a:rPr lang="en-US" sz="2800" b="1" dirty="0" err="1">
                <a:solidFill>
                  <a:schemeClr val="tx1"/>
                </a:solidFill>
              </a:rPr>
              <a:t>củng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cố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kiến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thức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và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kết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thúc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bài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giảng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22800" y="304800"/>
            <a:ext cx="503555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B1: ỔN ĐỊNH LỚP (</a:t>
            </a:r>
            <a:r>
              <a:rPr lang="en-US" sz="3200" b="1" dirty="0" err="1">
                <a:solidFill>
                  <a:schemeClr val="tx1"/>
                </a:solidFill>
              </a:rPr>
              <a:t>điểm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danh</a:t>
            </a:r>
            <a:r>
              <a:rPr lang="en-US" sz="3200" b="1" dirty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40250" y="5638800"/>
            <a:ext cx="536575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chemeClr val="tx1"/>
                </a:solidFill>
              </a:rPr>
              <a:t>B5: HƯỚNG DẪN TỰ HỌC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7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>
          <a:xfrm>
            <a:off x="495300" y="900114"/>
            <a:ext cx="8915400" cy="62388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3600" b="1" u="sng">
                <a:solidFill>
                  <a:srgbClr val="FF0000"/>
                </a:solidFill>
              </a:rPr>
              <a:t>Bài dạy Lý thuyết: tiếp cận NLTT</a:t>
            </a:r>
          </a:p>
        </p:txBody>
      </p:sp>
      <p:sp>
        <p:nvSpPr>
          <p:cNvPr id="79877" name="TextBox 7"/>
          <p:cNvSpPr txBox="1">
            <a:spLocks noChangeArrowheads="1"/>
          </p:cNvSpPr>
          <p:nvPr/>
        </p:nvSpPr>
        <p:spPr bwMode="auto">
          <a:xfrm>
            <a:off x="412750" y="1752601"/>
            <a:ext cx="94932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/>
              <a:t>+ </a:t>
            </a:r>
            <a:r>
              <a:rPr lang="en-US" sz="2800" b="1" u="sng"/>
              <a:t>Dẫn nhập</a:t>
            </a:r>
            <a:r>
              <a:rPr lang="en-US" sz="2800" b="1"/>
              <a:t>:  ( thiết kế phần mở đầu bạn dạy): 50% thành công, không dẫn nhập xuông có minh họa: h/ả, video, trò chơi, … kết hợp vừa vui, vừa học. Nội dung trò chơi đó là tiền đề link vào nội dung bài học</a:t>
            </a:r>
            <a:endParaRPr lang="en-US" b="1"/>
          </a:p>
        </p:txBody>
      </p:sp>
      <p:sp>
        <p:nvSpPr>
          <p:cNvPr id="79878" name="TextBox 8"/>
          <p:cNvSpPr txBox="1">
            <a:spLocks noChangeArrowheads="1"/>
          </p:cNvSpPr>
          <p:nvPr/>
        </p:nvSpPr>
        <p:spPr bwMode="auto">
          <a:xfrm>
            <a:off x="495300" y="4230689"/>
            <a:ext cx="9493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/>
              <a:t>+ </a:t>
            </a:r>
            <a:r>
              <a:rPr lang="en-US" sz="2800" b="1" dirty="0" err="1"/>
              <a:t>Lý</a:t>
            </a:r>
            <a:r>
              <a:rPr lang="en-US" sz="2800" b="1" dirty="0"/>
              <a:t> </a:t>
            </a:r>
            <a:r>
              <a:rPr lang="en-US" sz="2800" b="1" dirty="0" err="1"/>
              <a:t>thuyết</a:t>
            </a:r>
            <a:r>
              <a:rPr lang="en-US" sz="2800" b="1" dirty="0"/>
              <a:t>: TAS hay IETAC</a:t>
            </a:r>
            <a:endParaRPr lang="en-US" b="1" dirty="0"/>
          </a:p>
        </p:txBody>
      </p:sp>
      <p:sp>
        <p:nvSpPr>
          <p:cNvPr id="79879" name="TextBox 9"/>
          <p:cNvSpPr txBox="1">
            <a:spLocks noChangeArrowheads="1"/>
          </p:cNvSpPr>
          <p:nvPr/>
        </p:nvSpPr>
        <p:spPr bwMode="auto">
          <a:xfrm>
            <a:off x="495300" y="5114926"/>
            <a:ext cx="949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/>
              <a:t>+ Kết thúc: OFF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142474875"/>
      </p:ext>
    </p:extLst>
  </p:cSld>
  <p:clrMapOvr>
    <a:masterClrMapping/>
  </p:clrMapOvr>
  <p:transition advClick="0" advTm="10000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E14FAD-A948-469F-BB01-BC7F3A3E8B73}" type="slidenum">
              <a:rPr lang="en-US"/>
              <a:pPr>
                <a:defRPr/>
              </a:pPr>
              <a:t>109</a:t>
            </a:fld>
            <a:endParaRPr lang="en-US"/>
          </a:p>
        </p:txBody>
      </p:sp>
      <p:sp>
        <p:nvSpPr>
          <p:cNvPr id="2949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899452" y="1828800"/>
            <a:ext cx="9006548" cy="4343400"/>
          </a:xfrm>
        </p:spPr>
        <p:txBody>
          <a:bodyPr/>
          <a:lstStyle/>
          <a:p>
            <a:pPr marL="533400" indent="-533400" algn="just">
              <a:spcBef>
                <a:spcPct val="50000"/>
              </a:spcBef>
              <a:buFont typeface="Wingdings" pitchFamily="2" charset="2"/>
              <a:buChar char="Ø"/>
            </a:pPr>
            <a:endParaRPr lang="en-US" i="1">
              <a:solidFill>
                <a:srgbClr val="990033"/>
              </a:solidFill>
            </a:endParaRPr>
          </a:p>
          <a:p>
            <a:pPr marL="533400" indent="-533400"/>
            <a:r>
              <a:rPr lang="en-US" i="1"/>
              <a:t>T. (Theory): Lý thuyết</a:t>
            </a:r>
          </a:p>
          <a:p>
            <a:pPr marL="533400" indent="-533400"/>
            <a:r>
              <a:rPr lang="en-US" i="1"/>
              <a:t>A. (Application): Áp dụng</a:t>
            </a:r>
          </a:p>
          <a:p>
            <a:pPr marL="533400" indent="-533400"/>
            <a:r>
              <a:rPr lang="en-US" i="1"/>
              <a:t>S. (Summary): Tóm tắt</a:t>
            </a:r>
          </a:p>
          <a:p>
            <a:pPr marL="533400" indent="-533400"/>
            <a:endParaRPr lang="en-US" i="1"/>
          </a:p>
          <a:p>
            <a:pPr marL="533400" indent="-533400">
              <a:buFont typeface="Times New Roman" pitchFamily="18" charset="0"/>
              <a:buNone/>
            </a:pPr>
            <a:r>
              <a:rPr lang="en-US" sz="4000" i="1">
                <a:solidFill>
                  <a:srgbClr val="FF3300"/>
                </a:solidFill>
              </a:rPr>
              <a:t>Phần thân bài lý thuyết = (TAS) + (TAS) + (TAS) + …</a:t>
            </a:r>
          </a:p>
          <a:p>
            <a:pPr marL="533400" indent="-533400" algn="just"/>
            <a:endParaRPr lang="en-US" sz="4800" i="1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80900" name="Rectangle 3"/>
          <p:cNvSpPr>
            <a:spLocks noChangeArrowheads="1"/>
          </p:cNvSpPr>
          <p:nvPr/>
        </p:nvSpPr>
        <p:spPr bwMode="auto">
          <a:xfrm>
            <a:off x="742950" y="980182"/>
            <a:ext cx="75748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i="1"/>
              <a:t>Công thức thiết kế phần thân bài dạy LT là:</a:t>
            </a:r>
          </a:p>
          <a:p>
            <a:r>
              <a:rPr lang="en-US" sz="3200" b="1" i="1"/>
              <a:t> (TAS)</a:t>
            </a:r>
          </a:p>
        </p:txBody>
      </p:sp>
    </p:spTree>
    <p:extLst>
      <p:ext uri="{BB962C8B-B14F-4D97-AF65-F5344CB8AC3E}">
        <p14:creationId xmlns:p14="http://schemas.microsoft.com/office/powerpoint/2010/main" val="3237982146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4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4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4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4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2A9DC-A2A9-403B-8691-12FC0ABDE3D4}" type="slidenum">
              <a:rPr lang="en-US"/>
              <a:pPr>
                <a:defRPr/>
              </a:pPr>
              <a:t>110</a:t>
            </a:fld>
            <a:endParaRPr lang="en-US"/>
          </a:p>
        </p:txBody>
      </p:sp>
      <p:sp>
        <p:nvSpPr>
          <p:cNvPr id="29593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825500" y="1676400"/>
            <a:ext cx="9006550" cy="43434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i="1" dirty="0"/>
              <a:t> 		I : </a:t>
            </a:r>
            <a:r>
              <a:rPr lang="en-US" i="1" dirty="0" err="1"/>
              <a:t>Giới</a:t>
            </a:r>
            <a:r>
              <a:rPr lang="en-US" i="1" dirty="0"/>
              <a:t> </a:t>
            </a:r>
            <a:r>
              <a:rPr lang="en-US" i="1" dirty="0" err="1"/>
              <a:t>thiệu</a:t>
            </a:r>
            <a:endParaRPr lang="en-US" i="1" dirty="0"/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i="1" dirty="0"/>
              <a:t>		E: Chia </a:t>
            </a:r>
            <a:r>
              <a:rPr lang="en-US" i="1" dirty="0" err="1"/>
              <a:t>sẻ</a:t>
            </a:r>
            <a:r>
              <a:rPr lang="en-US" i="1" dirty="0"/>
              <a:t> </a:t>
            </a:r>
            <a:r>
              <a:rPr lang="en-US" i="1" dirty="0" err="1"/>
              <a:t>kinh</a:t>
            </a:r>
            <a:r>
              <a:rPr lang="en-US" i="1" dirty="0"/>
              <a:t> </a:t>
            </a:r>
            <a:r>
              <a:rPr lang="en-US" i="1" dirty="0" err="1"/>
              <a:t>nghiệm</a:t>
            </a:r>
            <a:endParaRPr lang="en-US" i="1" dirty="0"/>
          </a:p>
          <a:p>
            <a:pPr marL="533400" indent="-533400" algn="just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i="1" dirty="0"/>
              <a:t>		T: </a:t>
            </a:r>
            <a:r>
              <a:rPr lang="en-US" i="1" dirty="0" err="1"/>
              <a:t>Lý</a:t>
            </a:r>
            <a:r>
              <a:rPr lang="en-US" i="1" dirty="0"/>
              <a:t> </a:t>
            </a:r>
            <a:r>
              <a:rPr lang="en-US" i="1" dirty="0" err="1"/>
              <a:t>thuyết</a:t>
            </a:r>
            <a:endParaRPr lang="en-US" i="1" dirty="0"/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n-US" i="1" dirty="0"/>
              <a:t>		A : </a:t>
            </a:r>
            <a:r>
              <a:rPr lang="en-US" i="1" dirty="0" err="1"/>
              <a:t>Áp</a:t>
            </a:r>
            <a:r>
              <a:rPr lang="en-US" i="1" dirty="0"/>
              <a:t> </a:t>
            </a:r>
            <a:r>
              <a:rPr lang="en-US" i="1" dirty="0" err="1"/>
              <a:t>dụng</a:t>
            </a:r>
            <a:endParaRPr lang="en-US" i="1" dirty="0"/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n-US" i="1" dirty="0"/>
              <a:t>		C: </a:t>
            </a:r>
            <a:r>
              <a:rPr lang="en-US" i="1" dirty="0" err="1"/>
              <a:t>Tóm</a:t>
            </a:r>
            <a:r>
              <a:rPr lang="en-US" i="1" dirty="0"/>
              <a:t> </a:t>
            </a:r>
            <a:r>
              <a:rPr lang="en-US" i="1" dirty="0" err="1"/>
              <a:t>tắt</a:t>
            </a:r>
            <a:r>
              <a:rPr lang="en-US" i="1" dirty="0"/>
              <a:t> (</a:t>
            </a:r>
            <a:r>
              <a:rPr lang="en-US" i="1" dirty="0" err="1"/>
              <a:t>kết</a:t>
            </a:r>
            <a:r>
              <a:rPr lang="en-US" i="1" dirty="0"/>
              <a:t> </a:t>
            </a:r>
            <a:r>
              <a:rPr lang="en-US" i="1" dirty="0" err="1"/>
              <a:t>luận</a:t>
            </a:r>
            <a:r>
              <a:rPr lang="en-US" i="1" dirty="0"/>
              <a:t>)</a:t>
            </a:r>
          </a:p>
          <a:p>
            <a:pPr marL="533400" indent="-533400">
              <a:lnSpc>
                <a:spcPct val="90000"/>
              </a:lnSpc>
            </a:pPr>
            <a:endParaRPr lang="en-US" i="1" dirty="0"/>
          </a:p>
          <a:p>
            <a:pPr marL="533400" indent="-533400">
              <a:lnSpc>
                <a:spcPct val="90000"/>
              </a:lnSpc>
              <a:buFont typeface="Times New Roman" pitchFamily="18" charset="0"/>
              <a:buNone/>
            </a:pPr>
            <a:r>
              <a:rPr lang="en-US" sz="3600" i="1" dirty="0" err="1">
                <a:solidFill>
                  <a:srgbClr val="FF3300"/>
                </a:solidFill>
              </a:rPr>
              <a:t>Phần</a:t>
            </a:r>
            <a:r>
              <a:rPr lang="en-US" sz="3600" i="1" dirty="0">
                <a:solidFill>
                  <a:srgbClr val="FF3300"/>
                </a:solidFill>
              </a:rPr>
              <a:t> </a:t>
            </a:r>
            <a:r>
              <a:rPr lang="en-US" sz="3600" i="1" dirty="0" err="1">
                <a:solidFill>
                  <a:srgbClr val="FF3300"/>
                </a:solidFill>
              </a:rPr>
              <a:t>thân</a:t>
            </a:r>
            <a:r>
              <a:rPr lang="en-US" sz="3600" i="1" dirty="0">
                <a:solidFill>
                  <a:srgbClr val="FF3300"/>
                </a:solidFill>
              </a:rPr>
              <a:t> </a:t>
            </a:r>
            <a:r>
              <a:rPr lang="en-US" sz="3600" i="1" dirty="0" err="1">
                <a:solidFill>
                  <a:srgbClr val="FF3300"/>
                </a:solidFill>
              </a:rPr>
              <a:t>bài</a:t>
            </a:r>
            <a:r>
              <a:rPr lang="en-US" sz="3600" i="1" dirty="0">
                <a:solidFill>
                  <a:srgbClr val="FF3300"/>
                </a:solidFill>
              </a:rPr>
              <a:t> </a:t>
            </a:r>
            <a:r>
              <a:rPr lang="en-US" sz="3600" i="1" dirty="0" err="1">
                <a:solidFill>
                  <a:srgbClr val="FF3300"/>
                </a:solidFill>
              </a:rPr>
              <a:t>lý</a:t>
            </a:r>
            <a:r>
              <a:rPr lang="en-US" sz="3600" i="1" dirty="0">
                <a:solidFill>
                  <a:srgbClr val="FF3300"/>
                </a:solidFill>
              </a:rPr>
              <a:t> </a:t>
            </a:r>
            <a:r>
              <a:rPr lang="en-US" sz="3600" i="1" dirty="0" err="1">
                <a:solidFill>
                  <a:srgbClr val="FF3300"/>
                </a:solidFill>
              </a:rPr>
              <a:t>thuyết</a:t>
            </a:r>
            <a:r>
              <a:rPr lang="en-US" sz="3600" i="1" dirty="0">
                <a:solidFill>
                  <a:srgbClr val="FF3300"/>
                </a:solidFill>
              </a:rPr>
              <a:t> = (</a:t>
            </a:r>
            <a:r>
              <a:rPr lang="en-US" sz="2000" i="1" dirty="0">
                <a:solidFill>
                  <a:srgbClr val="FF3300"/>
                </a:solidFill>
              </a:rPr>
              <a:t>I.E.T.A.C</a:t>
            </a:r>
            <a:r>
              <a:rPr lang="en-US" sz="3600" i="1" dirty="0">
                <a:solidFill>
                  <a:srgbClr val="FF3300"/>
                </a:solidFill>
              </a:rPr>
              <a:t>) + (</a:t>
            </a:r>
            <a:r>
              <a:rPr lang="en-US" sz="2000" i="1" dirty="0">
                <a:solidFill>
                  <a:srgbClr val="FF3300"/>
                </a:solidFill>
              </a:rPr>
              <a:t>I.E.T.A.C</a:t>
            </a:r>
            <a:r>
              <a:rPr lang="en-US" sz="3600" i="1" dirty="0">
                <a:solidFill>
                  <a:srgbClr val="FF3300"/>
                </a:solidFill>
              </a:rPr>
              <a:t>) + (</a:t>
            </a:r>
            <a:r>
              <a:rPr lang="en-US" sz="2000" i="1" dirty="0">
                <a:solidFill>
                  <a:srgbClr val="FF3300"/>
                </a:solidFill>
              </a:rPr>
              <a:t>I.E.T.A.C</a:t>
            </a:r>
            <a:r>
              <a:rPr lang="en-US" sz="3600" i="1" dirty="0">
                <a:solidFill>
                  <a:srgbClr val="FF3300"/>
                </a:solidFill>
              </a:rPr>
              <a:t>) + …</a:t>
            </a:r>
          </a:p>
          <a:p>
            <a:pPr marL="533400" indent="-533400" algn="just">
              <a:lnSpc>
                <a:spcPct val="90000"/>
              </a:lnSpc>
            </a:pPr>
            <a:endParaRPr lang="en-US" sz="4400" i="1" dirty="0">
              <a:solidFill>
                <a:srgbClr val="FF3300"/>
              </a:solidFill>
              <a:latin typeface=".VnTime" pitchFamily="34" charset="0"/>
            </a:endParaRPr>
          </a:p>
        </p:txBody>
      </p:sp>
      <p:sp>
        <p:nvSpPr>
          <p:cNvPr id="81924" name="Rectangle 3"/>
          <p:cNvSpPr>
            <a:spLocks noChangeArrowheads="1"/>
          </p:cNvSpPr>
          <p:nvPr/>
        </p:nvSpPr>
        <p:spPr bwMode="auto">
          <a:xfrm>
            <a:off x="272480" y="335558"/>
            <a:ext cx="94284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i="1" dirty="0" err="1"/>
              <a:t>Công</a:t>
            </a:r>
            <a:r>
              <a:rPr lang="en-US" sz="3200" b="1" i="1" dirty="0"/>
              <a:t> </a:t>
            </a:r>
            <a:r>
              <a:rPr lang="en-US" sz="3200" b="1" i="1" dirty="0" err="1"/>
              <a:t>thức</a:t>
            </a:r>
            <a:r>
              <a:rPr lang="en-US" sz="3200" b="1" i="1" dirty="0"/>
              <a:t> </a:t>
            </a:r>
            <a:r>
              <a:rPr lang="en-US" sz="3200" b="1" i="1" dirty="0" err="1"/>
              <a:t>thiết</a:t>
            </a:r>
            <a:r>
              <a:rPr lang="en-US" sz="3200" b="1" i="1" dirty="0"/>
              <a:t> </a:t>
            </a:r>
            <a:r>
              <a:rPr lang="en-US" sz="3200" b="1" i="1" dirty="0" err="1"/>
              <a:t>kế</a:t>
            </a:r>
            <a:r>
              <a:rPr lang="en-US" sz="3200" b="1" i="1" dirty="0"/>
              <a:t> </a:t>
            </a:r>
            <a:r>
              <a:rPr lang="en-US" sz="3200" b="1" i="1" dirty="0" err="1"/>
              <a:t>phần</a:t>
            </a:r>
            <a:r>
              <a:rPr lang="en-US" sz="3200" b="1" i="1" dirty="0"/>
              <a:t> </a:t>
            </a:r>
            <a:r>
              <a:rPr lang="en-US" sz="3200" b="1" i="1" dirty="0" err="1"/>
              <a:t>thân</a:t>
            </a:r>
            <a:r>
              <a:rPr lang="en-US" sz="3200" b="1" i="1" dirty="0"/>
              <a:t> </a:t>
            </a:r>
            <a:r>
              <a:rPr lang="en-US" sz="3200" b="1" i="1" dirty="0" err="1"/>
              <a:t>bài</a:t>
            </a:r>
            <a:r>
              <a:rPr lang="en-US" sz="3200" b="1" i="1" dirty="0"/>
              <a:t> </a:t>
            </a:r>
            <a:r>
              <a:rPr lang="en-US" sz="3200" b="1" i="1" dirty="0" err="1"/>
              <a:t>dạy</a:t>
            </a:r>
            <a:r>
              <a:rPr lang="en-US" sz="3200" b="1" i="1" dirty="0"/>
              <a:t> LT </a:t>
            </a:r>
            <a:r>
              <a:rPr lang="en-US" sz="3200" b="1" i="1" dirty="0" err="1"/>
              <a:t>là</a:t>
            </a:r>
            <a:r>
              <a:rPr lang="en-US" sz="3200" b="1" i="1" dirty="0"/>
              <a:t>:</a:t>
            </a:r>
          </a:p>
          <a:p>
            <a:r>
              <a:rPr lang="en-US" sz="3200" b="1" i="1" dirty="0"/>
              <a:t> (I.E.T.A.S)</a:t>
            </a:r>
          </a:p>
        </p:txBody>
      </p:sp>
    </p:spTree>
    <p:extLst>
      <p:ext uri="{BB962C8B-B14F-4D97-AF65-F5344CB8AC3E}">
        <p14:creationId xmlns:p14="http://schemas.microsoft.com/office/powerpoint/2010/main" val="1607171754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5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5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5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5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5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95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681038" y="1219200"/>
            <a:ext cx="8543925" cy="4351338"/>
          </a:xfrm>
        </p:spPr>
        <p:txBody>
          <a:bodyPr/>
          <a:lstStyle/>
          <a:p>
            <a:r>
              <a:rPr lang="en-US" b="1" dirty="0" err="1"/>
              <a:t>Kết</a:t>
            </a:r>
            <a:r>
              <a:rPr lang="en-US" b="1" dirty="0"/>
              <a:t> </a:t>
            </a:r>
            <a:r>
              <a:rPr lang="en-US" b="1" dirty="0" err="1"/>
              <a:t>thúc</a:t>
            </a:r>
            <a:r>
              <a:rPr lang="en-US" b="1" dirty="0"/>
              <a:t>: OFF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- </a:t>
            </a:r>
            <a:r>
              <a:rPr lang="en-US" dirty="0" err="1"/>
              <a:t>Chiếu</a:t>
            </a:r>
            <a:r>
              <a:rPr lang="en-US" dirty="0"/>
              <a:t> 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luận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 err="1"/>
              <a:t>Feeback</a:t>
            </a:r>
            <a:r>
              <a:rPr lang="en-US" dirty="0"/>
              <a:t> (phi </a:t>
            </a:r>
            <a:r>
              <a:rPr lang="en-US" dirty="0" err="1"/>
              <a:t>tiêu</a:t>
            </a:r>
            <a:r>
              <a:rPr lang="en-US" dirty="0"/>
              <a:t>, </a:t>
            </a:r>
            <a:r>
              <a:rPr lang="en-US" dirty="0" err="1"/>
              <a:t>nhật</a:t>
            </a:r>
            <a:r>
              <a:rPr lang="en-US" dirty="0"/>
              <a:t> </a:t>
            </a:r>
            <a:r>
              <a:rPr lang="en-US" dirty="0" err="1"/>
              <a:t>ký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tập</a:t>
            </a:r>
            <a:r>
              <a:rPr lang="en-US" dirty="0"/>
              <a:t>, </a:t>
            </a:r>
            <a:r>
              <a:rPr lang="en-US" dirty="0" err="1"/>
              <a:t>trắc</a:t>
            </a:r>
            <a:r>
              <a:rPr lang="en-US" dirty="0"/>
              <a:t> </a:t>
            </a:r>
            <a:r>
              <a:rPr lang="en-US" dirty="0" err="1"/>
              <a:t>nghiệm</a:t>
            </a:r>
            <a:r>
              <a:rPr lang="en-US" dirty="0"/>
              <a:t>, test </a:t>
            </a:r>
            <a:r>
              <a:rPr lang="en-US" dirty="0" err="1"/>
              <a:t>nhanh</a:t>
            </a:r>
            <a:r>
              <a:rPr lang="en-US" dirty="0"/>
              <a:t>,….)</a:t>
            </a:r>
          </a:p>
          <a:p>
            <a:pPr>
              <a:buFont typeface="Wingdings" pitchFamily="2" charset="2"/>
              <a:buNone/>
            </a:pPr>
            <a:r>
              <a:rPr lang="en-US" dirty="0" err="1"/>
              <a:t>Giao</a:t>
            </a:r>
            <a:r>
              <a:rPr lang="en-US" dirty="0"/>
              <a:t> BT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,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chuẩn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buổi</a:t>
            </a:r>
            <a:r>
              <a:rPr lang="en-US" dirty="0"/>
              <a:t> </a:t>
            </a:r>
            <a:r>
              <a:rPr lang="en-US" dirty="0" err="1"/>
              <a:t>hôm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797177715"/>
      </p:ext>
    </p:extLst>
  </p:cSld>
  <p:clrMapOvr>
    <a:masterClrMapping/>
  </p:clrMapOvr>
  <p:transition advClick="0" advTm="10000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920552" y="44624"/>
            <a:ext cx="821213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srgbClr val="0070C0"/>
                </a:solidFill>
                <a:latin typeface="Arial" panose="020B0604020202020204" pitchFamily="34" charset="0"/>
              </a:rPr>
              <a:t>BÀI</a:t>
            </a:r>
            <a:r>
              <a:rPr lang="en-US" altLang="en-US" sz="4000" b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4000" b="1" dirty="0" err="1">
                <a:solidFill>
                  <a:srgbClr val="0070C0"/>
                </a:solidFill>
                <a:latin typeface="Arial" panose="020B0604020202020204" pitchFamily="34" charset="0"/>
              </a:rPr>
              <a:t>TẬP</a:t>
            </a:r>
            <a:r>
              <a:rPr lang="en-US" altLang="en-US" sz="4000" b="1" dirty="0">
                <a:solidFill>
                  <a:srgbClr val="0070C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838200" y="1124744"/>
            <a:ext cx="8515350" cy="542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b="1" i="1" u="sng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endParaRPr lang="en-US" altLang="en-US" b="1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b="1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</a:pPr>
            <a:endParaRPr lang="en-US" altLang="en-US" sz="36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</a:pPr>
            <a:endParaRPr lang="en-US" altLang="en-US" sz="3600" b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990600" y="1196752"/>
            <a:ext cx="8515350" cy="4495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i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Nhiệm</a:t>
            </a:r>
            <a:r>
              <a:rPr lang="en-US" altLang="en-US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i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vụ</a:t>
            </a:r>
            <a:r>
              <a:rPr lang="en-US" altLang="en-US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r>
              <a:rPr lang="en-US" alt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alt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	-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Thực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hiện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dạy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1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giờ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dạy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(LT + TH +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Tích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hợp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70000"/>
              </a:spcBef>
              <a:buFontTx/>
              <a:buNone/>
            </a:pPr>
            <a:r>
              <a:rPr lang="en-US" altLang="en-US" b="1" i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Thời</a:t>
            </a:r>
            <a:r>
              <a:rPr lang="en-US" altLang="en-US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i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gian</a:t>
            </a:r>
            <a:r>
              <a:rPr lang="en-US" altLang="en-US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: &lt;= 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45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phút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/ HV</a:t>
            </a:r>
          </a:p>
          <a:p>
            <a:pPr eaLnBrk="1" hangingPunct="1">
              <a:spcBef>
                <a:spcPct val="70000"/>
              </a:spcBef>
              <a:buFontTx/>
              <a:buNone/>
            </a:pPr>
            <a:r>
              <a:rPr lang="en-US" altLang="en-US" b="1" i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Yêu</a:t>
            </a:r>
            <a:r>
              <a:rPr lang="en-US" altLang="en-US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i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cầu</a:t>
            </a:r>
            <a:r>
              <a:rPr lang="en-US" altLang="en-US" b="1" i="1" u="sng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: - 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Quay video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gửi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lại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cho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GV qua Email</a:t>
            </a:r>
            <a:endParaRPr lang="en-US" altLang="en-US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			-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Đánh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giá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giờ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giảng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theo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tiêu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chí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buNone/>
            </a:pPr>
            <a:r>
              <a:rPr lang="en-US" altLang="en-US" sz="3600" b="1" dirty="0">
                <a:solidFill>
                  <a:srgbClr val="0000CC"/>
                </a:solidFill>
                <a:latin typeface="Arial" panose="020B0604020202020204" pitchFamily="34" charset="0"/>
              </a:rPr>
              <a:t>Email: lethithanhbinhspnn@gmail.com</a:t>
            </a:r>
          </a:p>
          <a:p>
            <a:pPr eaLnBrk="1" hangingPunct="1">
              <a:buFontTx/>
              <a:buNone/>
            </a:pPr>
            <a:endParaRPr lang="en-US" alt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b="1" i="1" u="sng" dirty="0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endParaRPr lang="en-US" altLang="en-US" b="1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b="1" dirty="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</a:pPr>
            <a:endParaRPr lang="en-US" altLang="en-US" sz="36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</a:pPr>
            <a:endParaRPr lang="en-US" altLang="en-US" sz="3600" b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2277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8763" y="896111"/>
            <a:ext cx="2606040" cy="1614170"/>
            <a:chOff x="397763" y="896111"/>
            <a:chExt cx="2606040" cy="1614170"/>
          </a:xfrm>
        </p:grpSpPr>
        <p:sp>
          <p:nvSpPr>
            <p:cNvPr id="3" name="object 3"/>
            <p:cNvSpPr/>
            <p:nvPr/>
          </p:nvSpPr>
          <p:spPr>
            <a:xfrm>
              <a:off x="397763" y="896111"/>
              <a:ext cx="2606040" cy="16139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0643" y="1449323"/>
              <a:ext cx="2244852" cy="571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3483" y="914399"/>
              <a:ext cx="2514600" cy="1522730"/>
            </a:xfrm>
            <a:custGeom>
              <a:avLst/>
              <a:gdLst/>
              <a:ahLst/>
              <a:cxnLst/>
              <a:rect l="l" t="t" r="r" b="b"/>
              <a:pathLst>
                <a:path w="2514600" h="1522730">
                  <a:moveTo>
                    <a:pt x="1257299" y="0"/>
                  </a:moveTo>
                  <a:lnTo>
                    <a:pt x="1198113" y="828"/>
                  </a:lnTo>
                  <a:lnTo>
                    <a:pt x="1139630" y="3290"/>
                  </a:lnTo>
                  <a:lnTo>
                    <a:pt x="1081913" y="7348"/>
                  </a:lnTo>
                  <a:lnTo>
                    <a:pt x="1025020" y="12966"/>
                  </a:lnTo>
                  <a:lnTo>
                    <a:pt x="969013" y="20107"/>
                  </a:lnTo>
                  <a:lnTo>
                    <a:pt x="913952" y="28735"/>
                  </a:lnTo>
                  <a:lnTo>
                    <a:pt x="859896" y="38813"/>
                  </a:lnTo>
                  <a:lnTo>
                    <a:pt x="806908" y="50304"/>
                  </a:lnTo>
                  <a:lnTo>
                    <a:pt x="755046" y="63173"/>
                  </a:lnTo>
                  <a:lnTo>
                    <a:pt x="704372" y="77381"/>
                  </a:lnTo>
                  <a:lnTo>
                    <a:pt x="654945" y="92894"/>
                  </a:lnTo>
                  <a:lnTo>
                    <a:pt x="606827" y="109674"/>
                  </a:lnTo>
                  <a:lnTo>
                    <a:pt x="560077" y="127684"/>
                  </a:lnTo>
                  <a:lnTo>
                    <a:pt x="514755" y="146889"/>
                  </a:lnTo>
                  <a:lnTo>
                    <a:pt x="470923" y="167251"/>
                  </a:lnTo>
                  <a:lnTo>
                    <a:pt x="428641" y="188734"/>
                  </a:lnTo>
                  <a:lnTo>
                    <a:pt x="387969" y="211301"/>
                  </a:lnTo>
                  <a:lnTo>
                    <a:pt x="348967" y="234916"/>
                  </a:lnTo>
                  <a:lnTo>
                    <a:pt x="311695" y="259542"/>
                  </a:lnTo>
                  <a:lnTo>
                    <a:pt x="276215" y="285143"/>
                  </a:lnTo>
                  <a:lnTo>
                    <a:pt x="242586" y="311682"/>
                  </a:lnTo>
                  <a:lnTo>
                    <a:pt x="210869" y="339122"/>
                  </a:lnTo>
                  <a:lnTo>
                    <a:pt x="181125" y="367427"/>
                  </a:lnTo>
                  <a:lnTo>
                    <a:pt x="153412" y="396561"/>
                  </a:lnTo>
                  <a:lnTo>
                    <a:pt x="127793" y="426486"/>
                  </a:lnTo>
                  <a:lnTo>
                    <a:pt x="104328" y="457167"/>
                  </a:lnTo>
                  <a:lnTo>
                    <a:pt x="64098" y="520647"/>
                  </a:lnTo>
                  <a:lnTo>
                    <a:pt x="33206" y="586708"/>
                  </a:lnTo>
                  <a:lnTo>
                    <a:pt x="12135" y="655059"/>
                  </a:lnTo>
                  <a:lnTo>
                    <a:pt x="1368" y="725407"/>
                  </a:lnTo>
                  <a:lnTo>
                    <a:pt x="0" y="761238"/>
                  </a:lnTo>
                  <a:lnTo>
                    <a:pt x="1368" y="797068"/>
                  </a:lnTo>
                  <a:lnTo>
                    <a:pt x="12135" y="867416"/>
                  </a:lnTo>
                  <a:lnTo>
                    <a:pt x="33206" y="935767"/>
                  </a:lnTo>
                  <a:lnTo>
                    <a:pt x="64098" y="1001828"/>
                  </a:lnTo>
                  <a:lnTo>
                    <a:pt x="104328" y="1065308"/>
                  </a:lnTo>
                  <a:lnTo>
                    <a:pt x="127793" y="1095989"/>
                  </a:lnTo>
                  <a:lnTo>
                    <a:pt x="153412" y="1125914"/>
                  </a:lnTo>
                  <a:lnTo>
                    <a:pt x="181125" y="1155048"/>
                  </a:lnTo>
                  <a:lnTo>
                    <a:pt x="210869" y="1183353"/>
                  </a:lnTo>
                  <a:lnTo>
                    <a:pt x="242586" y="1210793"/>
                  </a:lnTo>
                  <a:lnTo>
                    <a:pt x="276215" y="1237332"/>
                  </a:lnTo>
                  <a:lnTo>
                    <a:pt x="311695" y="1262933"/>
                  </a:lnTo>
                  <a:lnTo>
                    <a:pt x="348967" y="1287559"/>
                  </a:lnTo>
                  <a:lnTo>
                    <a:pt x="387969" y="1311174"/>
                  </a:lnTo>
                  <a:lnTo>
                    <a:pt x="428641" y="1333741"/>
                  </a:lnTo>
                  <a:lnTo>
                    <a:pt x="470923" y="1355224"/>
                  </a:lnTo>
                  <a:lnTo>
                    <a:pt x="514755" y="1375586"/>
                  </a:lnTo>
                  <a:lnTo>
                    <a:pt x="560077" y="1394791"/>
                  </a:lnTo>
                  <a:lnTo>
                    <a:pt x="606827" y="1412801"/>
                  </a:lnTo>
                  <a:lnTo>
                    <a:pt x="654945" y="1429581"/>
                  </a:lnTo>
                  <a:lnTo>
                    <a:pt x="704372" y="1445094"/>
                  </a:lnTo>
                  <a:lnTo>
                    <a:pt x="755046" y="1459302"/>
                  </a:lnTo>
                  <a:lnTo>
                    <a:pt x="806908" y="1472171"/>
                  </a:lnTo>
                  <a:lnTo>
                    <a:pt x="859896" y="1483662"/>
                  </a:lnTo>
                  <a:lnTo>
                    <a:pt x="913952" y="1493740"/>
                  </a:lnTo>
                  <a:lnTo>
                    <a:pt x="969013" y="1502368"/>
                  </a:lnTo>
                  <a:lnTo>
                    <a:pt x="1025020" y="1509509"/>
                  </a:lnTo>
                  <a:lnTo>
                    <a:pt x="1081913" y="1515127"/>
                  </a:lnTo>
                  <a:lnTo>
                    <a:pt x="1139630" y="1519185"/>
                  </a:lnTo>
                  <a:lnTo>
                    <a:pt x="1198113" y="1521647"/>
                  </a:lnTo>
                  <a:lnTo>
                    <a:pt x="1257299" y="1522476"/>
                  </a:lnTo>
                  <a:lnTo>
                    <a:pt x="1316490" y="1521647"/>
                  </a:lnTo>
                  <a:lnTo>
                    <a:pt x="1374976" y="1519185"/>
                  </a:lnTo>
                  <a:lnTo>
                    <a:pt x="1432697" y="1515127"/>
                  </a:lnTo>
                  <a:lnTo>
                    <a:pt x="1489593" y="1509509"/>
                  </a:lnTo>
                  <a:lnTo>
                    <a:pt x="1545602" y="1502368"/>
                  </a:lnTo>
                  <a:lnTo>
                    <a:pt x="1600665" y="1493740"/>
                  </a:lnTo>
                  <a:lnTo>
                    <a:pt x="1654722" y="1483662"/>
                  </a:lnTo>
                  <a:lnTo>
                    <a:pt x="1707712" y="1472171"/>
                  </a:lnTo>
                  <a:lnTo>
                    <a:pt x="1759574" y="1459302"/>
                  </a:lnTo>
                  <a:lnTo>
                    <a:pt x="1810249" y="1445094"/>
                  </a:lnTo>
                  <a:lnTo>
                    <a:pt x="1859676" y="1429581"/>
                  </a:lnTo>
                  <a:lnTo>
                    <a:pt x="1907795" y="1412801"/>
                  </a:lnTo>
                  <a:lnTo>
                    <a:pt x="1954545" y="1394791"/>
                  </a:lnTo>
                  <a:lnTo>
                    <a:pt x="1999865" y="1375586"/>
                  </a:lnTo>
                  <a:lnTo>
                    <a:pt x="2043697" y="1355224"/>
                  </a:lnTo>
                  <a:lnTo>
                    <a:pt x="2085978" y="1333741"/>
                  </a:lnTo>
                  <a:lnTo>
                    <a:pt x="2126650" y="1311174"/>
                  </a:lnTo>
                  <a:lnTo>
                    <a:pt x="2165651" y="1287559"/>
                  </a:lnTo>
                  <a:lnTo>
                    <a:pt x="2202921" y="1262933"/>
                  </a:lnTo>
                  <a:lnTo>
                    <a:pt x="2238400" y="1237332"/>
                  </a:lnTo>
                  <a:lnTo>
                    <a:pt x="2272027" y="1210793"/>
                  </a:lnTo>
                  <a:lnTo>
                    <a:pt x="2303743" y="1183353"/>
                  </a:lnTo>
                  <a:lnTo>
                    <a:pt x="2333486" y="1155048"/>
                  </a:lnTo>
                  <a:lnTo>
                    <a:pt x="2361197" y="1125914"/>
                  </a:lnTo>
                  <a:lnTo>
                    <a:pt x="2386815" y="1095989"/>
                  </a:lnTo>
                  <a:lnTo>
                    <a:pt x="2410279" y="1065308"/>
                  </a:lnTo>
                  <a:lnTo>
                    <a:pt x="2450506" y="1001828"/>
                  </a:lnTo>
                  <a:lnTo>
                    <a:pt x="2481396" y="935767"/>
                  </a:lnTo>
                  <a:lnTo>
                    <a:pt x="2502465" y="867416"/>
                  </a:lnTo>
                  <a:lnTo>
                    <a:pt x="2513231" y="797068"/>
                  </a:lnTo>
                  <a:lnTo>
                    <a:pt x="2514600" y="761238"/>
                  </a:lnTo>
                  <a:lnTo>
                    <a:pt x="2513231" y="725407"/>
                  </a:lnTo>
                  <a:lnTo>
                    <a:pt x="2502465" y="655059"/>
                  </a:lnTo>
                  <a:lnTo>
                    <a:pt x="2481396" y="586708"/>
                  </a:lnTo>
                  <a:lnTo>
                    <a:pt x="2450506" y="520647"/>
                  </a:lnTo>
                  <a:lnTo>
                    <a:pt x="2410279" y="457167"/>
                  </a:lnTo>
                  <a:lnTo>
                    <a:pt x="2386815" y="426486"/>
                  </a:lnTo>
                  <a:lnTo>
                    <a:pt x="2361197" y="396561"/>
                  </a:lnTo>
                  <a:lnTo>
                    <a:pt x="2333486" y="367427"/>
                  </a:lnTo>
                  <a:lnTo>
                    <a:pt x="2303743" y="339122"/>
                  </a:lnTo>
                  <a:lnTo>
                    <a:pt x="2272027" y="311682"/>
                  </a:lnTo>
                  <a:lnTo>
                    <a:pt x="2238400" y="285143"/>
                  </a:lnTo>
                  <a:lnTo>
                    <a:pt x="2202921" y="259542"/>
                  </a:lnTo>
                  <a:lnTo>
                    <a:pt x="2165651" y="234916"/>
                  </a:lnTo>
                  <a:lnTo>
                    <a:pt x="2126650" y="211301"/>
                  </a:lnTo>
                  <a:lnTo>
                    <a:pt x="2085978" y="188734"/>
                  </a:lnTo>
                  <a:lnTo>
                    <a:pt x="2043697" y="167251"/>
                  </a:lnTo>
                  <a:lnTo>
                    <a:pt x="1999865" y="146889"/>
                  </a:lnTo>
                  <a:lnTo>
                    <a:pt x="1954545" y="127684"/>
                  </a:lnTo>
                  <a:lnTo>
                    <a:pt x="1907795" y="109674"/>
                  </a:lnTo>
                  <a:lnTo>
                    <a:pt x="1859676" y="92894"/>
                  </a:lnTo>
                  <a:lnTo>
                    <a:pt x="1810249" y="77381"/>
                  </a:lnTo>
                  <a:lnTo>
                    <a:pt x="1759574" y="63173"/>
                  </a:lnTo>
                  <a:lnTo>
                    <a:pt x="1707712" y="50304"/>
                  </a:lnTo>
                  <a:lnTo>
                    <a:pt x="1654722" y="38813"/>
                  </a:lnTo>
                  <a:lnTo>
                    <a:pt x="1600665" y="28735"/>
                  </a:lnTo>
                  <a:lnTo>
                    <a:pt x="1545602" y="20107"/>
                  </a:lnTo>
                  <a:lnTo>
                    <a:pt x="1489593" y="12966"/>
                  </a:lnTo>
                  <a:lnTo>
                    <a:pt x="1432697" y="7348"/>
                  </a:lnTo>
                  <a:lnTo>
                    <a:pt x="1374976" y="3290"/>
                  </a:lnTo>
                  <a:lnTo>
                    <a:pt x="1316490" y="828"/>
                  </a:lnTo>
                  <a:lnTo>
                    <a:pt x="1257299" y="0"/>
                  </a:lnTo>
                  <a:close/>
                </a:path>
              </a:pathLst>
            </a:custGeom>
            <a:solidFill>
              <a:srgbClr val="717B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3483" y="914399"/>
              <a:ext cx="2514600" cy="1522730"/>
            </a:xfrm>
            <a:custGeom>
              <a:avLst/>
              <a:gdLst/>
              <a:ahLst/>
              <a:cxnLst/>
              <a:rect l="l" t="t" r="r" b="b"/>
              <a:pathLst>
                <a:path w="2514600" h="1522730">
                  <a:moveTo>
                    <a:pt x="0" y="761238"/>
                  </a:moveTo>
                  <a:lnTo>
                    <a:pt x="5433" y="690002"/>
                  </a:lnTo>
                  <a:lnTo>
                    <a:pt x="21413" y="620616"/>
                  </a:lnTo>
                  <a:lnTo>
                    <a:pt x="47454" y="553373"/>
                  </a:lnTo>
                  <a:lnTo>
                    <a:pt x="83076" y="488566"/>
                  </a:lnTo>
                  <a:lnTo>
                    <a:pt x="127793" y="426486"/>
                  </a:lnTo>
                  <a:lnTo>
                    <a:pt x="153412" y="396561"/>
                  </a:lnTo>
                  <a:lnTo>
                    <a:pt x="181125" y="367427"/>
                  </a:lnTo>
                  <a:lnTo>
                    <a:pt x="210869" y="339122"/>
                  </a:lnTo>
                  <a:lnTo>
                    <a:pt x="242586" y="311682"/>
                  </a:lnTo>
                  <a:lnTo>
                    <a:pt x="276215" y="285143"/>
                  </a:lnTo>
                  <a:lnTo>
                    <a:pt x="311695" y="259542"/>
                  </a:lnTo>
                  <a:lnTo>
                    <a:pt x="348967" y="234916"/>
                  </a:lnTo>
                  <a:lnTo>
                    <a:pt x="387969" y="211301"/>
                  </a:lnTo>
                  <a:lnTo>
                    <a:pt x="428641" y="188734"/>
                  </a:lnTo>
                  <a:lnTo>
                    <a:pt x="470923" y="167251"/>
                  </a:lnTo>
                  <a:lnTo>
                    <a:pt x="514755" y="146889"/>
                  </a:lnTo>
                  <a:lnTo>
                    <a:pt x="560077" y="127684"/>
                  </a:lnTo>
                  <a:lnTo>
                    <a:pt x="606827" y="109674"/>
                  </a:lnTo>
                  <a:lnTo>
                    <a:pt x="654945" y="92894"/>
                  </a:lnTo>
                  <a:lnTo>
                    <a:pt x="704372" y="77381"/>
                  </a:lnTo>
                  <a:lnTo>
                    <a:pt x="755046" y="63173"/>
                  </a:lnTo>
                  <a:lnTo>
                    <a:pt x="806908" y="50304"/>
                  </a:lnTo>
                  <a:lnTo>
                    <a:pt x="859896" y="38813"/>
                  </a:lnTo>
                  <a:lnTo>
                    <a:pt x="913952" y="28735"/>
                  </a:lnTo>
                  <a:lnTo>
                    <a:pt x="969013" y="20107"/>
                  </a:lnTo>
                  <a:lnTo>
                    <a:pt x="1025020" y="12966"/>
                  </a:lnTo>
                  <a:lnTo>
                    <a:pt x="1081913" y="7348"/>
                  </a:lnTo>
                  <a:lnTo>
                    <a:pt x="1139630" y="3290"/>
                  </a:lnTo>
                  <a:lnTo>
                    <a:pt x="1198113" y="828"/>
                  </a:lnTo>
                  <a:lnTo>
                    <a:pt x="1257299" y="0"/>
                  </a:lnTo>
                  <a:lnTo>
                    <a:pt x="1316490" y="828"/>
                  </a:lnTo>
                  <a:lnTo>
                    <a:pt x="1374976" y="3290"/>
                  </a:lnTo>
                  <a:lnTo>
                    <a:pt x="1432697" y="7348"/>
                  </a:lnTo>
                  <a:lnTo>
                    <a:pt x="1489593" y="12966"/>
                  </a:lnTo>
                  <a:lnTo>
                    <a:pt x="1545602" y="20107"/>
                  </a:lnTo>
                  <a:lnTo>
                    <a:pt x="1600665" y="28735"/>
                  </a:lnTo>
                  <a:lnTo>
                    <a:pt x="1654722" y="38813"/>
                  </a:lnTo>
                  <a:lnTo>
                    <a:pt x="1707712" y="50304"/>
                  </a:lnTo>
                  <a:lnTo>
                    <a:pt x="1759574" y="63173"/>
                  </a:lnTo>
                  <a:lnTo>
                    <a:pt x="1810249" y="77381"/>
                  </a:lnTo>
                  <a:lnTo>
                    <a:pt x="1859676" y="92894"/>
                  </a:lnTo>
                  <a:lnTo>
                    <a:pt x="1907795" y="109674"/>
                  </a:lnTo>
                  <a:lnTo>
                    <a:pt x="1954545" y="127684"/>
                  </a:lnTo>
                  <a:lnTo>
                    <a:pt x="1999865" y="146889"/>
                  </a:lnTo>
                  <a:lnTo>
                    <a:pt x="2043697" y="167251"/>
                  </a:lnTo>
                  <a:lnTo>
                    <a:pt x="2085978" y="188734"/>
                  </a:lnTo>
                  <a:lnTo>
                    <a:pt x="2126650" y="211301"/>
                  </a:lnTo>
                  <a:lnTo>
                    <a:pt x="2165651" y="234916"/>
                  </a:lnTo>
                  <a:lnTo>
                    <a:pt x="2202921" y="259542"/>
                  </a:lnTo>
                  <a:lnTo>
                    <a:pt x="2238400" y="285143"/>
                  </a:lnTo>
                  <a:lnTo>
                    <a:pt x="2272027" y="311682"/>
                  </a:lnTo>
                  <a:lnTo>
                    <a:pt x="2303743" y="339122"/>
                  </a:lnTo>
                  <a:lnTo>
                    <a:pt x="2333486" y="367427"/>
                  </a:lnTo>
                  <a:lnTo>
                    <a:pt x="2361197" y="396561"/>
                  </a:lnTo>
                  <a:lnTo>
                    <a:pt x="2386815" y="426486"/>
                  </a:lnTo>
                  <a:lnTo>
                    <a:pt x="2410279" y="457167"/>
                  </a:lnTo>
                  <a:lnTo>
                    <a:pt x="2450506" y="520647"/>
                  </a:lnTo>
                  <a:lnTo>
                    <a:pt x="2481396" y="586708"/>
                  </a:lnTo>
                  <a:lnTo>
                    <a:pt x="2502465" y="655059"/>
                  </a:lnTo>
                  <a:lnTo>
                    <a:pt x="2513231" y="725407"/>
                  </a:lnTo>
                  <a:lnTo>
                    <a:pt x="2514600" y="761238"/>
                  </a:lnTo>
                  <a:lnTo>
                    <a:pt x="2513231" y="797068"/>
                  </a:lnTo>
                  <a:lnTo>
                    <a:pt x="2502465" y="867416"/>
                  </a:lnTo>
                  <a:lnTo>
                    <a:pt x="2481396" y="935767"/>
                  </a:lnTo>
                  <a:lnTo>
                    <a:pt x="2450506" y="1001828"/>
                  </a:lnTo>
                  <a:lnTo>
                    <a:pt x="2410279" y="1065308"/>
                  </a:lnTo>
                  <a:lnTo>
                    <a:pt x="2386815" y="1095989"/>
                  </a:lnTo>
                  <a:lnTo>
                    <a:pt x="2361197" y="1125914"/>
                  </a:lnTo>
                  <a:lnTo>
                    <a:pt x="2333486" y="1155048"/>
                  </a:lnTo>
                  <a:lnTo>
                    <a:pt x="2303743" y="1183353"/>
                  </a:lnTo>
                  <a:lnTo>
                    <a:pt x="2272027" y="1210793"/>
                  </a:lnTo>
                  <a:lnTo>
                    <a:pt x="2238400" y="1237332"/>
                  </a:lnTo>
                  <a:lnTo>
                    <a:pt x="2202921" y="1262933"/>
                  </a:lnTo>
                  <a:lnTo>
                    <a:pt x="2165651" y="1287559"/>
                  </a:lnTo>
                  <a:lnTo>
                    <a:pt x="2126650" y="1311174"/>
                  </a:lnTo>
                  <a:lnTo>
                    <a:pt x="2085978" y="1333741"/>
                  </a:lnTo>
                  <a:lnTo>
                    <a:pt x="2043697" y="1355224"/>
                  </a:lnTo>
                  <a:lnTo>
                    <a:pt x="1999865" y="1375586"/>
                  </a:lnTo>
                  <a:lnTo>
                    <a:pt x="1954545" y="1394791"/>
                  </a:lnTo>
                  <a:lnTo>
                    <a:pt x="1907795" y="1412801"/>
                  </a:lnTo>
                  <a:lnTo>
                    <a:pt x="1859676" y="1429581"/>
                  </a:lnTo>
                  <a:lnTo>
                    <a:pt x="1810249" y="1445094"/>
                  </a:lnTo>
                  <a:lnTo>
                    <a:pt x="1759574" y="1459302"/>
                  </a:lnTo>
                  <a:lnTo>
                    <a:pt x="1707712" y="1472171"/>
                  </a:lnTo>
                  <a:lnTo>
                    <a:pt x="1654722" y="1483662"/>
                  </a:lnTo>
                  <a:lnTo>
                    <a:pt x="1600665" y="1493740"/>
                  </a:lnTo>
                  <a:lnTo>
                    <a:pt x="1545602" y="1502368"/>
                  </a:lnTo>
                  <a:lnTo>
                    <a:pt x="1489593" y="1509509"/>
                  </a:lnTo>
                  <a:lnTo>
                    <a:pt x="1432697" y="1515127"/>
                  </a:lnTo>
                  <a:lnTo>
                    <a:pt x="1374976" y="1519185"/>
                  </a:lnTo>
                  <a:lnTo>
                    <a:pt x="1316490" y="1521647"/>
                  </a:lnTo>
                  <a:lnTo>
                    <a:pt x="1257299" y="1522476"/>
                  </a:lnTo>
                  <a:lnTo>
                    <a:pt x="1198113" y="1521647"/>
                  </a:lnTo>
                  <a:lnTo>
                    <a:pt x="1139630" y="1519185"/>
                  </a:lnTo>
                  <a:lnTo>
                    <a:pt x="1081913" y="1515127"/>
                  </a:lnTo>
                  <a:lnTo>
                    <a:pt x="1025020" y="1509509"/>
                  </a:lnTo>
                  <a:lnTo>
                    <a:pt x="969013" y="1502368"/>
                  </a:lnTo>
                  <a:lnTo>
                    <a:pt x="913952" y="1493740"/>
                  </a:lnTo>
                  <a:lnTo>
                    <a:pt x="859896" y="1483662"/>
                  </a:lnTo>
                  <a:lnTo>
                    <a:pt x="806908" y="1472171"/>
                  </a:lnTo>
                  <a:lnTo>
                    <a:pt x="755046" y="1459302"/>
                  </a:lnTo>
                  <a:lnTo>
                    <a:pt x="704372" y="1445094"/>
                  </a:lnTo>
                  <a:lnTo>
                    <a:pt x="654945" y="1429581"/>
                  </a:lnTo>
                  <a:lnTo>
                    <a:pt x="606827" y="1412801"/>
                  </a:lnTo>
                  <a:lnTo>
                    <a:pt x="560077" y="1394791"/>
                  </a:lnTo>
                  <a:lnTo>
                    <a:pt x="514755" y="1375586"/>
                  </a:lnTo>
                  <a:lnTo>
                    <a:pt x="470923" y="1355224"/>
                  </a:lnTo>
                  <a:lnTo>
                    <a:pt x="428641" y="1333741"/>
                  </a:lnTo>
                  <a:lnTo>
                    <a:pt x="387969" y="1311174"/>
                  </a:lnTo>
                  <a:lnTo>
                    <a:pt x="348967" y="1287559"/>
                  </a:lnTo>
                  <a:lnTo>
                    <a:pt x="311695" y="1262933"/>
                  </a:lnTo>
                  <a:lnTo>
                    <a:pt x="276215" y="1237332"/>
                  </a:lnTo>
                  <a:lnTo>
                    <a:pt x="242586" y="1210793"/>
                  </a:lnTo>
                  <a:lnTo>
                    <a:pt x="210869" y="1183353"/>
                  </a:lnTo>
                  <a:lnTo>
                    <a:pt x="181125" y="1155048"/>
                  </a:lnTo>
                  <a:lnTo>
                    <a:pt x="153412" y="1125914"/>
                  </a:lnTo>
                  <a:lnTo>
                    <a:pt x="127793" y="1095989"/>
                  </a:lnTo>
                  <a:lnTo>
                    <a:pt x="104328" y="1065308"/>
                  </a:lnTo>
                  <a:lnTo>
                    <a:pt x="64098" y="1001828"/>
                  </a:lnTo>
                  <a:lnTo>
                    <a:pt x="33206" y="935767"/>
                  </a:lnTo>
                  <a:lnTo>
                    <a:pt x="12135" y="867416"/>
                  </a:lnTo>
                  <a:lnTo>
                    <a:pt x="1368" y="797068"/>
                  </a:lnTo>
                  <a:lnTo>
                    <a:pt x="0" y="761238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31823" y="1305912"/>
            <a:ext cx="1903730" cy="733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200" b="1" u="sng" spc="-10" dirty="0">
                <a:solidFill>
                  <a:schemeClr val="bg1"/>
                </a:solidFill>
                <a:latin typeface="Times New Roman"/>
                <a:cs typeface="Times New Roman"/>
              </a:rPr>
              <a:t>Bước </a:t>
            </a:r>
            <a:r>
              <a:rPr sz="2200" b="1" u="sng" dirty="0">
                <a:solidFill>
                  <a:schemeClr val="bg1"/>
                </a:solidFill>
                <a:latin typeface="Times New Roman"/>
                <a:cs typeface="Times New Roman"/>
              </a:rPr>
              <a:t>1:</a:t>
            </a:r>
            <a:endParaRPr lang="en-US" sz="2200" b="1" u="sng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algn="ctr">
              <a:spcBef>
                <a:spcPts val="100"/>
              </a:spcBef>
            </a:pPr>
            <a:r>
              <a:rPr sz="2400" b="1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chemeClr val="bg1"/>
                </a:solidFill>
                <a:latin typeface="Times New Roman"/>
                <a:cs typeface="Times New Roman"/>
              </a:rPr>
              <a:t>Ổn </a:t>
            </a:r>
            <a:r>
              <a:rPr sz="2400" b="1" spc="-30" dirty="0">
                <a:solidFill>
                  <a:schemeClr val="bg1"/>
                </a:solidFill>
                <a:latin typeface="Times New Roman"/>
                <a:cs typeface="Times New Roman"/>
              </a:rPr>
              <a:t>định</a:t>
            </a:r>
            <a:r>
              <a:rPr sz="2400" b="1" spc="6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chemeClr val="bg1"/>
                </a:solidFill>
                <a:latin typeface="Times New Roman"/>
                <a:cs typeface="Times New Roman"/>
              </a:rPr>
              <a:t>lớp</a:t>
            </a:r>
            <a:endParaRPr sz="2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14870" y="896112"/>
            <a:ext cx="3490657" cy="1691639"/>
            <a:chOff x="5833871" y="896111"/>
            <a:chExt cx="2679700" cy="1691639"/>
          </a:xfrm>
        </p:grpSpPr>
        <p:sp>
          <p:nvSpPr>
            <p:cNvPr id="9" name="object 9"/>
            <p:cNvSpPr/>
            <p:nvPr/>
          </p:nvSpPr>
          <p:spPr>
            <a:xfrm>
              <a:off x="5833871" y="896111"/>
              <a:ext cx="2679191" cy="16916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79591" y="914399"/>
              <a:ext cx="2588260" cy="1600200"/>
            </a:xfrm>
            <a:custGeom>
              <a:avLst/>
              <a:gdLst/>
              <a:ahLst/>
              <a:cxnLst/>
              <a:rect l="l" t="t" r="r" b="b"/>
              <a:pathLst>
                <a:path w="2588259" h="1600200">
                  <a:moveTo>
                    <a:pt x="1293876" y="0"/>
                  </a:moveTo>
                  <a:lnTo>
                    <a:pt x="1234646" y="823"/>
                  </a:lnTo>
                  <a:lnTo>
                    <a:pt x="1176100" y="3270"/>
                  </a:lnTo>
                  <a:lnTo>
                    <a:pt x="1118296" y="7304"/>
                  </a:lnTo>
                  <a:lnTo>
                    <a:pt x="1061289" y="12892"/>
                  </a:lnTo>
                  <a:lnTo>
                    <a:pt x="1005137" y="19997"/>
                  </a:lnTo>
                  <a:lnTo>
                    <a:pt x="949898" y="28583"/>
                  </a:lnTo>
                  <a:lnTo>
                    <a:pt x="895628" y="38617"/>
                  </a:lnTo>
                  <a:lnTo>
                    <a:pt x="842384" y="50062"/>
                  </a:lnTo>
                  <a:lnTo>
                    <a:pt x="790223" y="62882"/>
                  </a:lnTo>
                  <a:lnTo>
                    <a:pt x="739203" y="77044"/>
                  </a:lnTo>
                  <a:lnTo>
                    <a:pt x="689381" y="92511"/>
                  </a:lnTo>
                  <a:lnTo>
                    <a:pt x="640813" y="109248"/>
                  </a:lnTo>
                  <a:lnTo>
                    <a:pt x="593557" y="127219"/>
                  </a:lnTo>
                  <a:lnTo>
                    <a:pt x="547670" y="146390"/>
                  </a:lnTo>
                  <a:lnTo>
                    <a:pt x="503209" y="166726"/>
                  </a:lnTo>
                  <a:lnTo>
                    <a:pt x="460231" y="188189"/>
                  </a:lnTo>
                  <a:lnTo>
                    <a:pt x="418793" y="210747"/>
                  </a:lnTo>
                  <a:lnTo>
                    <a:pt x="378952" y="234362"/>
                  </a:lnTo>
                  <a:lnTo>
                    <a:pt x="340765" y="259000"/>
                  </a:lnTo>
                  <a:lnTo>
                    <a:pt x="304289" y="284626"/>
                  </a:lnTo>
                  <a:lnTo>
                    <a:pt x="269582" y="311204"/>
                  </a:lnTo>
                  <a:lnTo>
                    <a:pt x="236701" y="338698"/>
                  </a:lnTo>
                  <a:lnTo>
                    <a:pt x="205702" y="367074"/>
                  </a:lnTo>
                  <a:lnTo>
                    <a:pt x="176642" y="396296"/>
                  </a:lnTo>
                  <a:lnTo>
                    <a:pt x="149580" y="426329"/>
                  </a:lnTo>
                  <a:lnTo>
                    <a:pt x="124571" y="457137"/>
                  </a:lnTo>
                  <a:lnTo>
                    <a:pt x="101673" y="488686"/>
                  </a:lnTo>
                  <a:lnTo>
                    <a:pt x="80943" y="520939"/>
                  </a:lnTo>
                  <a:lnTo>
                    <a:pt x="46215" y="587419"/>
                  </a:lnTo>
                  <a:lnTo>
                    <a:pt x="20844" y="656294"/>
                  </a:lnTo>
                  <a:lnTo>
                    <a:pt x="5287" y="727282"/>
                  </a:lnTo>
                  <a:lnTo>
                    <a:pt x="0" y="800100"/>
                  </a:lnTo>
                  <a:lnTo>
                    <a:pt x="1331" y="836720"/>
                  </a:lnTo>
                  <a:lnTo>
                    <a:pt x="11810" y="908658"/>
                  </a:lnTo>
                  <a:lnTo>
                    <a:pt x="32332" y="978625"/>
                  </a:lnTo>
                  <a:lnTo>
                    <a:pt x="62438" y="1046337"/>
                  </a:lnTo>
                  <a:lnTo>
                    <a:pt x="101673" y="1111513"/>
                  </a:lnTo>
                  <a:lnTo>
                    <a:pt x="124571" y="1143062"/>
                  </a:lnTo>
                  <a:lnTo>
                    <a:pt x="149580" y="1173870"/>
                  </a:lnTo>
                  <a:lnTo>
                    <a:pt x="176642" y="1203903"/>
                  </a:lnTo>
                  <a:lnTo>
                    <a:pt x="205702" y="1233125"/>
                  </a:lnTo>
                  <a:lnTo>
                    <a:pt x="236701" y="1261501"/>
                  </a:lnTo>
                  <a:lnTo>
                    <a:pt x="269582" y="1288995"/>
                  </a:lnTo>
                  <a:lnTo>
                    <a:pt x="304289" y="1315573"/>
                  </a:lnTo>
                  <a:lnTo>
                    <a:pt x="340765" y="1341199"/>
                  </a:lnTo>
                  <a:lnTo>
                    <a:pt x="378952" y="1365837"/>
                  </a:lnTo>
                  <a:lnTo>
                    <a:pt x="418793" y="1389452"/>
                  </a:lnTo>
                  <a:lnTo>
                    <a:pt x="460231" y="1412010"/>
                  </a:lnTo>
                  <a:lnTo>
                    <a:pt x="503209" y="1433473"/>
                  </a:lnTo>
                  <a:lnTo>
                    <a:pt x="547670" y="1453809"/>
                  </a:lnTo>
                  <a:lnTo>
                    <a:pt x="593557" y="1472980"/>
                  </a:lnTo>
                  <a:lnTo>
                    <a:pt x="640813" y="1490951"/>
                  </a:lnTo>
                  <a:lnTo>
                    <a:pt x="689381" y="1507688"/>
                  </a:lnTo>
                  <a:lnTo>
                    <a:pt x="739203" y="1523155"/>
                  </a:lnTo>
                  <a:lnTo>
                    <a:pt x="790223" y="1537317"/>
                  </a:lnTo>
                  <a:lnTo>
                    <a:pt x="842384" y="1550137"/>
                  </a:lnTo>
                  <a:lnTo>
                    <a:pt x="895628" y="1561582"/>
                  </a:lnTo>
                  <a:lnTo>
                    <a:pt x="949898" y="1571616"/>
                  </a:lnTo>
                  <a:lnTo>
                    <a:pt x="1005137" y="1580202"/>
                  </a:lnTo>
                  <a:lnTo>
                    <a:pt x="1061289" y="1587307"/>
                  </a:lnTo>
                  <a:lnTo>
                    <a:pt x="1118296" y="1592895"/>
                  </a:lnTo>
                  <a:lnTo>
                    <a:pt x="1176100" y="1596929"/>
                  </a:lnTo>
                  <a:lnTo>
                    <a:pt x="1234646" y="1599376"/>
                  </a:lnTo>
                  <a:lnTo>
                    <a:pt x="1293876" y="1600200"/>
                  </a:lnTo>
                  <a:lnTo>
                    <a:pt x="1353105" y="1599376"/>
                  </a:lnTo>
                  <a:lnTo>
                    <a:pt x="1411651" y="1596929"/>
                  </a:lnTo>
                  <a:lnTo>
                    <a:pt x="1469455" y="1592895"/>
                  </a:lnTo>
                  <a:lnTo>
                    <a:pt x="1526462" y="1587307"/>
                  </a:lnTo>
                  <a:lnTo>
                    <a:pt x="1582614" y="1580202"/>
                  </a:lnTo>
                  <a:lnTo>
                    <a:pt x="1637853" y="1571616"/>
                  </a:lnTo>
                  <a:lnTo>
                    <a:pt x="1692123" y="1561582"/>
                  </a:lnTo>
                  <a:lnTo>
                    <a:pt x="1745367" y="1550137"/>
                  </a:lnTo>
                  <a:lnTo>
                    <a:pt x="1797528" y="1537317"/>
                  </a:lnTo>
                  <a:lnTo>
                    <a:pt x="1848548" y="1523155"/>
                  </a:lnTo>
                  <a:lnTo>
                    <a:pt x="1898370" y="1507688"/>
                  </a:lnTo>
                  <a:lnTo>
                    <a:pt x="1946938" y="1490951"/>
                  </a:lnTo>
                  <a:lnTo>
                    <a:pt x="1994194" y="1472980"/>
                  </a:lnTo>
                  <a:lnTo>
                    <a:pt x="2040081" y="1453809"/>
                  </a:lnTo>
                  <a:lnTo>
                    <a:pt x="2084542" y="1433473"/>
                  </a:lnTo>
                  <a:lnTo>
                    <a:pt x="2127520" y="1412010"/>
                  </a:lnTo>
                  <a:lnTo>
                    <a:pt x="2168958" y="1389452"/>
                  </a:lnTo>
                  <a:lnTo>
                    <a:pt x="2208799" y="1365837"/>
                  </a:lnTo>
                  <a:lnTo>
                    <a:pt x="2246986" y="1341199"/>
                  </a:lnTo>
                  <a:lnTo>
                    <a:pt x="2283462" y="1315573"/>
                  </a:lnTo>
                  <a:lnTo>
                    <a:pt x="2318169" y="1288995"/>
                  </a:lnTo>
                  <a:lnTo>
                    <a:pt x="2351050" y="1261501"/>
                  </a:lnTo>
                  <a:lnTo>
                    <a:pt x="2382049" y="1233125"/>
                  </a:lnTo>
                  <a:lnTo>
                    <a:pt x="2411109" y="1203903"/>
                  </a:lnTo>
                  <a:lnTo>
                    <a:pt x="2438171" y="1173870"/>
                  </a:lnTo>
                  <a:lnTo>
                    <a:pt x="2463180" y="1143062"/>
                  </a:lnTo>
                  <a:lnTo>
                    <a:pt x="2486078" y="1111513"/>
                  </a:lnTo>
                  <a:lnTo>
                    <a:pt x="2506808" y="1079260"/>
                  </a:lnTo>
                  <a:lnTo>
                    <a:pt x="2541536" y="1012780"/>
                  </a:lnTo>
                  <a:lnTo>
                    <a:pt x="2566907" y="943905"/>
                  </a:lnTo>
                  <a:lnTo>
                    <a:pt x="2582464" y="872917"/>
                  </a:lnTo>
                  <a:lnTo>
                    <a:pt x="2587752" y="800100"/>
                  </a:lnTo>
                  <a:lnTo>
                    <a:pt x="2586420" y="763479"/>
                  </a:lnTo>
                  <a:lnTo>
                    <a:pt x="2575941" y="691541"/>
                  </a:lnTo>
                  <a:lnTo>
                    <a:pt x="2555419" y="621574"/>
                  </a:lnTo>
                  <a:lnTo>
                    <a:pt x="2525313" y="553862"/>
                  </a:lnTo>
                  <a:lnTo>
                    <a:pt x="2486078" y="488686"/>
                  </a:lnTo>
                  <a:lnTo>
                    <a:pt x="2463180" y="457137"/>
                  </a:lnTo>
                  <a:lnTo>
                    <a:pt x="2438171" y="426329"/>
                  </a:lnTo>
                  <a:lnTo>
                    <a:pt x="2411109" y="396296"/>
                  </a:lnTo>
                  <a:lnTo>
                    <a:pt x="2382049" y="367074"/>
                  </a:lnTo>
                  <a:lnTo>
                    <a:pt x="2351050" y="338698"/>
                  </a:lnTo>
                  <a:lnTo>
                    <a:pt x="2318169" y="311204"/>
                  </a:lnTo>
                  <a:lnTo>
                    <a:pt x="2283462" y="284626"/>
                  </a:lnTo>
                  <a:lnTo>
                    <a:pt x="2246986" y="259000"/>
                  </a:lnTo>
                  <a:lnTo>
                    <a:pt x="2208799" y="234362"/>
                  </a:lnTo>
                  <a:lnTo>
                    <a:pt x="2168958" y="210747"/>
                  </a:lnTo>
                  <a:lnTo>
                    <a:pt x="2127520" y="188189"/>
                  </a:lnTo>
                  <a:lnTo>
                    <a:pt x="2084542" y="166726"/>
                  </a:lnTo>
                  <a:lnTo>
                    <a:pt x="2040081" y="146390"/>
                  </a:lnTo>
                  <a:lnTo>
                    <a:pt x="1994194" y="127219"/>
                  </a:lnTo>
                  <a:lnTo>
                    <a:pt x="1946938" y="109248"/>
                  </a:lnTo>
                  <a:lnTo>
                    <a:pt x="1898370" y="92511"/>
                  </a:lnTo>
                  <a:lnTo>
                    <a:pt x="1848548" y="77044"/>
                  </a:lnTo>
                  <a:lnTo>
                    <a:pt x="1797528" y="62882"/>
                  </a:lnTo>
                  <a:lnTo>
                    <a:pt x="1745367" y="50062"/>
                  </a:lnTo>
                  <a:lnTo>
                    <a:pt x="1692123" y="38617"/>
                  </a:lnTo>
                  <a:lnTo>
                    <a:pt x="1637853" y="28583"/>
                  </a:lnTo>
                  <a:lnTo>
                    <a:pt x="1582614" y="19997"/>
                  </a:lnTo>
                  <a:lnTo>
                    <a:pt x="1526462" y="12892"/>
                  </a:lnTo>
                  <a:lnTo>
                    <a:pt x="1469455" y="7304"/>
                  </a:lnTo>
                  <a:lnTo>
                    <a:pt x="1411651" y="3270"/>
                  </a:lnTo>
                  <a:lnTo>
                    <a:pt x="1353105" y="823"/>
                  </a:lnTo>
                  <a:lnTo>
                    <a:pt x="1293876" y="0"/>
                  </a:lnTo>
                  <a:close/>
                </a:path>
              </a:pathLst>
            </a:custGeom>
            <a:solidFill>
              <a:srgbClr val="9FB8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79591" y="914399"/>
              <a:ext cx="2588260" cy="1600200"/>
            </a:xfrm>
            <a:custGeom>
              <a:avLst/>
              <a:gdLst/>
              <a:ahLst/>
              <a:cxnLst/>
              <a:rect l="l" t="t" r="r" b="b"/>
              <a:pathLst>
                <a:path w="2588259" h="1600200">
                  <a:moveTo>
                    <a:pt x="0" y="800100"/>
                  </a:moveTo>
                  <a:lnTo>
                    <a:pt x="5287" y="727282"/>
                  </a:lnTo>
                  <a:lnTo>
                    <a:pt x="20844" y="656294"/>
                  </a:lnTo>
                  <a:lnTo>
                    <a:pt x="46215" y="587419"/>
                  </a:lnTo>
                  <a:lnTo>
                    <a:pt x="80943" y="520939"/>
                  </a:lnTo>
                  <a:lnTo>
                    <a:pt x="101673" y="488686"/>
                  </a:lnTo>
                  <a:lnTo>
                    <a:pt x="124571" y="457137"/>
                  </a:lnTo>
                  <a:lnTo>
                    <a:pt x="149580" y="426329"/>
                  </a:lnTo>
                  <a:lnTo>
                    <a:pt x="176642" y="396296"/>
                  </a:lnTo>
                  <a:lnTo>
                    <a:pt x="205702" y="367074"/>
                  </a:lnTo>
                  <a:lnTo>
                    <a:pt x="236701" y="338698"/>
                  </a:lnTo>
                  <a:lnTo>
                    <a:pt x="269582" y="311204"/>
                  </a:lnTo>
                  <a:lnTo>
                    <a:pt x="304289" y="284626"/>
                  </a:lnTo>
                  <a:lnTo>
                    <a:pt x="340765" y="259000"/>
                  </a:lnTo>
                  <a:lnTo>
                    <a:pt x="378952" y="234362"/>
                  </a:lnTo>
                  <a:lnTo>
                    <a:pt x="418793" y="210747"/>
                  </a:lnTo>
                  <a:lnTo>
                    <a:pt x="460231" y="188189"/>
                  </a:lnTo>
                  <a:lnTo>
                    <a:pt x="503209" y="166726"/>
                  </a:lnTo>
                  <a:lnTo>
                    <a:pt x="547670" y="146390"/>
                  </a:lnTo>
                  <a:lnTo>
                    <a:pt x="593557" y="127219"/>
                  </a:lnTo>
                  <a:lnTo>
                    <a:pt x="640813" y="109248"/>
                  </a:lnTo>
                  <a:lnTo>
                    <a:pt x="689381" y="92511"/>
                  </a:lnTo>
                  <a:lnTo>
                    <a:pt x="739203" y="77044"/>
                  </a:lnTo>
                  <a:lnTo>
                    <a:pt x="790223" y="62882"/>
                  </a:lnTo>
                  <a:lnTo>
                    <a:pt x="842384" y="50062"/>
                  </a:lnTo>
                  <a:lnTo>
                    <a:pt x="895628" y="38617"/>
                  </a:lnTo>
                  <a:lnTo>
                    <a:pt x="949898" y="28583"/>
                  </a:lnTo>
                  <a:lnTo>
                    <a:pt x="1005137" y="19997"/>
                  </a:lnTo>
                  <a:lnTo>
                    <a:pt x="1061289" y="12892"/>
                  </a:lnTo>
                  <a:lnTo>
                    <a:pt x="1118296" y="7304"/>
                  </a:lnTo>
                  <a:lnTo>
                    <a:pt x="1176100" y="3270"/>
                  </a:lnTo>
                  <a:lnTo>
                    <a:pt x="1234646" y="823"/>
                  </a:lnTo>
                  <a:lnTo>
                    <a:pt x="1293876" y="0"/>
                  </a:lnTo>
                  <a:lnTo>
                    <a:pt x="1353105" y="823"/>
                  </a:lnTo>
                  <a:lnTo>
                    <a:pt x="1411651" y="3270"/>
                  </a:lnTo>
                  <a:lnTo>
                    <a:pt x="1469455" y="7304"/>
                  </a:lnTo>
                  <a:lnTo>
                    <a:pt x="1526462" y="12892"/>
                  </a:lnTo>
                  <a:lnTo>
                    <a:pt x="1582614" y="19997"/>
                  </a:lnTo>
                  <a:lnTo>
                    <a:pt x="1637853" y="28583"/>
                  </a:lnTo>
                  <a:lnTo>
                    <a:pt x="1692123" y="38617"/>
                  </a:lnTo>
                  <a:lnTo>
                    <a:pt x="1745367" y="50062"/>
                  </a:lnTo>
                  <a:lnTo>
                    <a:pt x="1797528" y="62882"/>
                  </a:lnTo>
                  <a:lnTo>
                    <a:pt x="1848548" y="77044"/>
                  </a:lnTo>
                  <a:lnTo>
                    <a:pt x="1898370" y="92511"/>
                  </a:lnTo>
                  <a:lnTo>
                    <a:pt x="1946938" y="109248"/>
                  </a:lnTo>
                  <a:lnTo>
                    <a:pt x="1994194" y="127219"/>
                  </a:lnTo>
                  <a:lnTo>
                    <a:pt x="2040081" y="146390"/>
                  </a:lnTo>
                  <a:lnTo>
                    <a:pt x="2084542" y="166726"/>
                  </a:lnTo>
                  <a:lnTo>
                    <a:pt x="2127520" y="188189"/>
                  </a:lnTo>
                  <a:lnTo>
                    <a:pt x="2168958" y="210747"/>
                  </a:lnTo>
                  <a:lnTo>
                    <a:pt x="2208799" y="234362"/>
                  </a:lnTo>
                  <a:lnTo>
                    <a:pt x="2246986" y="259000"/>
                  </a:lnTo>
                  <a:lnTo>
                    <a:pt x="2283462" y="284626"/>
                  </a:lnTo>
                  <a:lnTo>
                    <a:pt x="2318169" y="311204"/>
                  </a:lnTo>
                  <a:lnTo>
                    <a:pt x="2351050" y="338698"/>
                  </a:lnTo>
                  <a:lnTo>
                    <a:pt x="2382049" y="367074"/>
                  </a:lnTo>
                  <a:lnTo>
                    <a:pt x="2411109" y="396296"/>
                  </a:lnTo>
                  <a:lnTo>
                    <a:pt x="2438171" y="426329"/>
                  </a:lnTo>
                  <a:lnTo>
                    <a:pt x="2463180" y="457137"/>
                  </a:lnTo>
                  <a:lnTo>
                    <a:pt x="2486078" y="488686"/>
                  </a:lnTo>
                  <a:lnTo>
                    <a:pt x="2506808" y="520939"/>
                  </a:lnTo>
                  <a:lnTo>
                    <a:pt x="2541536" y="587419"/>
                  </a:lnTo>
                  <a:lnTo>
                    <a:pt x="2566907" y="656294"/>
                  </a:lnTo>
                  <a:lnTo>
                    <a:pt x="2582464" y="727282"/>
                  </a:lnTo>
                  <a:lnTo>
                    <a:pt x="2587752" y="800100"/>
                  </a:lnTo>
                  <a:lnTo>
                    <a:pt x="2586420" y="836720"/>
                  </a:lnTo>
                  <a:lnTo>
                    <a:pt x="2575941" y="908658"/>
                  </a:lnTo>
                  <a:lnTo>
                    <a:pt x="2555419" y="978625"/>
                  </a:lnTo>
                  <a:lnTo>
                    <a:pt x="2525313" y="1046337"/>
                  </a:lnTo>
                  <a:lnTo>
                    <a:pt x="2486078" y="1111513"/>
                  </a:lnTo>
                  <a:lnTo>
                    <a:pt x="2463180" y="1143062"/>
                  </a:lnTo>
                  <a:lnTo>
                    <a:pt x="2438171" y="1173870"/>
                  </a:lnTo>
                  <a:lnTo>
                    <a:pt x="2411109" y="1203903"/>
                  </a:lnTo>
                  <a:lnTo>
                    <a:pt x="2382049" y="1233125"/>
                  </a:lnTo>
                  <a:lnTo>
                    <a:pt x="2351050" y="1261501"/>
                  </a:lnTo>
                  <a:lnTo>
                    <a:pt x="2318169" y="1288995"/>
                  </a:lnTo>
                  <a:lnTo>
                    <a:pt x="2283462" y="1315573"/>
                  </a:lnTo>
                  <a:lnTo>
                    <a:pt x="2246986" y="1341199"/>
                  </a:lnTo>
                  <a:lnTo>
                    <a:pt x="2208799" y="1365837"/>
                  </a:lnTo>
                  <a:lnTo>
                    <a:pt x="2168958" y="1389452"/>
                  </a:lnTo>
                  <a:lnTo>
                    <a:pt x="2127520" y="1412010"/>
                  </a:lnTo>
                  <a:lnTo>
                    <a:pt x="2084542" y="1433473"/>
                  </a:lnTo>
                  <a:lnTo>
                    <a:pt x="2040081" y="1453809"/>
                  </a:lnTo>
                  <a:lnTo>
                    <a:pt x="1994194" y="1472980"/>
                  </a:lnTo>
                  <a:lnTo>
                    <a:pt x="1946938" y="1490951"/>
                  </a:lnTo>
                  <a:lnTo>
                    <a:pt x="1898370" y="1507688"/>
                  </a:lnTo>
                  <a:lnTo>
                    <a:pt x="1848548" y="1523155"/>
                  </a:lnTo>
                  <a:lnTo>
                    <a:pt x="1797528" y="1537317"/>
                  </a:lnTo>
                  <a:lnTo>
                    <a:pt x="1745367" y="1550137"/>
                  </a:lnTo>
                  <a:lnTo>
                    <a:pt x="1692123" y="1561582"/>
                  </a:lnTo>
                  <a:lnTo>
                    <a:pt x="1637853" y="1571616"/>
                  </a:lnTo>
                  <a:lnTo>
                    <a:pt x="1582614" y="1580202"/>
                  </a:lnTo>
                  <a:lnTo>
                    <a:pt x="1526462" y="1587307"/>
                  </a:lnTo>
                  <a:lnTo>
                    <a:pt x="1469455" y="1592895"/>
                  </a:lnTo>
                  <a:lnTo>
                    <a:pt x="1411651" y="1596929"/>
                  </a:lnTo>
                  <a:lnTo>
                    <a:pt x="1353105" y="1599376"/>
                  </a:lnTo>
                  <a:lnTo>
                    <a:pt x="1293876" y="1600200"/>
                  </a:lnTo>
                  <a:lnTo>
                    <a:pt x="1234646" y="1599376"/>
                  </a:lnTo>
                  <a:lnTo>
                    <a:pt x="1176100" y="1596929"/>
                  </a:lnTo>
                  <a:lnTo>
                    <a:pt x="1118296" y="1592895"/>
                  </a:lnTo>
                  <a:lnTo>
                    <a:pt x="1061289" y="1587307"/>
                  </a:lnTo>
                  <a:lnTo>
                    <a:pt x="1005137" y="1580202"/>
                  </a:lnTo>
                  <a:lnTo>
                    <a:pt x="949898" y="1571616"/>
                  </a:lnTo>
                  <a:lnTo>
                    <a:pt x="895628" y="1561582"/>
                  </a:lnTo>
                  <a:lnTo>
                    <a:pt x="842384" y="1550137"/>
                  </a:lnTo>
                  <a:lnTo>
                    <a:pt x="790223" y="1537317"/>
                  </a:lnTo>
                  <a:lnTo>
                    <a:pt x="739203" y="1523155"/>
                  </a:lnTo>
                  <a:lnTo>
                    <a:pt x="689381" y="1507688"/>
                  </a:lnTo>
                  <a:lnTo>
                    <a:pt x="640813" y="1490951"/>
                  </a:lnTo>
                  <a:lnTo>
                    <a:pt x="593557" y="1472980"/>
                  </a:lnTo>
                  <a:lnTo>
                    <a:pt x="547670" y="1453809"/>
                  </a:lnTo>
                  <a:lnTo>
                    <a:pt x="503209" y="1433473"/>
                  </a:lnTo>
                  <a:lnTo>
                    <a:pt x="460231" y="1412010"/>
                  </a:lnTo>
                  <a:lnTo>
                    <a:pt x="418793" y="1389452"/>
                  </a:lnTo>
                  <a:lnTo>
                    <a:pt x="378952" y="1365837"/>
                  </a:lnTo>
                  <a:lnTo>
                    <a:pt x="340765" y="1341199"/>
                  </a:lnTo>
                  <a:lnTo>
                    <a:pt x="304289" y="1315573"/>
                  </a:lnTo>
                  <a:lnTo>
                    <a:pt x="269582" y="1288995"/>
                  </a:lnTo>
                  <a:lnTo>
                    <a:pt x="236701" y="1261501"/>
                  </a:lnTo>
                  <a:lnTo>
                    <a:pt x="205702" y="1233125"/>
                  </a:lnTo>
                  <a:lnTo>
                    <a:pt x="176642" y="1203903"/>
                  </a:lnTo>
                  <a:lnTo>
                    <a:pt x="149580" y="1173870"/>
                  </a:lnTo>
                  <a:lnTo>
                    <a:pt x="124571" y="1143062"/>
                  </a:lnTo>
                  <a:lnTo>
                    <a:pt x="101673" y="1111513"/>
                  </a:lnTo>
                  <a:lnTo>
                    <a:pt x="80943" y="1079260"/>
                  </a:lnTo>
                  <a:lnTo>
                    <a:pt x="46215" y="1012780"/>
                  </a:lnTo>
                  <a:lnTo>
                    <a:pt x="20844" y="943905"/>
                  </a:lnTo>
                  <a:lnTo>
                    <a:pt x="5287" y="872917"/>
                  </a:lnTo>
                  <a:lnTo>
                    <a:pt x="0" y="800100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537176" y="1052736"/>
            <a:ext cx="2987824" cy="1472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200" b="1" u="sng" spc="-10" dirty="0">
                <a:solidFill>
                  <a:srgbClr val="001F5F"/>
                </a:solidFill>
                <a:latin typeface="Times New Roman"/>
                <a:cs typeface="Times New Roman"/>
              </a:rPr>
              <a:t>Bước </a:t>
            </a:r>
            <a:r>
              <a:rPr sz="2200" b="1" u="sng" dirty="0">
                <a:solidFill>
                  <a:srgbClr val="001F5F"/>
                </a:solidFill>
                <a:latin typeface="Times New Roman"/>
                <a:cs typeface="Times New Roman"/>
              </a:rPr>
              <a:t>2:</a:t>
            </a:r>
            <a:endParaRPr lang="en-US" sz="2200" b="1" u="sng" dirty="0">
              <a:solidFill>
                <a:srgbClr val="001F5F"/>
              </a:solidFill>
              <a:latin typeface="Times New Roman"/>
              <a:cs typeface="Times New Roman"/>
            </a:endParaRPr>
          </a:p>
          <a:p>
            <a:pPr marL="12700" algn="ctr"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Dẫn</a:t>
            </a:r>
            <a:r>
              <a:rPr sz="24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nhập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(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ghi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tên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bài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,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mục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tiêu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,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khái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quát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400" spc="-25" dirty="0" err="1">
                <a:solidFill>
                  <a:srgbClr val="001F5F"/>
                </a:solidFill>
                <a:latin typeface="Times New Roman"/>
                <a:cs typeface="Times New Roman"/>
              </a:rPr>
              <a:t>nội</a:t>
            </a:r>
            <a:r>
              <a:rPr lang="en-US"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dung</a:t>
            </a:r>
            <a:endParaRPr sz="2400" b="1" dirty="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3879" y="3438144"/>
            <a:ext cx="2299970" cy="1847214"/>
            <a:chOff x="182879" y="3438144"/>
            <a:chExt cx="2299970" cy="1847214"/>
          </a:xfrm>
        </p:grpSpPr>
        <p:sp>
          <p:nvSpPr>
            <p:cNvPr id="14" name="object 14"/>
            <p:cNvSpPr/>
            <p:nvPr/>
          </p:nvSpPr>
          <p:spPr>
            <a:xfrm>
              <a:off x="182879" y="3438144"/>
              <a:ext cx="2299716" cy="18470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6887" y="3968495"/>
              <a:ext cx="2176272" cy="84581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8599" y="3456432"/>
              <a:ext cx="2208530" cy="1755775"/>
            </a:xfrm>
            <a:custGeom>
              <a:avLst/>
              <a:gdLst/>
              <a:ahLst/>
              <a:cxnLst/>
              <a:rect l="l" t="t" r="r" b="b"/>
              <a:pathLst>
                <a:path w="2208530" h="1755775">
                  <a:moveTo>
                    <a:pt x="1104138" y="0"/>
                  </a:moveTo>
                  <a:lnTo>
                    <a:pt x="1050641" y="1012"/>
                  </a:lnTo>
                  <a:lnTo>
                    <a:pt x="997801" y="4018"/>
                  </a:lnTo>
                  <a:lnTo>
                    <a:pt x="945676" y="8973"/>
                  </a:lnTo>
                  <a:lnTo>
                    <a:pt x="894324" y="15830"/>
                  </a:lnTo>
                  <a:lnTo>
                    <a:pt x="843803" y="24543"/>
                  </a:lnTo>
                  <a:lnTo>
                    <a:pt x="794170" y="35066"/>
                  </a:lnTo>
                  <a:lnTo>
                    <a:pt x="745484" y="47353"/>
                  </a:lnTo>
                  <a:lnTo>
                    <a:pt x="697802" y="61358"/>
                  </a:lnTo>
                  <a:lnTo>
                    <a:pt x="651181" y="77035"/>
                  </a:lnTo>
                  <a:lnTo>
                    <a:pt x="605681" y="94338"/>
                  </a:lnTo>
                  <a:lnTo>
                    <a:pt x="561358" y="113222"/>
                  </a:lnTo>
                  <a:lnTo>
                    <a:pt x="518271" y="133639"/>
                  </a:lnTo>
                  <a:lnTo>
                    <a:pt x="476477" y="155545"/>
                  </a:lnTo>
                  <a:lnTo>
                    <a:pt x="436035" y="178892"/>
                  </a:lnTo>
                  <a:lnTo>
                    <a:pt x="397001" y="203636"/>
                  </a:lnTo>
                  <a:lnTo>
                    <a:pt x="359434" y="229729"/>
                  </a:lnTo>
                  <a:lnTo>
                    <a:pt x="323392" y="257127"/>
                  </a:lnTo>
                  <a:lnTo>
                    <a:pt x="288933" y="285783"/>
                  </a:lnTo>
                  <a:lnTo>
                    <a:pt x="256114" y="315650"/>
                  </a:lnTo>
                  <a:lnTo>
                    <a:pt x="224993" y="346684"/>
                  </a:lnTo>
                  <a:lnTo>
                    <a:pt x="195628" y="378838"/>
                  </a:lnTo>
                  <a:lnTo>
                    <a:pt x="168077" y="412065"/>
                  </a:lnTo>
                  <a:lnTo>
                    <a:pt x="142397" y="446321"/>
                  </a:lnTo>
                  <a:lnTo>
                    <a:pt x="118648" y="481559"/>
                  </a:lnTo>
                  <a:lnTo>
                    <a:pt x="96885" y="517732"/>
                  </a:lnTo>
                  <a:lnTo>
                    <a:pt x="77168" y="554796"/>
                  </a:lnTo>
                  <a:lnTo>
                    <a:pt x="59554" y="592704"/>
                  </a:lnTo>
                  <a:lnTo>
                    <a:pt x="44101" y="631409"/>
                  </a:lnTo>
                  <a:lnTo>
                    <a:pt x="30866" y="670867"/>
                  </a:lnTo>
                  <a:lnTo>
                    <a:pt x="19909" y="711030"/>
                  </a:lnTo>
                  <a:lnTo>
                    <a:pt x="11285" y="751854"/>
                  </a:lnTo>
                  <a:lnTo>
                    <a:pt x="5054" y="793291"/>
                  </a:lnTo>
                  <a:lnTo>
                    <a:pt x="1273" y="835296"/>
                  </a:lnTo>
                  <a:lnTo>
                    <a:pt x="0" y="877823"/>
                  </a:lnTo>
                  <a:lnTo>
                    <a:pt x="1273" y="920351"/>
                  </a:lnTo>
                  <a:lnTo>
                    <a:pt x="5054" y="962356"/>
                  </a:lnTo>
                  <a:lnTo>
                    <a:pt x="11285" y="1003793"/>
                  </a:lnTo>
                  <a:lnTo>
                    <a:pt x="19909" y="1044617"/>
                  </a:lnTo>
                  <a:lnTo>
                    <a:pt x="30866" y="1084780"/>
                  </a:lnTo>
                  <a:lnTo>
                    <a:pt x="44101" y="1124238"/>
                  </a:lnTo>
                  <a:lnTo>
                    <a:pt x="59554" y="1162943"/>
                  </a:lnTo>
                  <a:lnTo>
                    <a:pt x="77168" y="1200851"/>
                  </a:lnTo>
                  <a:lnTo>
                    <a:pt x="96885" y="1237915"/>
                  </a:lnTo>
                  <a:lnTo>
                    <a:pt x="118648" y="1274088"/>
                  </a:lnTo>
                  <a:lnTo>
                    <a:pt x="142397" y="1309326"/>
                  </a:lnTo>
                  <a:lnTo>
                    <a:pt x="168077" y="1343582"/>
                  </a:lnTo>
                  <a:lnTo>
                    <a:pt x="195628" y="1376809"/>
                  </a:lnTo>
                  <a:lnTo>
                    <a:pt x="224993" y="1408963"/>
                  </a:lnTo>
                  <a:lnTo>
                    <a:pt x="256114" y="1439997"/>
                  </a:lnTo>
                  <a:lnTo>
                    <a:pt x="288933" y="1469864"/>
                  </a:lnTo>
                  <a:lnTo>
                    <a:pt x="323392" y="1498520"/>
                  </a:lnTo>
                  <a:lnTo>
                    <a:pt x="359434" y="1525918"/>
                  </a:lnTo>
                  <a:lnTo>
                    <a:pt x="397001" y="1552011"/>
                  </a:lnTo>
                  <a:lnTo>
                    <a:pt x="436035" y="1576755"/>
                  </a:lnTo>
                  <a:lnTo>
                    <a:pt x="476477" y="1600102"/>
                  </a:lnTo>
                  <a:lnTo>
                    <a:pt x="518271" y="1622008"/>
                  </a:lnTo>
                  <a:lnTo>
                    <a:pt x="561358" y="1642425"/>
                  </a:lnTo>
                  <a:lnTo>
                    <a:pt x="605681" y="1661309"/>
                  </a:lnTo>
                  <a:lnTo>
                    <a:pt x="651181" y="1678612"/>
                  </a:lnTo>
                  <a:lnTo>
                    <a:pt x="697802" y="1694289"/>
                  </a:lnTo>
                  <a:lnTo>
                    <a:pt x="745484" y="1708294"/>
                  </a:lnTo>
                  <a:lnTo>
                    <a:pt x="794170" y="1720581"/>
                  </a:lnTo>
                  <a:lnTo>
                    <a:pt x="843803" y="1731104"/>
                  </a:lnTo>
                  <a:lnTo>
                    <a:pt x="894324" y="1739817"/>
                  </a:lnTo>
                  <a:lnTo>
                    <a:pt x="945676" y="1746674"/>
                  </a:lnTo>
                  <a:lnTo>
                    <a:pt x="997801" y="1751629"/>
                  </a:lnTo>
                  <a:lnTo>
                    <a:pt x="1050641" y="1754635"/>
                  </a:lnTo>
                  <a:lnTo>
                    <a:pt x="1104138" y="1755647"/>
                  </a:lnTo>
                  <a:lnTo>
                    <a:pt x="1157639" y="1754635"/>
                  </a:lnTo>
                  <a:lnTo>
                    <a:pt x="1210482" y="1751629"/>
                  </a:lnTo>
                  <a:lnTo>
                    <a:pt x="1262610" y="1746674"/>
                  </a:lnTo>
                  <a:lnTo>
                    <a:pt x="1313965" y="1739817"/>
                  </a:lnTo>
                  <a:lnTo>
                    <a:pt x="1364488" y="1731104"/>
                  </a:lnTo>
                  <a:lnTo>
                    <a:pt x="1414123" y="1720581"/>
                  </a:lnTo>
                  <a:lnTo>
                    <a:pt x="1462811" y="1708294"/>
                  </a:lnTo>
                  <a:lnTo>
                    <a:pt x="1510494" y="1694289"/>
                  </a:lnTo>
                  <a:lnTo>
                    <a:pt x="1557115" y="1678612"/>
                  </a:lnTo>
                  <a:lnTo>
                    <a:pt x="1602616" y="1661309"/>
                  </a:lnTo>
                  <a:lnTo>
                    <a:pt x="1646939" y="1642425"/>
                  </a:lnTo>
                  <a:lnTo>
                    <a:pt x="1690026" y="1622008"/>
                  </a:lnTo>
                  <a:lnTo>
                    <a:pt x="1731820" y="1600102"/>
                  </a:lnTo>
                  <a:lnTo>
                    <a:pt x="1772262" y="1576755"/>
                  </a:lnTo>
                  <a:lnTo>
                    <a:pt x="1811295" y="1552011"/>
                  </a:lnTo>
                  <a:lnTo>
                    <a:pt x="1848861" y="1525918"/>
                  </a:lnTo>
                  <a:lnTo>
                    <a:pt x="1884902" y="1498520"/>
                  </a:lnTo>
                  <a:lnTo>
                    <a:pt x="1919360" y="1469864"/>
                  </a:lnTo>
                  <a:lnTo>
                    <a:pt x="1952178" y="1439997"/>
                  </a:lnTo>
                  <a:lnTo>
                    <a:pt x="1983298" y="1408963"/>
                  </a:lnTo>
                  <a:lnTo>
                    <a:pt x="2012661" y="1376809"/>
                  </a:lnTo>
                  <a:lnTo>
                    <a:pt x="2040211" y="1343582"/>
                  </a:lnTo>
                  <a:lnTo>
                    <a:pt x="2065888" y="1309326"/>
                  </a:lnTo>
                  <a:lnTo>
                    <a:pt x="2089637" y="1274088"/>
                  </a:lnTo>
                  <a:lnTo>
                    <a:pt x="2111398" y="1237915"/>
                  </a:lnTo>
                  <a:lnTo>
                    <a:pt x="2131113" y="1200851"/>
                  </a:lnTo>
                  <a:lnTo>
                    <a:pt x="2148726" y="1162943"/>
                  </a:lnTo>
                  <a:lnTo>
                    <a:pt x="2164178" y="1124238"/>
                  </a:lnTo>
                  <a:lnTo>
                    <a:pt x="2177411" y="1084780"/>
                  </a:lnTo>
                  <a:lnTo>
                    <a:pt x="2188368" y="1044617"/>
                  </a:lnTo>
                  <a:lnTo>
                    <a:pt x="2196991" y="1003793"/>
                  </a:lnTo>
                  <a:lnTo>
                    <a:pt x="2203222" y="962356"/>
                  </a:lnTo>
                  <a:lnTo>
                    <a:pt x="2207002" y="920351"/>
                  </a:lnTo>
                  <a:lnTo>
                    <a:pt x="2208276" y="877823"/>
                  </a:lnTo>
                  <a:lnTo>
                    <a:pt x="2207002" y="835296"/>
                  </a:lnTo>
                  <a:lnTo>
                    <a:pt x="2203222" y="793291"/>
                  </a:lnTo>
                  <a:lnTo>
                    <a:pt x="2196991" y="751854"/>
                  </a:lnTo>
                  <a:lnTo>
                    <a:pt x="2188368" y="711030"/>
                  </a:lnTo>
                  <a:lnTo>
                    <a:pt x="2177411" y="670867"/>
                  </a:lnTo>
                  <a:lnTo>
                    <a:pt x="2164178" y="631409"/>
                  </a:lnTo>
                  <a:lnTo>
                    <a:pt x="2148726" y="592704"/>
                  </a:lnTo>
                  <a:lnTo>
                    <a:pt x="2131113" y="554796"/>
                  </a:lnTo>
                  <a:lnTo>
                    <a:pt x="2111398" y="517732"/>
                  </a:lnTo>
                  <a:lnTo>
                    <a:pt x="2089637" y="481559"/>
                  </a:lnTo>
                  <a:lnTo>
                    <a:pt x="2065888" y="446321"/>
                  </a:lnTo>
                  <a:lnTo>
                    <a:pt x="2040211" y="412065"/>
                  </a:lnTo>
                  <a:lnTo>
                    <a:pt x="2012661" y="378838"/>
                  </a:lnTo>
                  <a:lnTo>
                    <a:pt x="1983298" y="346684"/>
                  </a:lnTo>
                  <a:lnTo>
                    <a:pt x="1952178" y="315650"/>
                  </a:lnTo>
                  <a:lnTo>
                    <a:pt x="1919360" y="285783"/>
                  </a:lnTo>
                  <a:lnTo>
                    <a:pt x="1884902" y="257127"/>
                  </a:lnTo>
                  <a:lnTo>
                    <a:pt x="1848861" y="229729"/>
                  </a:lnTo>
                  <a:lnTo>
                    <a:pt x="1811295" y="203636"/>
                  </a:lnTo>
                  <a:lnTo>
                    <a:pt x="1772262" y="178892"/>
                  </a:lnTo>
                  <a:lnTo>
                    <a:pt x="1731820" y="155545"/>
                  </a:lnTo>
                  <a:lnTo>
                    <a:pt x="1690026" y="133639"/>
                  </a:lnTo>
                  <a:lnTo>
                    <a:pt x="1646939" y="113222"/>
                  </a:lnTo>
                  <a:lnTo>
                    <a:pt x="1602616" y="94338"/>
                  </a:lnTo>
                  <a:lnTo>
                    <a:pt x="1557115" y="77035"/>
                  </a:lnTo>
                  <a:lnTo>
                    <a:pt x="1510494" y="61358"/>
                  </a:lnTo>
                  <a:lnTo>
                    <a:pt x="1462811" y="47353"/>
                  </a:lnTo>
                  <a:lnTo>
                    <a:pt x="1414123" y="35066"/>
                  </a:lnTo>
                  <a:lnTo>
                    <a:pt x="1364488" y="24543"/>
                  </a:lnTo>
                  <a:lnTo>
                    <a:pt x="1313965" y="15830"/>
                  </a:lnTo>
                  <a:lnTo>
                    <a:pt x="1262610" y="8973"/>
                  </a:lnTo>
                  <a:lnTo>
                    <a:pt x="1210482" y="4018"/>
                  </a:lnTo>
                  <a:lnTo>
                    <a:pt x="1157639" y="1012"/>
                  </a:lnTo>
                  <a:lnTo>
                    <a:pt x="1104138" y="0"/>
                  </a:lnTo>
                  <a:close/>
                </a:path>
              </a:pathLst>
            </a:custGeom>
            <a:solidFill>
              <a:srgbClr val="F9DA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8599" y="3456432"/>
              <a:ext cx="2208530" cy="1755775"/>
            </a:xfrm>
            <a:custGeom>
              <a:avLst/>
              <a:gdLst/>
              <a:ahLst/>
              <a:cxnLst/>
              <a:rect l="l" t="t" r="r" b="b"/>
              <a:pathLst>
                <a:path w="2208530" h="1755775">
                  <a:moveTo>
                    <a:pt x="0" y="877823"/>
                  </a:moveTo>
                  <a:lnTo>
                    <a:pt x="1273" y="835296"/>
                  </a:lnTo>
                  <a:lnTo>
                    <a:pt x="5054" y="793291"/>
                  </a:lnTo>
                  <a:lnTo>
                    <a:pt x="11285" y="751854"/>
                  </a:lnTo>
                  <a:lnTo>
                    <a:pt x="19909" y="711030"/>
                  </a:lnTo>
                  <a:lnTo>
                    <a:pt x="30866" y="670867"/>
                  </a:lnTo>
                  <a:lnTo>
                    <a:pt x="44101" y="631409"/>
                  </a:lnTo>
                  <a:lnTo>
                    <a:pt x="59554" y="592704"/>
                  </a:lnTo>
                  <a:lnTo>
                    <a:pt x="77168" y="554796"/>
                  </a:lnTo>
                  <a:lnTo>
                    <a:pt x="96885" y="517732"/>
                  </a:lnTo>
                  <a:lnTo>
                    <a:pt x="118648" y="481559"/>
                  </a:lnTo>
                  <a:lnTo>
                    <a:pt x="142397" y="446321"/>
                  </a:lnTo>
                  <a:lnTo>
                    <a:pt x="168077" y="412065"/>
                  </a:lnTo>
                  <a:lnTo>
                    <a:pt x="195628" y="378838"/>
                  </a:lnTo>
                  <a:lnTo>
                    <a:pt x="224993" y="346684"/>
                  </a:lnTo>
                  <a:lnTo>
                    <a:pt x="256114" y="315650"/>
                  </a:lnTo>
                  <a:lnTo>
                    <a:pt x="288933" y="285783"/>
                  </a:lnTo>
                  <a:lnTo>
                    <a:pt x="323392" y="257127"/>
                  </a:lnTo>
                  <a:lnTo>
                    <a:pt x="359434" y="229729"/>
                  </a:lnTo>
                  <a:lnTo>
                    <a:pt x="397001" y="203636"/>
                  </a:lnTo>
                  <a:lnTo>
                    <a:pt x="436035" y="178892"/>
                  </a:lnTo>
                  <a:lnTo>
                    <a:pt x="476477" y="155545"/>
                  </a:lnTo>
                  <a:lnTo>
                    <a:pt x="518271" y="133639"/>
                  </a:lnTo>
                  <a:lnTo>
                    <a:pt x="561358" y="113222"/>
                  </a:lnTo>
                  <a:lnTo>
                    <a:pt x="605681" y="94338"/>
                  </a:lnTo>
                  <a:lnTo>
                    <a:pt x="651181" y="77035"/>
                  </a:lnTo>
                  <a:lnTo>
                    <a:pt x="697802" y="61358"/>
                  </a:lnTo>
                  <a:lnTo>
                    <a:pt x="745484" y="47353"/>
                  </a:lnTo>
                  <a:lnTo>
                    <a:pt x="794170" y="35066"/>
                  </a:lnTo>
                  <a:lnTo>
                    <a:pt x="843803" y="24543"/>
                  </a:lnTo>
                  <a:lnTo>
                    <a:pt x="894324" y="15830"/>
                  </a:lnTo>
                  <a:lnTo>
                    <a:pt x="945676" y="8973"/>
                  </a:lnTo>
                  <a:lnTo>
                    <a:pt x="997801" y="4018"/>
                  </a:lnTo>
                  <a:lnTo>
                    <a:pt x="1050641" y="1012"/>
                  </a:lnTo>
                  <a:lnTo>
                    <a:pt x="1104138" y="0"/>
                  </a:lnTo>
                  <a:lnTo>
                    <a:pt x="1157639" y="1012"/>
                  </a:lnTo>
                  <a:lnTo>
                    <a:pt x="1210482" y="4018"/>
                  </a:lnTo>
                  <a:lnTo>
                    <a:pt x="1262610" y="8973"/>
                  </a:lnTo>
                  <a:lnTo>
                    <a:pt x="1313965" y="15830"/>
                  </a:lnTo>
                  <a:lnTo>
                    <a:pt x="1364488" y="24543"/>
                  </a:lnTo>
                  <a:lnTo>
                    <a:pt x="1414123" y="35066"/>
                  </a:lnTo>
                  <a:lnTo>
                    <a:pt x="1462811" y="47353"/>
                  </a:lnTo>
                  <a:lnTo>
                    <a:pt x="1510494" y="61358"/>
                  </a:lnTo>
                  <a:lnTo>
                    <a:pt x="1557115" y="77035"/>
                  </a:lnTo>
                  <a:lnTo>
                    <a:pt x="1602616" y="94338"/>
                  </a:lnTo>
                  <a:lnTo>
                    <a:pt x="1646939" y="113222"/>
                  </a:lnTo>
                  <a:lnTo>
                    <a:pt x="1690026" y="133639"/>
                  </a:lnTo>
                  <a:lnTo>
                    <a:pt x="1731820" y="155545"/>
                  </a:lnTo>
                  <a:lnTo>
                    <a:pt x="1772262" y="178892"/>
                  </a:lnTo>
                  <a:lnTo>
                    <a:pt x="1811295" y="203636"/>
                  </a:lnTo>
                  <a:lnTo>
                    <a:pt x="1848861" y="229729"/>
                  </a:lnTo>
                  <a:lnTo>
                    <a:pt x="1884902" y="257127"/>
                  </a:lnTo>
                  <a:lnTo>
                    <a:pt x="1919360" y="285783"/>
                  </a:lnTo>
                  <a:lnTo>
                    <a:pt x="1952178" y="315650"/>
                  </a:lnTo>
                  <a:lnTo>
                    <a:pt x="1983298" y="346684"/>
                  </a:lnTo>
                  <a:lnTo>
                    <a:pt x="2012661" y="378838"/>
                  </a:lnTo>
                  <a:lnTo>
                    <a:pt x="2040211" y="412065"/>
                  </a:lnTo>
                  <a:lnTo>
                    <a:pt x="2065888" y="446321"/>
                  </a:lnTo>
                  <a:lnTo>
                    <a:pt x="2089637" y="481559"/>
                  </a:lnTo>
                  <a:lnTo>
                    <a:pt x="2111398" y="517732"/>
                  </a:lnTo>
                  <a:lnTo>
                    <a:pt x="2131113" y="554796"/>
                  </a:lnTo>
                  <a:lnTo>
                    <a:pt x="2148726" y="592704"/>
                  </a:lnTo>
                  <a:lnTo>
                    <a:pt x="2164178" y="631409"/>
                  </a:lnTo>
                  <a:lnTo>
                    <a:pt x="2177411" y="670867"/>
                  </a:lnTo>
                  <a:lnTo>
                    <a:pt x="2188368" y="711030"/>
                  </a:lnTo>
                  <a:lnTo>
                    <a:pt x="2196991" y="751854"/>
                  </a:lnTo>
                  <a:lnTo>
                    <a:pt x="2203222" y="793291"/>
                  </a:lnTo>
                  <a:lnTo>
                    <a:pt x="2207002" y="835296"/>
                  </a:lnTo>
                  <a:lnTo>
                    <a:pt x="2208276" y="877823"/>
                  </a:lnTo>
                  <a:lnTo>
                    <a:pt x="2207002" y="920351"/>
                  </a:lnTo>
                  <a:lnTo>
                    <a:pt x="2203222" y="962356"/>
                  </a:lnTo>
                  <a:lnTo>
                    <a:pt x="2196991" y="1003793"/>
                  </a:lnTo>
                  <a:lnTo>
                    <a:pt x="2188368" y="1044617"/>
                  </a:lnTo>
                  <a:lnTo>
                    <a:pt x="2177411" y="1084780"/>
                  </a:lnTo>
                  <a:lnTo>
                    <a:pt x="2164178" y="1124238"/>
                  </a:lnTo>
                  <a:lnTo>
                    <a:pt x="2148726" y="1162943"/>
                  </a:lnTo>
                  <a:lnTo>
                    <a:pt x="2131113" y="1200851"/>
                  </a:lnTo>
                  <a:lnTo>
                    <a:pt x="2111398" y="1237915"/>
                  </a:lnTo>
                  <a:lnTo>
                    <a:pt x="2089637" y="1274088"/>
                  </a:lnTo>
                  <a:lnTo>
                    <a:pt x="2065888" y="1309326"/>
                  </a:lnTo>
                  <a:lnTo>
                    <a:pt x="2040211" y="1343582"/>
                  </a:lnTo>
                  <a:lnTo>
                    <a:pt x="2012661" y="1376809"/>
                  </a:lnTo>
                  <a:lnTo>
                    <a:pt x="1983298" y="1408963"/>
                  </a:lnTo>
                  <a:lnTo>
                    <a:pt x="1952178" y="1439997"/>
                  </a:lnTo>
                  <a:lnTo>
                    <a:pt x="1919360" y="1469864"/>
                  </a:lnTo>
                  <a:lnTo>
                    <a:pt x="1884902" y="1498520"/>
                  </a:lnTo>
                  <a:lnTo>
                    <a:pt x="1848861" y="1525918"/>
                  </a:lnTo>
                  <a:lnTo>
                    <a:pt x="1811295" y="1552011"/>
                  </a:lnTo>
                  <a:lnTo>
                    <a:pt x="1772262" y="1576755"/>
                  </a:lnTo>
                  <a:lnTo>
                    <a:pt x="1731820" y="1600102"/>
                  </a:lnTo>
                  <a:lnTo>
                    <a:pt x="1690026" y="1622008"/>
                  </a:lnTo>
                  <a:lnTo>
                    <a:pt x="1646939" y="1642425"/>
                  </a:lnTo>
                  <a:lnTo>
                    <a:pt x="1602616" y="1661309"/>
                  </a:lnTo>
                  <a:lnTo>
                    <a:pt x="1557115" y="1678612"/>
                  </a:lnTo>
                  <a:lnTo>
                    <a:pt x="1510494" y="1694289"/>
                  </a:lnTo>
                  <a:lnTo>
                    <a:pt x="1462811" y="1708294"/>
                  </a:lnTo>
                  <a:lnTo>
                    <a:pt x="1414123" y="1720581"/>
                  </a:lnTo>
                  <a:lnTo>
                    <a:pt x="1364488" y="1731104"/>
                  </a:lnTo>
                  <a:lnTo>
                    <a:pt x="1313965" y="1739817"/>
                  </a:lnTo>
                  <a:lnTo>
                    <a:pt x="1262610" y="1746674"/>
                  </a:lnTo>
                  <a:lnTo>
                    <a:pt x="1210482" y="1751629"/>
                  </a:lnTo>
                  <a:lnTo>
                    <a:pt x="1157639" y="1754635"/>
                  </a:lnTo>
                  <a:lnTo>
                    <a:pt x="1104138" y="1755647"/>
                  </a:lnTo>
                  <a:lnTo>
                    <a:pt x="1050641" y="1754635"/>
                  </a:lnTo>
                  <a:lnTo>
                    <a:pt x="997801" y="1751629"/>
                  </a:lnTo>
                  <a:lnTo>
                    <a:pt x="945676" y="1746674"/>
                  </a:lnTo>
                  <a:lnTo>
                    <a:pt x="894324" y="1739817"/>
                  </a:lnTo>
                  <a:lnTo>
                    <a:pt x="843803" y="1731104"/>
                  </a:lnTo>
                  <a:lnTo>
                    <a:pt x="794170" y="1720581"/>
                  </a:lnTo>
                  <a:lnTo>
                    <a:pt x="745484" y="1708294"/>
                  </a:lnTo>
                  <a:lnTo>
                    <a:pt x="697802" y="1694289"/>
                  </a:lnTo>
                  <a:lnTo>
                    <a:pt x="651181" y="1678612"/>
                  </a:lnTo>
                  <a:lnTo>
                    <a:pt x="605681" y="1661309"/>
                  </a:lnTo>
                  <a:lnTo>
                    <a:pt x="561358" y="1642425"/>
                  </a:lnTo>
                  <a:lnTo>
                    <a:pt x="518271" y="1622008"/>
                  </a:lnTo>
                  <a:lnTo>
                    <a:pt x="476477" y="1600102"/>
                  </a:lnTo>
                  <a:lnTo>
                    <a:pt x="436035" y="1576755"/>
                  </a:lnTo>
                  <a:lnTo>
                    <a:pt x="397001" y="1552011"/>
                  </a:lnTo>
                  <a:lnTo>
                    <a:pt x="359434" y="1525918"/>
                  </a:lnTo>
                  <a:lnTo>
                    <a:pt x="323392" y="1498520"/>
                  </a:lnTo>
                  <a:lnTo>
                    <a:pt x="288933" y="1469864"/>
                  </a:lnTo>
                  <a:lnTo>
                    <a:pt x="256114" y="1439997"/>
                  </a:lnTo>
                  <a:lnTo>
                    <a:pt x="224993" y="1408963"/>
                  </a:lnTo>
                  <a:lnTo>
                    <a:pt x="195628" y="1376809"/>
                  </a:lnTo>
                  <a:lnTo>
                    <a:pt x="168077" y="1343582"/>
                  </a:lnTo>
                  <a:lnTo>
                    <a:pt x="142397" y="1309326"/>
                  </a:lnTo>
                  <a:lnTo>
                    <a:pt x="118648" y="1274088"/>
                  </a:lnTo>
                  <a:lnTo>
                    <a:pt x="96885" y="1237915"/>
                  </a:lnTo>
                  <a:lnTo>
                    <a:pt x="77168" y="1200851"/>
                  </a:lnTo>
                  <a:lnTo>
                    <a:pt x="59554" y="1162943"/>
                  </a:lnTo>
                  <a:lnTo>
                    <a:pt x="44101" y="1124238"/>
                  </a:lnTo>
                  <a:lnTo>
                    <a:pt x="30866" y="1084780"/>
                  </a:lnTo>
                  <a:lnTo>
                    <a:pt x="19909" y="1044617"/>
                  </a:lnTo>
                  <a:lnTo>
                    <a:pt x="11285" y="1003793"/>
                  </a:lnTo>
                  <a:lnTo>
                    <a:pt x="5054" y="962356"/>
                  </a:lnTo>
                  <a:lnTo>
                    <a:pt x="1273" y="920351"/>
                  </a:lnTo>
                  <a:lnTo>
                    <a:pt x="0" y="877823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3401" y="3733801"/>
            <a:ext cx="2056993" cy="1041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marR="5080" indent="-279400" algn="ctr">
              <a:spcBef>
                <a:spcPts val="100"/>
              </a:spcBef>
            </a:pPr>
            <a:r>
              <a:rPr sz="2200" b="1" u="sng" spc="-10" dirty="0">
                <a:solidFill>
                  <a:srgbClr val="001F5F"/>
                </a:solidFill>
                <a:latin typeface="Times New Roman"/>
                <a:cs typeface="Times New Roman"/>
              </a:rPr>
              <a:t>Bước </a:t>
            </a:r>
            <a:r>
              <a:rPr sz="2200" b="1" u="sng" dirty="0">
                <a:solidFill>
                  <a:srgbClr val="001F5F"/>
                </a:solidFill>
                <a:latin typeface="Times New Roman"/>
                <a:cs typeface="Times New Roman"/>
              </a:rPr>
              <a:t>4:</a:t>
            </a:r>
            <a:endParaRPr lang="en-US" sz="2200" b="1" u="sng" dirty="0">
              <a:solidFill>
                <a:srgbClr val="001F5F"/>
              </a:solidFill>
              <a:latin typeface="Times New Roman"/>
              <a:cs typeface="Times New Roman"/>
            </a:endParaRPr>
          </a:p>
          <a:p>
            <a:pPr marL="291465" marR="5080" indent="-279400" algn="ctr">
              <a:spcBef>
                <a:spcPts val="100"/>
              </a:spcBef>
            </a:pPr>
            <a:r>
              <a:rPr sz="2200" b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Hướng </a:t>
            </a:r>
            <a:r>
              <a:rPr sz="22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dẫn  </a:t>
            </a:r>
            <a:r>
              <a:rPr sz="22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thường</a:t>
            </a:r>
            <a:r>
              <a:rPr sz="2200" b="1" spc="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200" b="1" spc="-25" dirty="0">
                <a:solidFill>
                  <a:srgbClr val="001F5F"/>
                </a:solidFill>
                <a:latin typeface="Times New Roman"/>
                <a:cs typeface="Times New Roman"/>
              </a:rPr>
              <a:t>xuyên</a:t>
            </a:r>
            <a:endParaRPr sz="2200" b="1" dirty="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86956" y="3995928"/>
            <a:ext cx="2377440" cy="1714500"/>
            <a:chOff x="6505956" y="3995928"/>
            <a:chExt cx="2377440" cy="1714500"/>
          </a:xfrm>
        </p:grpSpPr>
        <p:sp>
          <p:nvSpPr>
            <p:cNvPr id="20" name="object 20"/>
            <p:cNvSpPr/>
            <p:nvPr/>
          </p:nvSpPr>
          <p:spPr>
            <a:xfrm>
              <a:off x="6505956" y="3995928"/>
              <a:ext cx="2377439" cy="17145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03136" y="4325112"/>
              <a:ext cx="1787652" cy="112014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51676" y="4014216"/>
              <a:ext cx="2286000" cy="1623060"/>
            </a:xfrm>
            <a:custGeom>
              <a:avLst/>
              <a:gdLst/>
              <a:ahLst/>
              <a:cxnLst/>
              <a:rect l="l" t="t" r="r" b="b"/>
              <a:pathLst>
                <a:path w="2286000" h="1623060">
                  <a:moveTo>
                    <a:pt x="1143000" y="0"/>
                  </a:moveTo>
                  <a:lnTo>
                    <a:pt x="1087616" y="935"/>
                  </a:lnTo>
                  <a:lnTo>
                    <a:pt x="1032912" y="3715"/>
                  </a:lnTo>
                  <a:lnTo>
                    <a:pt x="978950" y="8295"/>
                  </a:lnTo>
                  <a:lnTo>
                    <a:pt x="925788" y="14633"/>
                  </a:lnTo>
                  <a:lnTo>
                    <a:pt x="873486" y="22687"/>
                  </a:lnTo>
                  <a:lnTo>
                    <a:pt x="822104" y="32415"/>
                  </a:lnTo>
                  <a:lnTo>
                    <a:pt x="771703" y="43773"/>
                  </a:lnTo>
                  <a:lnTo>
                    <a:pt x="722341" y="56720"/>
                  </a:lnTo>
                  <a:lnTo>
                    <a:pt x="674079" y="71212"/>
                  </a:lnTo>
                  <a:lnTo>
                    <a:pt x="626977" y="87208"/>
                  </a:lnTo>
                  <a:lnTo>
                    <a:pt x="581094" y="104664"/>
                  </a:lnTo>
                  <a:lnTo>
                    <a:pt x="536490" y="123538"/>
                  </a:lnTo>
                  <a:lnTo>
                    <a:pt x="493226" y="143789"/>
                  </a:lnTo>
                  <a:lnTo>
                    <a:pt x="451360" y="165372"/>
                  </a:lnTo>
                  <a:lnTo>
                    <a:pt x="410953" y="188246"/>
                  </a:lnTo>
                  <a:lnTo>
                    <a:pt x="372065" y="212368"/>
                  </a:lnTo>
                  <a:lnTo>
                    <a:pt x="334756" y="237696"/>
                  </a:lnTo>
                  <a:lnTo>
                    <a:pt x="299084" y="264187"/>
                  </a:lnTo>
                  <a:lnTo>
                    <a:pt x="265111" y="291798"/>
                  </a:lnTo>
                  <a:lnTo>
                    <a:pt x="232897" y="320488"/>
                  </a:lnTo>
                  <a:lnTo>
                    <a:pt x="202499" y="350213"/>
                  </a:lnTo>
                  <a:lnTo>
                    <a:pt x="173980" y="380931"/>
                  </a:lnTo>
                  <a:lnTo>
                    <a:pt x="147399" y="412600"/>
                  </a:lnTo>
                  <a:lnTo>
                    <a:pt x="122814" y="445176"/>
                  </a:lnTo>
                  <a:lnTo>
                    <a:pt x="100288" y="478618"/>
                  </a:lnTo>
                  <a:lnTo>
                    <a:pt x="79878" y="512884"/>
                  </a:lnTo>
                  <a:lnTo>
                    <a:pt x="61645" y="547929"/>
                  </a:lnTo>
                  <a:lnTo>
                    <a:pt x="45649" y="583713"/>
                  </a:lnTo>
                  <a:lnTo>
                    <a:pt x="31950" y="620192"/>
                  </a:lnTo>
                  <a:lnTo>
                    <a:pt x="20607" y="657323"/>
                  </a:lnTo>
                  <a:lnTo>
                    <a:pt x="11681" y="695066"/>
                  </a:lnTo>
                  <a:lnTo>
                    <a:pt x="5231" y="733376"/>
                  </a:lnTo>
                  <a:lnTo>
                    <a:pt x="1317" y="772211"/>
                  </a:lnTo>
                  <a:lnTo>
                    <a:pt x="0" y="811529"/>
                  </a:lnTo>
                  <a:lnTo>
                    <a:pt x="1317" y="850848"/>
                  </a:lnTo>
                  <a:lnTo>
                    <a:pt x="5231" y="889683"/>
                  </a:lnTo>
                  <a:lnTo>
                    <a:pt x="11681" y="927993"/>
                  </a:lnTo>
                  <a:lnTo>
                    <a:pt x="20607" y="965736"/>
                  </a:lnTo>
                  <a:lnTo>
                    <a:pt x="31950" y="1002867"/>
                  </a:lnTo>
                  <a:lnTo>
                    <a:pt x="45649" y="1039346"/>
                  </a:lnTo>
                  <a:lnTo>
                    <a:pt x="61645" y="1075130"/>
                  </a:lnTo>
                  <a:lnTo>
                    <a:pt x="79878" y="1110175"/>
                  </a:lnTo>
                  <a:lnTo>
                    <a:pt x="100288" y="1144441"/>
                  </a:lnTo>
                  <a:lnTo>
                    <a:pt x="122814" y="1177883"/>
                  </a:lnTo>
                  <a:lnTo>
                    <a:pt x="147399" y="1210459"/>
                  </a:lnTo>
                  <a:lnTo>
                    <a:pt x="173980" y="1242128"/>
                  </a:lnTo>
                  <a:lnTo>
                    <a:pt x="202499" y="1272846"/>
                  </a:lnTo>
                  <a:lnTo>
                    <a:pt x="232897" y="1302571"/>
                  </a:lnTo>
                  <a:lnTo>
                    <a:pt x="265111" y="1331261"/>
                  </a:lnTo>
                  <a:lnTo>
                    <a:pt x="299084" y="1358872"/>
                  </a:lnTo>
                  <a:lnTo>
                    <a:pt x="334756" y="1385363"/>
                  </a:lnTo>
                  <a:lnTo>
                    <a:pt x="372065" y="1410691"/>
                  </a:lnTo>
                  <a:lnTo>
                    <a:pt x="410953" y="1434813"/>
                  </a:lnTo>
                  <a:lnTo>
                    <a:pt x="451360" y="1457687"/>
                  </a:lnTo>
                  <a:lnTo>
                    <a:pt x="493226" y="1479270"/>
                  </a:lnTo>
                  <a:lnTo>
                    <a:pt x="536490" y="1499521"/>
                  </a:lnTo>
                  <a:lnTo>
                    <a:pt x="581094" y="1518395"/>
                  </a:lnTo>
                  <a:lnTo>
                    <a:pt x="626977" y="1535851"/>
                  </a:lnTo>
                  <a:lnTo>
                    <a:pt x="674079" y="1551847"/>
                  </a:lnTo>
                  <a:lnTo>
                    <a:pt x="722341" y="1566339"/>
                  </a:lnTo>
                  <a:lnTo>
                    <a:pt x="771703" y="1579286"/>
                  </a:lnTo>
                  <a:lnTo>
                    <a:pt x="822104" y="1590644"/>
                  </a:lnTo>
                  <a:lnTo>
                    <a:pt x="873486" y="1600372"/>
                  </a:lnTo>
                  <a:lnTo>
                    <a:pt x="925788" y="1608426"/>
                  </a:lnTo>
                  <a:lnTo>
                    <a:pt x="978950" y="1614764"/>
                  </a:lnTo>
                  <a:lnTo>
                    <a:pt x="1032912" y="1619344"/>
                  </a:lnTo>
                  <a:lnTo>
                    <a:pt x="1087616" y="1622124"/>
                  </a:lnTo>
                  <a:lnTo>
                    <a:pt x="1143000" y="1623059"/>
                  </a:lnTo>
                  <a:lnTo>
                    <a:pt x="1198383" y="1622124"/>
                  </a:lnTo>
                  <a:lnTo>
                    <a:pt x="1253087" y="1619344"/>
                  </a:lnTo>
                  <a:lnTo>
                    <a:pt x="1307049" y="1614764"/>
                  </a:lnTo>
                  <a:lnTo>
                    <a:pt x="1360211" y="1608426"/>
                  </a:lnTo>
                  <a:lnTo>
                    <a:pt x="1412513" y="1600372"/>
                  </a:lnTo>
                  <a:lnTo>
                    <a:pt x="1463895" y="1590644"/>
                  </a:lnTo>
                  <a:lnTo>
                    <a:pt x="1514296" y="1579286"/>
                  </a:lnTo>
                  <a:lnTo>
                    <a:pt x="1563658" y="1566339"/>
                  </a:lnTo>
                  <a:lnTo>
                    <a:pt x="1611920" y="1551847"/>
                  </a:lnTo>
                  <a:lnTo>
                    <a:pt x="1659022" y="1535851"/>
                  </a:lnTo>
                  <a:lnTo>
                    <a:pt x="1704905" y="1518395"/>
                  </a:lnTo>
                  <a:lnTo>
                    <a:pt x="1749509" y="1499521"/>
                  </a:lnTo>
                  <a:lnTo>
                    <a:pt x="1792773" y="1479270"/>
                  </a:lnTo>
                  <a:lnTo>
                    <a:pt x="1834639" y="1457687"/>
                  </a:lnTo>
                  <a:lnTo>
                    <a:pt x="1875046" y="1434813"/>
                  </a:lnTo>
                  <a:lnTo>
                    <a:pt x="1913934" y="1410691"/>
                  </a:lnTo>
                  <a:lnTo>
                    <a:pt x="1951243" y="1385363"/>
                  </a:lnTo>
                  <a:lnTo>
                    <a:pt x="1986915" y="1358872"/>
                  </a:lnTo>
                  <a:lnTo>
                    <a:pt x="2020888" y="1331261"/>
                  </a:lnTo>
                  <a:lnTo>
                    <a:pt x="2053102" y="1302571"/>
                  </a:lnTo>
                  <a:lnTo>
                    <a:pt x="2083500" y="1272846"/>
                  </a:lnTo>
                  <a:lnTo>
                    <a:pt x="2112019" y="1242128"/>
                  </a:lnTo>
                  <a:lnTo>
                    <a:pt x="2138600" y="1210459"/>
                  </a:lnTo>
                  <a:lnTo>
                    <a:pt x="2163185" y="1177883"/>
                  </a:lnTo>
                  <a:lnTo>
                    <a:pt x="2185711" y="1144441"/>
                  </a:lnTo>
                  <a:lnTo>
                    <a:pt x="2206121" y="1110175"/>
                  </a:lnTo>
                  <a:lnTo>
                    <a:pt x="2224354" y="1075130"/>
                  </a:lnTo>
                  <a:lnTo>
                    <a:pt x="2240350" y="1039346"/>
                  </a:lnTo>
                  <a:lnTo>
                    <a:pt x="2254049" y="1002867"/>
                  </a:lnTo>
                  <a:lnTo>
                    <a:pt x="2265392" y="965736"/>
                  </a:lnTo>
                  <a:lnTo>
                    <a:pt x="2274318" y="927993"/>
                  </a:lnTo>
                  <a:lnTo>
                    <a:pt x="2280768" y="889683"/>
                  </a:lnTo>
                  <a:lnTo>
                    <a:pt x="2284682" y="850848"/>
                  </a:lnTo>
                  <a:lnTo>
                    <a:pt x="2286000" y="811529"/>
                  </a:lnTo>
                  <a:lnTo>
                    <a:pt x="2284682" y="772211"/>
                  </a:lnTo>
                  <a:lnTo>
                    <a:pt x="2280768" y="733376"/>
                  </a:lnTo>
                  <a:lnTo>
                    <a:pt x="2274318" y="695066"/>
                  </a:lnTo>
                  <a:lnTo>
                    <a:pt x="2265392" y="657323"/>
                  </a:lnTo>
                  <a:lnTo>
                    <a:pt x="2254049" y="620192"/>
                  </a:lnTo>
                  <a:lnTo>
                    <a:pt x="2240350" y="583713"/>
                  </a:lnTo>
                  <a:lnTo>
                    <a:pt x="2224354" y="547929"/>
                  </a:lnTo>
                  <a:lnTo>
                    <a:pt x="2206121" y="512884"/>
                  </a:lnTo>
                  <a:lnTo>
                    <a:pt x="2185711" y="478618"/>
                  </a:lnTo>
                  <a:lnTo>
                    <a:pt x="2163185" y="445176"/>
                  </a:lnTo>
                  <a:lnTo>
                    <a:pt x="2138600" y="412600"/>
                  </a:lnTo>
                  <a:lnTo>
                    <a:pt x="2112019" y="380931"/>
                  </a:lnTo>
                  <a:lnTo>
                    <a:pt x="2083500" y="350213"/>
                  </a:lnTo>
                  <a:lnTo>
                    <a:pt x="2053102" y="320488"/>
                  </a:lnTo>
                  <a:lnTo>
                    <a:pt x="2020888" y="291798"/>
                  </a:lnTo>
                  <a:lnTo>
                    <a:pt x="1986915" y="264187"/>
                  </a:lnTo>
                  <a:lnTo>
                    <a:pt x="1951243" y="237696"/>
                  </a:lnTo>
                  <a:lnTo>
                    <a:pt x="1913934" y="212368"/>
                  </a:lnTo>
                  <a:lnTo>
                    <a:pt x="1875046" y="188246"/>
                  </a:lnTo>
                  <a:lnTo>
                    <a:pt x="1834639" y="165372"/>
                  </a:lnTo>
                  <a:lnTo>
                    <a:pt x="1792773" y="143789"/>
                  </a:lnTo>
                  <a:lnTo>
                    <a:pt x="1749509" y="123538"/>
                  </a:lnTo>
                  <a:lnTo>
                    <a:pt x="1704905" y="104664"/>
                  </a:lnTo>
                  <a:lnTo>
                    <a:pt x="1659022" y="87208"/>
                  </a:lnTo>
                  <a:lnTo>
                    <a:pt x="1611920" y="71212"/>
                  </a:lnTo>
                  <a:lnTo>
                    <a:pt x="1563658" y="56720"/>
                  </a:lnTo>
                  <a:lnTo>
                    <a:pt x="1514296" y="43773"/>
                  </a:lnTo>
                  <a:lnTo>
                    <a:pt x="1463895" y="32415"/>
                  </a:lnTo>
                  <a:lnTo>
                    <a:pt x="1412513" y="22687"/>
                  </a:lnTo>
                  <a:lnTo>
                    <a:pt x="1360211" y="14633"/>
                  </a:lnTo>
                  <a:lnTo>
                    <a:pt x="1307049" y="8295"/>
                  </a:lnTo>
                  <a:lnTo>
                    <a:pt x="1253087" y="3715"/>
                  </a:lnTo>
                  <a:lnTo>
                    <a:pt x="1198383" y="935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8E73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51676" y="4014216"/>
              <a:ext cx="2286000" cy="1623060"/>
            </a:xfrm>
            <a:custGeom>
              <a:avLst/>
              <a:gdLst/>
              <a:ahLst/>
              <a:cxnLst/>
              <a:rect l="l" t="t" r="r" b="b"/>
              <a:pathLst>
                <a:path w="2286000" h="1623060">
                  <a:moveTo>
                    <a:pt x="0" y="811529"/>
                  </a:moveTo>
                  <a:lnTo>
                    <a:pt x="1317" y="772211"/>
                  </a:lnTo>
                  <a:lnTo>
                    <a:pt x="5231" y="733376"/>
                  </a:lnTo>
                  <a:lnTo>
                    <a:pt x="11681" y="695066"/>
                  </a:lnTo>
                  <a:lnTo>
                    <a:pt x="20607" y="657323"/>
                  </a:lnTo>
                  <a:lnTo>
                    <a:pt x="31950" y="620192"/>
                  </a:lnTo>
                  <a:lnTo>
                    <a:pt x="45649" y="583713"/>
                  </a:lnTo>
                  <a:lnTo>
                    <a:pt x="61645" y="547929"/>
                  </a:lnTo>
                  <a:lnTo>
                    <a:pt x="79878" y="512884"/>
                  </a:lnTo>
                  <a:lnTo>
                    <a:pt x="100288" y="478618"/>
                  </a:lnTo>
                  <a:lnTo>
                    <a:pt x="122814" y="445176"/>
                  </a:lnTo>
                  <a:lnTo>
                    <a:pt x="147399" y="412600"/>
                  </a:lnTo>
                  <a:lnTo>
                    <a:pt x="173980" y="380931"/>
                  </a:lnTo>
                  <a:lnTo>
                    <a:pt x="202499" y="350213"/>
                  </a:lnTo>
                  <a:lnTo>
                    <a:pt x="232897" y="320488"/>
                  </a:lnTo>
                  <a:lnTo>
                    <a:pt x="265111" y="291798"/>
                  </a:lnTo>
                  <a:lnTo>
                    <a:pt x="299084" y="264187"/>
                  </a:lnTo>
                  <a:lnTo>
                    <a:pt x="334756" y="237696"/>
                  </a:lnTo>
                  <a:lnTo>
                    <a:pt x="372065" y="212368"/>
                  </a:lnTo>
                  <a:lnTo>
                    <a:pt x="410953" y="188246"/>
                  </a:lnTo>
                  <a:lnTo>
                    <a:pt x="451360" y="165372"/>
                  </a:lnTo>
                  <a:lnTo>
                    <a:pt x="493226" y="143789"/>
                  </a:lnTo>
                  <a:lnTo>
                    <a:pt x="536490" y="123538"/>
                  </a:lnTo>
                  <a:lnTo>
                    <a:pt x="581094" y="104664"/>
                  </a:lnTo>
                  <a:lnTo>
                    <a:pt x="626977" y="87208"/>
                  </a:lnTo>
                  <a:lnTo>
                    <a:pt x="674079" y="71212"/>
                  </a:lnTo>
                  <a:lnTo>
                    <a:pt x="722341" y="56720"/>
                  </a:lnTo>
                  <a:lnTo>
                    <a:pt x="771703" y="43773"/>
                  </a:lnTo>
                  <a:lnTo>
                    <a:pt x="822104" y="32415"/>
                  </a:lnTo>
                  <a:lnTo>
                    <a:pt x="873486" y="22687"/>
                  </a:lnTo>
                  <a:lnTo>
                    <a:pt x="925788" y="14633"/>
                  </a:lnTo>
                  <a:lnTo>
                    <a:pt x="978950" y="8295"/>
                  </a:lnTo>
                  <a:lnTo>
                    <a:pt x="1032912" y="3715"/>
                  </a:lnTo>
                  <a:lnTo>
                    <a:pt x="1087616" y="935"/>
                  </a:lnTo>
                  <a:lnTo>
                    <a:pt x="1143000" y="0"/>
                  </a:lnTo>
                  <a:lnTo>
                    <a:pt x="1198383" y="935"/>
                  </a:lnTo>
                  <a:lnTo>
                    <a:pt x="1253087" y="3715"/>
                  </a:lnTo>
                  <a:lnTo>
                    <a:pt x="1307049" y="8295"/>
                  </a:lnTo>
                  <a:lnTo>
                    <a:pt x="1360211" y="14633"/>
                  </a:lnTo>
                  <a:lnTo>
                    <a:pt x="1412513" y="22687"/>
                  </a:lnTo>
                  <a:lnTo>
                    <a:pt x="1463895" y="32415"/>
                  </a:lnTo>
                  <a:lnTo>
                    <a:pt x="1514296" y="43773"/>
                  </a:lnTo>
                  <a:lnTo>
                    <a:pt x="1563658" y="56720"/>
                  </a:lnTo>
                  <a:lnTo>
                    <a:pt x="1611920" y="71212"/>
                  </a:lnTo>
                  <a:lnTo>
                    <a:pt x="1659022" y="87208"/>
                  </a:lnTo>
                  <a:lnTo>
                    <a:pt x="1704905" y="104664"/>
                  </a:lnTo>
                  <a:lnTo>
                    <a:pt x="1749509" y="123538"/>
                  </a:lnTo>
                  <a:lnTo>
                    <a:pt x="1792773" y="143789"/>
                  </a:lnTo>
                  <a:lnTo>
                    <a:pt x="1834639" y="165372"/>
                  </a:lnTo>
                  <a:lnTo>
                    <a:pt x="1875046" y="188246"/>
                  </a:lnTo>
                  <a:lnTo>
                    <a:pt x="1913934" y="212368"/>
                  </a:lnTo>
                  <a:lnTo>
                    <a:pt x="1951243" y="237696"/>
                  </a:lnTo>
                  <a:lnTo>
                    <a:pt x="1986915" y="264187"/>
                  </a:lnTo>
                  <a:lnTo>
                    <a:pt x="2020888" y="291798"/>
                  </a:lnTo>
                  <a:lnTo>
                    <a:pt x="2053102" y="320488"/>
                  </a:lnTo>
                  <a:lnTo>
                    <a:pt x="2083500" y="350213"/>
                  </a:lnTo>
                  <a:lnTo>
                    <a:pt x="2112019" y="380931"/>
                  </a:lnTo>
                  <a:lnTo>
                    <a:pt x="2138600" y="412600"/>
                  </a:lnTo>
                  <a:lnTo>
                    <a:pt x="2163185" y="445176"/>
                  </a:lnTo>
                  <a:lnTo>
                    <a:pt x="2185711" y="478618"/>
                  </a:lnTo>
                  <a:lnTo>
                    <a:pt x="2206121" y="512884"/>
                  </a:lnTo>
                  <a:lnTo>
                    <a:pt x="2224354" y="547929"/>
                  </a:lnTo>
                  <a:lnTo>
                    <a:pt x="2240350" y="583713"/>
                  </a:lnTo>
                  <a:lnTo>
                    <a:pt x="2254049" y="620192"/>
                  </a:lnTo>
                  <a:lnTo>
                    <a:pt x="2265392" y="657323"/>
                  </a:lnTo>
                  <a:lnTo>
                    <a:pt x="2274318" y="695066"/>
                  </a:lnTo>
                  <a:lnTo>
                    <a:pt x="2280768" y="733376"/>
                  </a:lnTo>
                  <a:lnTo>
                    <a:pt x="2284682" y="772211"/>
                  </a:lnTo>
                  <a:lnTo>
                    <a:pt x="2286000" y="811529"/>
                  </a:lnTo>
                  <a:lnTo>
                    <a:pt x="2284682" y="850848"/>
                  </a:lnTo>
                  <a:lnTo>
                    <a:pt x="2280768" y="889683"/>
                  </a:lnTo>
                  <a:lnTo>
                    <a:pt x="2274318" y="927993"/>
                  </a:lnTo>
                  <a:lnTo>
                    <a:pt x="2265392" y="965736"/>
                  </a:lnTo>
                  <a:lnTo>
                    <a:pt x="2254049" y="1002867"/>
                  </a:lnTo>
                  <a:lnTo>
                    <a:pt x="2240350" y="1039346"/>
                  </a:lnTo>
                  <a:lnTo>
                    <a:pt x="2224354" y="1075130"/>
                  </a:lnTo>
                  <a:lnTo>
                    <a:pt x="2206121" y="1110175"/>
                  </a:lnTo>
                  <a:lnTo>
                    <a:pt x="2185711" y="1144441"/>
                  </a:lnTo>
                  <a:lnTo>
                    <a:pt x="2163185" y="1177883"/>
                  </a:lnTo>
                  <a:lnTo>
                    <a:pt x="2138600" y="1210459"/>
                  </a:lnTo>
                  <a:lnTo>
                    <a:pt x="2112019" y="1242128"/>
                  </a:lnTo>
                  <a:lnTo>
                    <a:pt x="2083500" y="1272846"/>
                  </a:lnTo>
                  <a:lnTo>
                    <a:pt x="2053102" y="1302571"/>
                  </a:lnTo>
                  <a:lnTo>
                    <a:pt x="2020888" y="1331261"/>
                  </a:lnTo>
                  <a:lnTo>
                    <a:pt x="1986915" y="1358872"/>
                  </a:lnTo>
                  <a:lnTo>
                    <a:pt x="1951243" y="1385363"/>
                  </a:lnTo>
                  <a:lnTo>
                    <a:pt x="1913934" y="1410691"/>
                  </a:lnTo>
                  <a:lnTo>
                    <a:pt x="1875046" y="1434813"/>
                  </a:lnTo>
                  <a:lnTo>
                    <a:pt x="1834639" y="1457687"/>
                  </a:lnTo>
                  <a:lnTo>
                    <a:pt x="1792773" y="1479270"/>
                  </a:lnTo>
                  <a:lnTo>
                    <a:pt x="1749509" y="1499521"/>
                  </a:lnTo>
                  <a:lnTo>
                    <a:pt x="1704905" y="1518395"/>
                  </a:lnTo>
                  <a:lnTo>
                    <a:pt x="1659022" y="1535851"/>
                  </a:lnTo>
                  <a:lnTo>
                    <a:pt x="1611920" y="1551847"/>
                  </a:lnTo>
                  <a:lnTo>
                    <a:pt x="1563658" y="1566339"/>
                  </a:lnTo>
                  <a:lnTo>
                    <a:pt x="1514296" y="1579286"/>
                  </a:lnTo>
                  <a:lnTo>
                    <a:pt x="1463895" y="1590644"/>
                  </a:lnTo>
                  <a:lnTo>
                    <a:pt x="1412513" y="1600372"/>
                  </a:lnTo>
                  <a:lnTo>
                    <a:pt x="1360211" y="1608426"/>
                  </a:lnTo>
                  <a:lnTo>
                    <a:pt x="1307049" y="1614764"/>
                  </a:lnTo>
                  <a:lnTo>
                    <a:pt x="1253087" y="1619344"/>
                  </a:lnTo>
                  <a:lnTo>
                    <a:pt x="1198383" y="1622124"/>
                  </a:lnTo>
                  <a:lnTo>
                    <a:pt x="1143000" y="1623059"/>
                  </a:lnTo>
                  <a:lnTo>
                    <a:pt x="1087616" y="1622124"/>
                  </a:lnTo>
                  <a:lnTo>
                    <a:pt x="1032912" y="1619344"/>
                  </a:lnTo>
                  <a:lnTo>
                    <a:pt x="978950" y="1614764"/>
                  </a:lnTo>
                  <a:lnTo>
                    <a:pt x="925788" y="1608426"/>
                  </a:lnTo>
                  <a:lnTo>
                    <a:pt x="873486" y="1600372"/>
                  </a:lnTo>
                  <a:lnTo>
                    <a:pt x="822104" y="1590644"/>
                  </a:lnTo>
                  <a:lnTo>
                    <a:pt x="771703" y="1579286"/>
                  </a:lnTo>
                  <a:lnTo>
                    <a:pt x="722341" y="1566339"/>
                  </a:lnTo>
                  <a:lnTo>
                    <a:pt x="674079" y="1551847"/>
                  </a:lnTo>
                  <a:lnTo>
                    <a:pt x="626977" y="1535851"/>
                  </a:lnTo>
                  <a:lnTo>
                    <a:pt x="581094" y="1518395"/>
                  </a:lnTo>
                  <a:lnTo>
                    <a:pt x="536490" y="1499521"/>
                  </a:lnTo>
                  <a:lnTo>
                    <a:pt x="493226" y="1479270"/>
                  </a:lnTo>
                  <a:lnTo>
                    <a:pt x="451360" y="1457687"/>
                  </a:lnTo>
                  <a:lnTo>
                    <a:pt x="410953" y="1434813"/>
                  </a:lnTo>
                  <a:lnTo>
                    <a:pt x="372065" y="1410691"/>
                  </a:lnTo>
                  <a:lnTo>
                    <a:pt x="334756" y="1385363"/>
                  </a:lnTo>
                  <a:lnTo>
                    <a:pt x="299084" y="1358872"/>
                  </a:lnTo>
                  <a:lnTo>
                    <a:pt x="265111" y="1331261"/>
                  </a:lnTo>
                  <a:lnTo>
                    <a:pt x="232897" y="1302571"/>
                  </a:lnTo>
                  <a:lnTo>
                    <a:pt x="202499" y="1272846"/>
                  </a:lnTo>
                  <a:lnTo>
                    <a:pt x="173980" y="1242128"/>
                  </a:lnTo>
                  <a:lnTo>
                    <a:pt x="147399" y="1210459"/>
                  </a:lnTo>
                  <a:lnTo>
                    <a:pt x="122814" y="1177883"/>
                  </a:lnTo>
                  <a:lnTo>
                    <a:pt x="100288" y="1144441"/>
                  </a:lnTo>
                  <a:lnTo>
                    <a:pt x="79878" y="1110175"/>
                  </a:lnTo>
                  <a:lnTo>
                    <a:pt x="61645" y="1075130"/>
                  </a:lnTo>
                  <a:lnTo>
                    <a:pt x="45649" y="1039346"/>
                  </a:lnTo>
                  <a:lnTo>
                    <a:pt x="31950" y="1002867"/>
                  </a:lnTo>
                  <a:lnTo>
                    <a:pt x="20607" y="965736"/>
                  </a:lnTo>
                  <a:lnTo>
                    <a:pt x="11681" y="927993"/>
                  </a:lnTo>
                  <a:lnTo>
                    <a:pt x="5231" y="889683"/>
                  </a:lnTo>
                  <a:lnTo>
                    <a:pt x="1317" y="850848"/>
                  </a:lnTo>
                  <a:lnTo>
                    <a:pt x="0" y="811529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355841" y="4396485"/>
            <a:ext cx="144716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</a:pPr>
            <a:r>
              <a:rPr sz="2000" b="1" u="sng" spc="-10" dirty="0">
                <a:solidFill>
                  <a:srgbClr val="FFFFFF"/>
                </a:solidFill>
                <a:latin typeface="Times New Roman"/>
                <a:cs typeface="Times New Roman"/>
              </a:rPr>
              <a:t>Bước </a:t>
            </a:r>
            <a:r>
              <a:rPr sz="2000" b="1" u="sng" dirty="0">
                <a:solidFill>
                  <a:srgbClr val="FFFFFF"/>
                </a:solidFill>
                <a:latin typeface="Times New Roman"/>
                <a:cs typeface="Times New Roman"/>
              </a:rPr>
              <a:t>6:</a:t>
            </a:r>
            <a:r>
              <a:rPr sz="2000" b="1" u="sng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Hướng  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dẫn </a:t>
            </a:r>
            <a:r>
              <a:rPr sz="2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tự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rèn  </a:t>
            </a:r>
            <a:r>
              <a:rPr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luyện</a:t>
            </a:r>
            <a:endParaRPr sz="2000" b="1" dirty="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792760" y="2009388"/>
            <a:ext cx="3470149" cy="1851660"/>
            <a:chOff x="3035807" y="2039111"/>
            <a:chExt cx="2606040" cy="1851660"/>
          </a:xfrm>
        </p:grpSpPr>
        <p:sp>
          <p:nvSpPr>
            <p:cNvPr id="26" name="object 26"/>
            <p:cNvSpPr/>
            <p:nvPr/>
          </p:nvSpPr>
          <p:spPr>
            <a:xfrm>
              <a:off x="3035807" y="2039111"/>
              <a:ext cx="2606040" cy="18516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55263" y="2574035"/>
              <a:ext cx="2176272" cy="84582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81527" y="2057399"/>
              <a:ext cx="2514600" cy="1760220"/>
            </a:xfrm>
            <a:custGeom>
              <a:avLst/>
              <a:gdLst/>
              <a:ahLst/>
              <a:cxnLst/>
              <a:rect l="l" t="t" r="r" b="b"/>
              <a:pathLst>
                <a:path w="2514600" h="1760220">
                  <a:moveTo>
                    <a:pt x="1257300" y="0"/>
                  </a:moveTo>
                  <a:lnTo>
                    <a:pt x="1201291" y="857"/>
                  </a:lnTo>
                  <a:lnTo>
                    <a:pt x="1145910" y="3406"/>
                  </a:lnTo>
                  <a:lnTo>
                    <a:pt x="1091207" y="7611"/>
                  </a:lnTo>
                  <a:lnTo>
                    <a:pt x="1037235" y="13435"/>
                  </a:lnTo>
                  <a:lnTo>
                    <a:pt x="984044" y="20843"/>
                  </a:lnTo>
                  <a:lnTo>
                    <a:pt x="931685" y="29800"/>
                  </a:lnTo>
                  <a:lnTo>
                    <a:pt x="880209" y="40269"/>
                  </a:lnTo>
                  <a:lnTo>
                    <a:pt x="829667" y="52215"/>
                  </a:lnTo>
                  <a:lnTo>
                    <a:pt x="780110" y="65601"/>
                  </a:lnTo>
                  <a:lnTo>
                    <a:pt x="731590" y="80393"/>
                  </a:lnTo>
                  <a:lnTo>
                    <a:pt x="684158" y="96554"/>
                  </a:lnTo>
                  <a:lnTo>
                    <a:pt x="637864" y="114048"/>
                  </a:lnTo>
                  <a:lnTo>
                    <a:pt x="592760" y="132840"/>
                  </a:lnTo>
                  <a:lnTo>
                    <a:pt x="548897" y="152894"/>
                  </a:lnTo>
                  <a:lnTo>
                    <a:pt x="506325" y="174174"/>
                  </a:lnTo>
                  <a:lnTo>
                    <a:pt x="465097" y="196645"/>
                  </a:lnTo>
                  <a:lnTo>
                    <a:pt x="425262" y="220270"/>
                  </a:lnTo>
                  <a:lnTo>
                    <a:pt x="386873" y="245013"/>
                  </a:lnTo>
                  <a:lnTo>
                    <a:pt x="349980" y="270840"/>
                  </a:lnTo>
                  <a:lnTo>
                    <a:pt x="314634" y="297714"/>
                  </a:lnTo>
                  <a:lnTo>
                    <a:pt x="280887" y="325599"/>
                  </a:lnTo>
                  <a:lnTo>
                    <a:pt x="248789" y="354460"/>
                  </a:lnTo>
                  <a:lnTo>
                    <a:pt x="218391" y="384261"/>
                  </a:lnTo>
                  <a:lnTo>
                    <a:pt x="189746" y="414966"/>
                  </a:lnTo>
                  <a:lnTo>
                    <a:pt x="162903" y="446539"/>
                  </a:lnTo>
                  <a:lnTo>
                    <a:pt x="137914" y="478944"/>
                  </a:lnTo>
                  <a:lnTo>
                    <a:pt x="114830" y="512146"/>
                  </a:lnTo>
                  <a:lnTo>
                    <a:pt x="93702" y="546109"/>
                  </a:lnTo>
                  <a:lnTo>
                    <a:pt x="74581" y="580797"/>
                  </a:lnTo>
                  <a:lnTo>
                    <a:pt x="57518" y="616174"/>
                  </a:lnTo>
                  <a:lnTo>
                    <a:pt x="42565" y="652205"/>
                  </a:lnTo>
                  <a:lnTo>
                    <a:pt x="29771" y="688854"/>
                  </a:lnTo>
                  <a:lnTo>
                    <a:pt x="19190" y="726084"/>
                  </a:lnTo>
                  <a:lnTo>
                    <a:pt x="10871" y="763861"/>
                  </a:lnTo>
                  <a:lnTo>
                    <a:pt x="4865" y="802148"/>
                  </a:lnTo>
                  <a:lnTo>
                    <a:pt x="1224" y="840909"/>
                  </a:lnTo>
                  <a:lnTo>
                    <a:pt x="0" y="880110"/>
                  </a:lnTo>
                  <a:lnTo>
                    <a:pt x="1224" y="919310"/>
                  </a:lnTo>
                  <a:lnTo>
                    <a:pt x="4865" y="958071"/>
                  </a:lnTo>
                  <a:lnTo>
                    <a:pt x="10871" y="996358"/>
                  </a:lnTo>
                  <a:lnTo>
                    <a:pt x="19190" y="1034135"/>
                  </a:lnTo>
                  <a:lnTo>
                    <a:pt x="29771" y="1071365"/>
                  </a:lnTo>
                  <a:lnTo>
                    <a:pt x="42565" y="1108014"/>
                  </a:lnTo>
                  <a:lnTo>
                    <a:pt x="57518" y="1144045"/>
                  </a:lnTo>
                  <a:lnTo>
                    <a:pt x="74581" y="1179422"/>
                  </a:lnTo>
                  <a:lnTo>
                    <a:pt x="93702" y="1214110"/>
                  </a:lnTo>
                  <a:lnTo>
                    <a:pt x="114830" y="1248073"/>
                  </a:lnTo>
                  <a:lnTo>
                    <a:pt x="137914" y="1281275"/>
                  </a:lnTo>
                  <a:lnTo>
                    <a:pt x="162903" y="1313680"/>
                  </a:lnTo>
                  <a:lnTo>
                    <a:pt x="189746" y="1345253"/>
                  </a:lnTo>
                  <a:lnTo>
                    <a:pt x="218391" y="1375958"/>
                  </a:lnTo>
                  <a:lnTo>
                    <a:pt x="248789" y="1405759"/>
                  </a:lnTo>
                  <a:lnTo>
                    <a:pt x="280887" y="1434620"/>
                  </a:lnTo>
                  <a:lnTo>
                    <a:pt x="314634" y="1462505"/>
                  </a:lnTo>
                  <a:lnTo>
                    <a:pt x="349980" y="1489379"/>
                  </a:lnTo>
                  <a:lnTo>
                    <a:pt x="386873" y="1515206"/>
                  </a:lnTo>
                  <a:lnTo>
                    <a:pt x="425262" y="1539949"/>
                  </a:lnTo>
                  <a:lnTo>
                    <a:pt x="465097" y="1563574"/>
                  </a:lnTo>
                  <a:lnTo>
                    <a:pt x="506325" y="1586045"/>
                  </a:lnTo>
                  <a:lnTo>
                    <a:pt x="548897" y="1607325"/>
                  </a:lnTo>
                  <a:lnTo>
                    <a:pt x="592760" y="1627379"/>
                  </a:lnTo>
                  <a:lnTo>
                    <a:pt x="637864" y="1646171"/>
                  </a:lnTo>
                  <a:lnTo>
                    <a:pt x="684158" y="1663665"/>
                  </a:lnTo>
                  <a:lnTo>
                    <a:pt x="731590" y="1679826"/>
                  </a:lnTo>
                  <a:lnTo>
                    <a:pt x="780110" y="1694618"/>
                  </a:lnTo>
                  <a:lnTo>
                    <a:pt x="829667" y="1708004"/>
                  </a:lnTo>
                  <a:lnTo>
                    <a:pt x="880209" y="1719950"/>
                  </a:lnTo>
                  <a:lnTo>
                    <a:pt x="931685" y="1730419"/>
                  </a:lnTo>
                  <a:lnTo>
                    <a:pt x="984044" y="1739376"/>
                  </a:lnTo>
                  <a:lnTo>
                    <a:pt x="1037235" y="1746784"/>
                  </a:lnTo>
                  <a:lnTo>
                    <a:pt x="1091207" y="1752608"/>
                  </a:lnTo>
                  <a:lnTo>
                    <a:pt x="1145910" y="1756813"/>
                  </a:lnTo>
                  <a:lnTo>
                    <a:pt x="1201291" y="1759362"/>
                  </a:lnTo>
                  <a:lnTo>
                    <a:pt x="1257300" y="1760220"/>
                  </a:lnTo>
                  <a:lnTo>
                    <a:pt x="1313308" y="1759362"/>
                  </a:lnTo>
                  <a:lnTo>
                    <a:pt x="1368689" y="1756813"/>
                  </a:lnTo>
                  <a:lnTo>
                    <a:pt x="1423392" y="1752608"/>
                  </a:lnTo>
                  <a:lnTo>
                    <a:pt x="1477364" y="1746784"/>
                  </a:lnTo>
                  <a:lnTo>
                    <a:pt x="1530555" y="1739376"/>
                  </a:lnTo>
                  <a:lnTo>
                    <a:pt x="1582914" y="1730419"/>
                  </a:lnTo>
                  <a:lnTo>
                    <a:pt x="1634390" y="1719950"/>
                  </a:lnTo>
                  <a:lnTo>
                    <a:pt x="1684932" y="1708004"/>
                  </a:lnTo>
                  <a:lnTo>
                    <a:pt x="1734489" y="1694618"/>
                  </a:lnTo>
                  <a:lnTo>
                    <a:pt x="1783009" y="1679826"/>
                  </a:lnTo>
                  <a:lnTo>
                    <a:pt x="1830441" y="1663665"/>
                  </a:lnTo>
                  <a:lnTo>
                    <a:pt x="1876735" y="1646171"/>
                  </a:lnTo>
                  <a:lnTo>
                    <a:pt x="1921839" y="1627379"/>
                  </a:lnTo>
                  <a:lnTo>
                    <a:pt x="1965702" y="1607325"/>
                  </a:lnTo>
                  <a:lnTo>
                    <a:pt x="2008274" y="1586045"/>
                  </a:lnTo>
                  <a:lnTo>
                    <a:pt x="2049502" y="1563574"/>
                  </a:lnTo>
                  <a:lnTo>
                    <a:pt x="2089337" y="1539949"/>
                  </a:lnTo>
                  <a:lnTo>
                    <a:pt x="2127726" y="1515206"/>
                  </a:lnTo>
                  <a:lnTo>
                    <a:pt x="2164619" y="1489379"/>
                  </a:lnTo>
                  <a:lnTo>
                    <a:pt x="2199965" y="1462505"/>
                  </a:lnTo>
                  <a:lnTo>
                    <a:pt x="2233712" y="1434620"/>
                  </a:lnTo>
                  <a:lnTo>
                    <a:pt x="2265810" y="1405759"/>
                  </a:lnTo>
                  <a:lnTo>
                    <a:pt x="2296208" y="1375958"/>
                  </a:lnTo>
                  <a:lnTo>
                    <a:pt x="2324853" y="1345253"/>
                  </a:lnTo>
                  <a:lnTo>
                    <a:pt x="2351696" y="1313680"/>
                  </a:lnTo>
                  <a:lnTo>
                    <a:pt x="2376685" y="1281275"/>
                  </a:lnTo>
                  <a:lnTo>
                    <a:pt x="2399769" y="1248073"/>
                  </a:lnTo>
                  <a:lnTo>
                    <a:pt x="2420897" y="1214110"/>
                  </a:lnTo>
                  <a:lnTo>
                    <a:pt x="2440018" y="1179422"/>
                  </a:lnTo>
                  <a:lnTo>
                    <a:pt x="2457081" y="1144045"/>
                  </a:lnTo>
                  <a:lnTo>
                    <a:pt x="2472034" y="1108014"/>
                  </a:lnTo>
                  <a:lnTo>
                    <a:pt x="2484828" y="1071365"/>
                  </a:lnTo>
                  <a:lnTo>
                    <a:pt x="2495409" y="1034135"/>
                  </a:lnTo>
                  <a:lnTo>
                    <a:pt x="2503728" y="996358"/>
                  </a:lnTo>
                  <a:lnTo>
                    <a:pt x="2509734" y="958071"/>
                  </a:lnTo>
                  <a:lnTo>
                    <a:pt x="2513375" y="919310"/>
                  </a:lnTo>
                  <a:lnTo>
                    <a:pt x="2514600" y="880110"/>
                  </a:lnTo>
                  <a:lnTo>
                    <a:pt x="2513375" y="840909"/>
                  </a:lnTo>
                  <a:lnTo>
                    <a:pt x="2509734" y="802148"/>
                  </a:lnTo>
                  <a:lnTo>
                    <a:pt x="2503728" y="763861"/>
                  </a:lnTo>
                  <a:lnTo>
                    <a:pt x="2495409" y="726084"/>
                  </a:lnTo>
                  <a:lnTo>
                    <a:pt x="2484828" y="688854"/>
                  </a:lnTo>
                  <a:lnTo>
                    <a:pt x="2472034" y="652205"/>
                  </a:lnTo>
                  <a:lnTo>
                    <a:pt x="2457081" y="616174"/>
                  </a:lnTo>
                  <a:lnTo>
                    <a:pt x="2440018" y="580797"/>
                  </a:lnTo>
                  <a:lnTo>
                    <a:pt x="2420897" y="546109"/>
                  </a:lnTo>
                  <a:lnTo>
                    <a:pt x="2399769" y="512146"/>
                  </a:lnTo>
                  <a:lnTo>
                    <a:pt x="2376685" y="478944"/>
                  </a:lnTo>
                  <a:lnTo>
                    <a:pt x="2351696" y="446539"/>
                  </a:lnTo>
                  <a:lnTo>
                    <a:pt x="2324853" y="414966"/>
                  </a:lnTo>
                  <a:lnTo>
                    <a:pt x="2296208" y="384261"/>
                  </a:lnTo>
                  <a:lnTo>
                    <a:pt x="2265810" y="354460"/>
                  </a:lnTo>
                  <a:lnTo>
                    <a:pt x="2233712" y="325599"/>
                  </a:lnTo>
                  <a:lnTo>
                    <a:pt x="2199965" y="297714"/>
                  </a:lnTo>
                  <a:lnTo>
                    <a:pt x="2164619" y="270840"/>
                  </a:lnTo>
                  <a:lnTo>
                    <a:pt x="2127726" y="245013"/>
                  </a:lnTo>
                  <a:lnTo>
                    <a:pt x="2089337" y="220270"/>
                  </a:lnTo>
                  <a:lnTo>
                    <a:pt x="2049502" y="196645"/>
                  </a:lnTo>
                  <a:lnTo>
                    <a:pt x="2008274" y="174174"/>
                  </a:lnTo>
                  <a:lnTo>
                    <a:pt x="1965702" y="152894"/>
                  </a:lnTo>
                  <a:lnTo>
                    <a:pt x="1921839" y="132840"/>
                  </a:lnTo>
                  <a:lnTo>
                    <a:pt x="1876735" y="114048"/>
                  </a:lnTo>
                  <a:lnTo>
                    <a:pt x="1830441" y="96554"/>
                  </a:lnTo>
                  <a:lnTo>
                    <a:pt x="1783009" y="80393"/>
                  </a:lnTo>
                  <a:lnTo>
                    <a:pt x="1734489" y="65601"/>
                  </a:lnTo>
                  <a:lnTo>
                    <a:pt x="1684932" y="52215"/>
                  </a:lnTo>
                  <a:lnTo>
                    <a:pt x="1634390" y="40269"/>
                  </a:lnTo>
                  <a:lnTo>
                    <a:pt x="1582914" y="29800"/>
                  </a:lnTo>
                  <a:lnTo>
                    <a:pt x="1530555" y="20843"/>
                  </a:lnTo>
                  <a:lnTo>
                    <a:pt x="1477364" y="13435"/>
                  </a:lnTo>
                  <a:lnTo>
                    <a:pt x="1423392" y="7611"/>
                  </a:lnTo>
                  <a:lnTo>
                    <a:pt x="1368689" y="3406"/>
                  </a:lnTo>
                  <a:lnTo>
                    <a:pt x="1313308" y="857"/>
                  </a:lnTo>
                  <a:lnTo>
                    <a:pt x="1257300" y="0"/>
                  </a:lnTo>
                  <a:close/>
                </a:path>
              </a:pathLst>
            </a:custGeom>
            <a:solidFill>
              <a:srgbClr val="D2DA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81527" y="2057399"/>
              <a:ext cx="2514600" cy="1760220"/>
            </a:xfrm>
            <a:custGeom>
              <a:avLst/>
              <a:gdLst/>
              <a:ahLst/>
              <a:cxnLst/>
              <a:rect l="l" t="t" r="r" b="b"/>
              <a:pathLst>
                <a:path w="2514600" h="1760220">
                  <a:moveTo>
                    <a:pt x="0" y="880110"/>
                  </a:moveTo>
                  <a:lnTo>
                    <a:pt x="1224" y="840909"/>
                  </a:lnTo>
                  <a:lnTo>
                    <a:pt x="4865" y="802148"/>
                  </a:lnTo>
                  <a:lnTo>
                    <a:pt x="10871" y="763861"/>
                  </a:lnTo>
                  <a:lnTo>
                    <a:pt x="19190" y="726084"/>
                  </a:lnTo>
                  <a:lnTo>
                    <a:pt x="29771" y="688854"/>
                  </a:lnTo>
                  <a:lnTo>
                    <a:pt x="42565" y="652205"/>
                  </a:lnTo>
                  <a:lnTo>
                    <a:pt x="57518" y="616174"/>
                  </a:lnTo>
                  <a:lnTo>
                    <a:pt x="74581" y="580797"/>
                  </a:lnTo>
                  <a:lnTo>
                    <a:pt x="93702" y="546109"/>
                  </a:lnTo>
                  <a:lnTo>
                    <a:pt x="114830" y="512146"/>
                  </a:lnTo>
                  <a:lnTo>
                    <a:pt x="137914" y="478944"/>
                  </a:lnTo>
                  <a:lnTo>
                    <a:pt x="162903" y="446539"/>
                  </a:lnTo>
                  <a:lnTo>
                    <a:pt x="189746" y="414966"/>
                  </a:lnTo>
                  <a:lnTo>
                    <a:pt x="218391" y="384261"/>
                  </a:lnTo>
                  <a:lnTo>
                    <a:pt x="248789" y="354460"/>
                  </a:lnTo>
                  <a:lnTo>
                    <a:pt x="280887" y="325599"/>
                  </a:lnTo>
                  <a:lnTo>
                    <a:pt x="314634" y="297714"/>
                  </a:lnTo>
                  <a:lnTo>
                    <a:pt x="349980" y="270840"/>
                  </a:lnTo>
                  <a:lnTo>
                    <a:pt x="386873" y="245013"/>
                  </a:lnTo>
                  <a:lnTo>
                    <a:pt x="425262" y="220270"/>
                  </a:lnTo>
                  <a:lnTo>
                    <a:pt x="465097" y="196645"/>
                  </a:lnTo>
                  <a:lnTo>
                    <a:pt x="506325" y="174174"/>
                  </a:lnTo>
                  <a:lnTo>
                    <a:pt x="548897" y="152894"/>
                  </a:lnTo>
                  <a:lnTo>
                    <a:pt x="592760" y="132840"/>
                  </a:lnTo>
                  <a:lnTo>
                    <a:pt x="637864" y="114048"/>
                  </a:lnTo>
                  <a:lnTo>
                    <a:pt x="684158" y="96554"/>
                  </a:lnTo>
                  <a:lnTo>
                    <a:pt x="731590" y="80393"/>
                  </a:lnTo>
                  <a:lnTo>
                    <a:pt x="780110" y="65601"/>
                  </a:lnTo>
                  <a:lnTo>
                    <a:pt x="829667" y="52215"/>
                  </a:lnTo>
                  <a:lnTo>
                    <a:pt x="880209" y="40269"/>
                  </a:lnTo>
                  <a:lnTo>
                    <a:pt x="931685" y="29800"/>
                  </a:lnTo>
                  <a:lnTo>
                    <a:pt x="984044" y="20843"/>
                  </a:lnTo>
                  <a:lnTo>
                    <a:pt x="1037235" y="13435"/>
                  </a:lnTo>
                  <a:lnTo>
                    <a:pt x="1091207" y="7611"/>
                  </a:lnTo>
                  <a:lnTo>
                    <a:pt x="1145910" y="3406"/>
                  </a:lnTo>
                  <a:lnTo>
                    <a:pt x="1201291" y="857"/>
                  </a:lnTo>
                  <a:lnTo>
                    <a:pt x="1257300" y="0"/>
                  </a:lnTo>
                  <a:lnTo>
                    <a:pt x="1313308" y="857"/>
                  </a:lnTo>
                  <a:lnTo>
                    <a:pt x="1368689" y="3406"/>
                  </a:lnTo>
                  <a:lnTo>
                    <a:pt x="1423392" y="7611"/>
                  </a:lnTo>
                  <a:lnTo>
                    <a:pt x="1477364" y="13435"/>
                  </a:lnTo>
                  <a:lnTo>
                    <a:pt x="1530555" y="20843"/>
                  </a:lnTo>
                  <a:lnTo>
                    <a:pt x="1582914" y="29800"/>
                  </a:lnTo>
                  <a:lnTo>
                    <a:pt x="1634390" y="40269"/>
                  </a:lnTo>
                  <a:lnTo>
                    <a:pt x="1684932" y="52215"/>
                  </a:lnTo>
                  <a:lnTo>
                    <a:pt x="1734489" y="65601"/>
                  </a:lnTo>
                  <a:lnTo>
                    <a:pt x="1783009" y="80393"/>
                  </a:lnTo>
                  <a:lnTo>
                    <a:pt x="1830441" y="96554"/>
                  </a:lnTo>
                  <a:lnTo>
                    <a:pt x="1876735" y="114048"/>
                  </a:lnTo>
                  <a:lnTo>
                    <a:pt x="1921839" y="132840"/>
                  </a:lnTo>
                  <a:lnTo>
                    <a:pt x="1965702" y="152894"/>
                  </a:lnTo>
                  <a:lnTo>
                    <a:pt x="2008274" y="174174"/>
                  </a:lnTo>
                  <a:lnTo>
                    <a:pt x="2049502" y="196645"/>
                  </a:lnTo>
                  <a:lnTo>
                    <a:pt x="2089337" y="220270"/>
                  </a:lnTo>
                  <a:lnTo>
                    <a:pt x="2127726" y="245013"/>
                  </a:lnTo>
                  <a:lnTo>
                    <a:pt x="2164619" y="270840"/>
                  </a:lnTo>
                  <a:lnTo>
                    <a:pt x="2199965" y="297714"/>
                  </a:lnTo>
                  <a:lnTo>
                    <a:pt x="2233712" y="325599"/>
                  </a:lnTo>
                  <a:lnTo>
                    <a:pt x="2265810" y="354460"/>
                  </a:lnTo>
                  <a:lnTo>
                    <a:pt x="2296208" y="384261"/>
                  </a:lnTo>
                  <a:lnTo>
                    <a:pt x="2324853" y="414966"/>
                  </a:lnTo>
                  <a:lnTo>
                    <a:pt x="2351696" y="446539"/>
                  </a:lnTo>
                  <a:lnTo>
                    <a:pt x="2376685" y="478944"/>
                  </a:lnTo>
                  <a:lnTo>
                    <a:pt x="2399769" y="512146"/>
                  </a:lnTo>
                  <a:lnTo>
                    <a:pt x="2420897" y="546109"/>
                  </a:lnTo>
                  <a:lnTo>
                    <a:pt x="2440018" y="580797"/>
                  </a:lnTo>
                  <a:lnTo>
                    <a:pt x="2457081" y="616174"/>
                  </a:lnTo>
                  <a:lnTo>
                    <a:pt x="2472034" y="652205"/>
                  </a:lnTo>
                  <a:lnTo>
                    <a:pt x="2484828" y="688854"/>
                  </a:lnTo>
                  <a:lnTo>
                    <a:pt x="2495409" y="726084"/>
                  </a:lnTo>
                  <a:lnTo>
                    <a:pt x="2503728" y="763861"/>
                  </a:lnTo>
                  <a:lnTo>
                    <a:pt x="2509734" y="802148"/>
                  </a:lnTo>
                  <a:lnTo>
                    <a:pt x="2513375" y="840909"/>
                  </a:lnTo>
                  <a:lnTo>
                    <a:pt x="2514600" y="880110"/>
                  </a:lnTo>
                  <a:lnTo>
                    <a:pt x="2513375" y="919310"/>
                  </a:lnTo>
                  <a:lnTo>
                    <a:pt x="2509734" y="958071"/>
                  </a:lnTo>
                  <a:lnTo>
                    <a:pt x="2503728" y="996358"/>
                  </a:lnTo>
                  <a:lnTo>
                    <a:pt x="2495409" y="1034135"/>
                  </a:lnTo>
                  <a:lnTo>
                    <a:pt x="2484828" y="1071365"/>
                  </a:lnTo>
                  <a:lnTo>
                    <a:pt x="2472034" y="1108014"/>
                  </a:lnTo>
                  <a:lnTo>
                    <a:pt x="2457081" y="1144045"/>
                  </a:lnTo>
                  <a:lnTo>
                    <a:pt x="2440018" y="1179422"/>
                  </a:lnTo>
                  <a:lnTo>
                    <a:pt x="2420897" y="1214110"/>
                  </a:lnTo>
                  <a:lnTo>
                    <a:pt x="2399769" y="1248073"/>
                  </a:lnTo>
                  <a:lnTo>
                    <a:pt x="2376685" y="1281275"/>
                  </a:lnTo>
                  <a:lnTo>
                    <a:pt x="2351696" y="1313680"/>
                  </a:lnTo>
                  <a:lnTo>
                    <a:pt x="2324853" y="1345253"/>
                  </a:lnTo>
                  <a:lnTo>
                    <a:pt x="2296208" y="1375958"/>
                  </a:lnTo>
                  <a:lnTo>
                    <a:pt x="2265810" y="1405759"/>
                  </a:lnTo>
                  <a:lnTo>
                    <a:pt x="2233712" y="1434620"/>
                  </a:lnTo>
                  <a:lnTo>
                    <a:pt x="2199965" y="1462505"/>
                  </a:lnTo>
                  <a:lnTo>
                    <a:pt x="2164619" y="1489379"/>
                  </a:lnTo>
                  <a:lnTo>
                    <a:pt x="2127726" y="1515206"/>
                  </a:lnTo>
                  <a:lnTo>
                    <a:pt x="2089337" y="1539949"/>
                  </a:lnTo>
                  <a:lnTo>
                    <a:pt x="2049502" y="1563574"/>
                  </a:lnTo>
                  <a:lnTo>
                    <a:pt x="2008274" y="1586045"/>
                  </a:lnTo>
                  <a:lnTo>
                    <a:pt x="1965702" y="1607325"/>
                  </a:lnTo>
                  <a:lnTo>
                    <a:pt x="1921839" y="1627379"/>
                  </a:lnTo>
                  <a:lnTo>
                    <a:pt x="1876735" y="1646171"/>
                  </a:lnTo>
                  <a:lnTo>
                    <a:pt x="1830441" y="1663665"/>
                  </a:lnTo>
                  <a:lnTo>
                    <a:pt x="1783009" y="1679826"/>
                  </a:lnTo>
                  <a:lnTo>
                    <a:pt x="1734489" y="1694618"/>
                  </a:lnTo>
                  <a:lnTo>
                    <a:pt x="1684932" y="1708004"/>
                  </a:lnTo>
                  <a:lnTo>
                    <a:pt x="1634390" y="1719950"/>
                  </a:lnTo>
                  <a:lnTo>
                    <a:pt x="1582914" y="1730419"/>
                  </a:lnTo>
                  <a:lnTo>
                    <a:pt x="1530555" y="1739376"/>
                  </a:lnTo>
                  <a:lnTo>
                    <a:pt x="1477364" y="1746784"/>
                  </a:lnTo>
                  <a:lnTo>
                    <a:pt x="1423392" y="1752608"/>
                  </a:lnTo>
                  <a:lnTo>
                    <a:pt x="1368689" y="1756813"/>
                  </a:lnTo>
                  <a:lnTo>
                    <a:pt x="1313308" y="1759362"/>
                  </a:lnTo>
                  <a:lnTo>
                    <a:pt x="1257300" y="1760220"/>
                  </a:lnTo>
                  <a:lnTo>
                    <a:pt x="1201291" y="1759362"/>
                  </a:lnTo>
                  <a:lnTo>
                    <a:pt x="1145910" y="1756813"/>
                  </a:lnTo>
                  <a:lnTo>
                    <a:pt x="1091207" y="1752608"/>
                  </a:lnTo>
                  <a:lnTo>
                    <a:pt x="1037235" y="1746784"/>
                  </a:lnTo>
                  <a:lnTo>
                    <a:pt x="984044" y="1739376"/>
                  </a:lnTo>
                  <a:lnTo>
                    <a:pt x="931685" y="1730419"/>
                  </a:lnTo>
                  <a:lnTo>
                    <a:pt x="880209" y="1719950"/>
                  </a:lnTo>
                  <a:lnTo>
                    <a:pt x="829667" y="1708004"/>
                  </a:lnTo>
                  <a:lnTo>
                    <a:pt x="780110" y="1694618"/>
                  </a:lnTo>
                  <a:lnTo>
                    <a:pt x="731590" y="1679826"/>
                  </a:lnTo>
                  <a:lnTo>
                    <a:pt x="684158" y="1663665"/>
                  </a:lnTo>
                  <a:lnTo>
                    <a:pt x="637864" y="1646171"/>
                  </a:lnTo>
                  <a:lnTo>
                    <a:pt x="592760" y="1627379"/>
                  </a:lnTo>
                  <a:lnTo>
                    <a:pt x="548897" y="1607325"/>
                  </a:lnTo>
                  <a:lnTo>
                    <a:pt x="506325" y="1586045"/>
                  </a:lnTo>
                  <a:lnTo>
                    <a:pt x="465097" y="1563574"/>
                  </a:lnTo>
                  <a:lnTo>
                    <a:pt x="425262" y="1539949"/>
                  </a:lnTo>
                  <a:lnTo>
                    <a:pt x="386873" y="1515206"/>
                  </a:lnTo>
                  <a:lnTo>
                    <a:pt x="349980" y="1489379"/>
                  </a:lnTo>
                  <a:lnTo>
                    <a:pt x="314634" y="1462505"/>
                  </a:lnTo>
                  <a:lnTo>
                    <a:pt x="280887" y="1434620"/>
                  </a:lnTo>
                  <a:lnTo>
                    <a:pt x="248789" y="1405759"/>
                  </a:lnTo>
                  <a:lnTo>
                    <a:pt x="218391" y="1375958"/>
                  </a:lnTo>
                  <a:lnTo>
                    <a:pt x="189746" y="1345253"/>
                  </a:lnTo>
                  <a:lnTo>
                    <a:pt x="162903" y="1313680"/>
                  </a:lnTo>
                  <a:lnTo>
                    <a:pt x="137914" y="1281275"/>
                  </a:lnTo>
                  <a:lnTo>
                    <a:pt x="114830" y="1248073"/>
                  </a:lnTo>
                  <a:lnTo>
                    <a:pt x="93702" y="1214110"/>
                  </a:lnTo>
                  <a:lnTo>
                    <a:pt x="74581" y="1179422"/>
                  </a:lnTo>
                  <a:lnTo>
                    <a:pt x="57518" y="1144045"/>
                  </a:lnTo>
                  <a:lnTo>
                    <a:pt x="42565" y="1108014"/>
                  </a:lnTo>
                  <a:lnTo>
                    <a:pt x="29771" y="1071365"/>
                  </a:lnTo>
                  <a:lnTo>
                    <a:pt x="19190" y="1034135"/>
                  </a:lnTo>
                  <a:lnTo>
                    <a:pt x="10871" y="996358"/>
                  </a:lnTo>
                  <a:lnTo>
                    <a:pt x="4865" y="958071"/>
                  </a:lnTo>
                  <a:lnTo>
                    <a:pt x="1224" y="919310"/>
                  </a:lnTo>
                  <a:lnTo>
                    <a:pt x="0" y="880110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907035" y="2257078"/>
            <a:ext cx="3198093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u="sng" spc="-10" dirty="0">
                <a:solidFill>
                  <a:srgbClr val="001F5F"/>
                </a:solidFill>
                <a:latin typeface="Times New Roman"/>
                <a:cs typeface="Times New Roman"/>
              </a:rPr>
              <a:t>Bước </a:t>
            </a:r>
            <a:r>
              <a:rPr sz="2000" b="1" u="sng" dirty="0">
                <a:solidFill>
                  <a:srgbClr val="001F5F"/>
                </a:solidFill>
                <a:latin typeface="Times New Roman"/>
                <a:cs typeface="Times New Roman"/>
              </a:rPr>
              <a:t>3</a:t>
            </a:r>
            <a:r>
              <a:rPr sz="2000" b="1" dirty="0">
                <a:solidFill>
                  <a:srgbClr val="001F5F"/>
                </a:solidFill>
                <a:latin typeface="Times New Roman"/>
                <a:cs typeface="Times New Roman"/>
              </a:rPr>
              <a:t>: </a:t>
            </a:r>
            <a:r>
              <a:rPr sz="2000" b="1" spc="-15" dirty="0" err="1">
                <a:solidFill>
                  <a:srgbClr val="001F5F"/>
                </a:solidFill>
                <a:latin typeface="Times New Roman"/>
                <a:cs typeface="Times New Roman"/>
              </a:rPr>
              <a:t>Hướng</a:t>
            </a:r>
            <a:r>
              <a:rPr sz="2000" b="1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dẫn</a:t>
            </a:r>
            <a:endParaRPr sz="2000" b="1" dirty="0">
              <a:latin typeface="Times New Roman"/>
              <a:cs typeface="Times New Roman"/>
            </a:endParaRPr>
          </a:p>
          <a:p>
            <a:pPr algn="ctr">
              <a:spcBef>
                <a:spcPts val="5"/>
              </a:spcBef>
            </a:pPr>
            <a:r>
              <a:rPr sz="20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ban</a:t>
            </a:r>
            <a:r>
              <a:rPr sz="2000" b="1" spc="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b="1" dirty="0" err="1">
                <a:solidFill>
                  <a:srgbClr val="001F5F"/>
                </a:solidFill>
                <a:latin typeface="Times New Roman"/>
                <a:cs typeface="Times New Roman"/>
              </a:rPr>
              <a:t>đầu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(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tuyên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bố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TTTH,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làm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mẫu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, HS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làm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thử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nhận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xét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các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lỗi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thường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1F5F"/>
                </a:solidFill>
                <a:latin typeface="Times New Roman"/>
                <a:cs typeface="Times New Roman"/>
              </a:rPr>
              <a:t>gặp</a:t>
            </a:r>
            <a:r>
              <a:rPr lang="en-US" sz="2000" dirty="0">
                <a:solidFill>
                  <a:srgbClr val="001F5F"/>
                </a:solidFill>
                <a:latin typeface="Times New Roman"/>
                <a:cs typeface="Times New Roman"/>
              </a:rPr>
              <a:t>)</a:t>
            </a:r>
            <a:endParaRPr sz="2000" b="1" dirty="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544824" y="4073652"/>
            <a:ext cx="2761615" cy="1651000"/>
            <a:chOff x="3163823" y="4073652"/>
            <a:chExt cx="2761615" cy="1651000"/>
          </a:xfrm>
        </p:grpSpPr>
        <p:sp>
          <p:nvSpPr>
            <p:cNvPr id="32" name="object 32"/>
            <p:cNvSpPr/>
            <p:nvPr/>
          </p:nvSpPr>
          <p:spPr>
            <a:xfrm>
              <a:off x="3163823" y="4073652"/>
              <a:ext cx="2761488" cy="165049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59835" y="4507992"/>
              <a:ext cx="2574036" cy="84581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09543" y="4091940"/>
              <a:ext cx="2670175" cy="1559560"/>
            </a:xfrm>
            <a:custGeom>
              <a:avLst/>
              <a:gdLst/>
              <a:ahLst/>
              <a:cxnLst/>
              <a:rect l="l" t="t" r="r" b="b"/>
              <a:pathLst>
                <a:path w="2670175" h="1559560">
                  <a:moveTo>
                    <a:pt x="1335023" y="0"/>
                  </a:moveTo>
                  <a:lnTo>
                    <a:pt x="1275553" y="759"/>
                  </a:lnTo>
                  <a:lnTo>
                    <a:pt x="1216748" y="3016"/>
                  </a:lnTo>
                  <a:lnTo>
                    <a:pt x="1158665" y="6740"/>
                  </a:lnTo>
                  <a:lnTo>
                    <a:pt x="1101356" y="11898"/>
                  </a:lnTo>
                  <a:lnTo>
                    <a:pt x="1044877" y="18459"/>
                  </a:lnTo>
                  <a:lnTo>
                    <a:pt x="989281" y="26391"/>
                  </a:lnTo>
                  <a:lnTo>
                    <a:pt x="934623" y="35663"/>
                  </a:lnTo>
                  <a:lnTo>
                    <a:pt x="880956" y="46242"/>
                  </a:lnTo>
                  <a:lnTo>
                    <a:pt x="828337" y="58098"/>
                  </a:lnTo>
                  <a:lnTo>
                    <a:pt x="776817" y="71198"/>
                  </a:lnTo>
                  <a:lnTo>
                    <a:pt x="726453" y="85510"/>
                  </a:lnTo>
                  <a:lnTo>
                    <a:pt x="677297" y="101004"/>
                  </a:lnTo>
                  <a:lnTo>
                    <a:pt x="629404" y="117647"/>
                  </a:lnTo>
                  <a:lnTo>
                    <a:pt x="582830" y="135408"/>
                  </a:lnTo>
                  <a:lnTo>
                    <a:pt x="537626" y="154255"/>
                  </a:lnTo>
                  <a:lnTo>
                    <a:pt x="493849" y="174156"/>
                  </a:lnTo>
                  <a:lnTo>
                    <a:pt x="451552" y="195080"/>
                  </a:lnTo>
                  <a:lnTo>
                    <a:pt x="410790" y="216995"/>
                  </a:lnTo>
                  <a:lnTo>
                    <a:pt x="371616" y="239869"/>
                  </a:lnTo>
                  <a:lnTo>
                    <a:pt x="334085" y="263670"/>
                  </a:lnTo>
                  <a:lnTo>
                    <a:pt x="298251" y="288368"/>
                  </a:lnTo>
                  <a:lnTo>
                    <a:pt x="264169" y="313930"/>
                  </a:lnTo>
                  <a:lnTo>
                    <a:pt x="231893" y="340325"/>
                  </a:lnTo>
                  <a:lnTo>
                    <a:pt x="201476" y="367520"/>
                  </a:lnTo>
                  <a:lnTo>
                    <a:pt x="172974" y="395485"/>
                  </a:lnTo>
                  <a:lnTo>
                    <a:pt x="146440" y="424187"/>
                  </a:lnTo>
                  <a:lnTo>
                    <a:pt x="121929" y="453595"/>
                  </a:lnTo>
                  <a:lnTo>
                    <a:pt x="79192" y="514401"/>
                  </a:lnTo>
                  <a:lnTo>
                    <a:pt x="45196" y="577651"/>
                  </a:lnTo>
                  <a:lnTo>
                    <a:pt x="20376" y="643091"/>
                  </a:lnTo>
                  <a:lnTo>
                    <a:pt x="5166" y="710467"/>
                  </a:lnTo>
                  <a:lnTo>
                    <a:pt x="0" y="779526"/>
                  </a:lnTo>
                  <a:lnTo>
                    <a:pt x="1300" y="814249"/>
                  </a:lnTo>
                  <a:lnTo>
                    <a:pt x="11543" y="882498"/>
                  </a:lnTo>
                  <a:lnTo>
                    <a:pt x="31612" y="948938"/>
                  </a:lnTo>
                  <a:lnTo>
                    <a:pt x="61074" y="1013314"/>
                  </a:lnTo>
                  <a:lnTo>
                    <a:pt x="99495" y="1075374"/>
                  </a:lnTo>
                  <a:lnTo>
                    <a:pt x="146440" y="1134864"/>
                  </a:lnTo>
                  <a:lnTo>
                    <a:pt x="172974" y="1163566"/>
                  </a:lnTo>
                  <a:lnTo>
                    <a:pt x="201476" y="1191531"/>
                  </a:lnTo>
                  <a:lnTo>
                    <a:pt x="231893" y="1218726"/>
                  </a:lnTo>
                  <a:lnTo>
                    <a:pt x="264169" y="1245121"/>
                  </a:lnTo>
                  <a:lnTo>
                    <a:pt x="298251" y="1270683"/>
                  </a:lnTo>
                  <a:lnTo>
                    <a:pt x="334085" y="1295381"/>
                  </a:lnTo>
                  <a:lnTo>
                    <a:pt x="371616" y="1319182"/>
                  </a:lnTo>
                  <a:lnTo>
                    <a:pt x="410790" y="1342056"/>
                  </a:lnTo>
                  <a:lnTo>
                    <a:pt x="451552" y="1363971"/>
                  </a:lnTo>
                  <a:lnTo>
                    <a:pt x="493849" y="1384895"/>
                  </a:lnTo>
                  <a:lnTo>
                    <a:pt x="537626" y="1404796"/>
                  </a:lnTo>
                  <a:lnTo>
                    <a:pt x="582830" y="1423643"/>
                  </a:lnTo>
                  <a:lnTo>
                    <a:pt x="629404" y="1441404"/>
                  </a:lnTo>
                  <a:lnTo>
                    <a:pt x="677297" y="1458047"/>
                  </a:lnTo>
                  <a:lnTo>
                    <a:pt x="726453" y="1473541"/>
                  </a:lnTo>
                  <a:lnTo>
                    <a:pt x="776817" y="1487853"/>
                  </a:lnTo>
                  <a:lnTo>
                    <a:pt x="828337" y="1500953"/>
                  </a:lnTo>
                  <a:lnTo>
                    <a:pt x="880956" y="1512809"/>
                  </a:lnTo>
                  <a:lnTo>
                    <a:pt x="934623" y="1523388"/>
                  </a:lnTo>
                  <a:lnTo>
                    <a:pt x="989281" y="1532660"/>
                  </a:lnTo>
                  <a:lnTo>
                    <a:pt x="1044877" y="1540592"/>
                  </a:lnTo>
                  <a:lnTo>
                    <a:pt x="1101356" y="1547153"/>
                  </a:lnTo>
                  <a:lnTo>
                    <a:pt x="1158665" y="1552311"/>
                  </a:lnTo>
                  <a:lnTo>
                    <a:pt x="1216748" y="1556035"/>
                  </a:lnTo>
                  <a:lnTo>
                    <a:pt x="1275553" y="1558292"/>
                  </a:lnTo>
                  <a:lnTo>
                    <a:pt x="1335023" y="1559052"/>
                  </a:lnTo>
                  <a:lnTo>
                    <a:pt x="1394494" y="1558292"/>
                  </a:lnTo>
                  <a:lnTo>
                    <a:pt x="1453299" y="1556035"/>
                  </a:lnTo>
                  <a:lnTo>
                    <a:pt x="1511382" y="1552311"/>
                  </a:lnTo>
                  <a:lnTo>
                    <a:pt x="1568691" y="1547153"/>
                  </a:lnTo>
                  <a:lnTo>
                    <a:pt x="1625170" y="1540592"/>
                  </a:lnTo>
                  <a:lnTo>
                    <a:pt x="1680766" y="1532660"/>
                  </a:lnTo>
                  <a:lnTo>
                    <a:pt x="1735424" y="1523388"/>
                  </a:lnTo>
                  <a:lnTo>
                    <a:pt x="1789091" y="1512809"/>
                  </a:lnTo>
                  <a:lnTo>
                    <a:pt x="1841710" y="1500953"/>
                  </a:lnTo>
                  <a:lnTo>
                    <a:pt x="1893230" y="1487853"/>
                  </a:lnTo>
                  <a:lnTo>
                    <a:pt x="1943594" y="1473541"/>
                  </a:lnTo>
                  <a:lnTo>
                    <a:pt x="1992750" y="1458047"/>
                  </a:lnTo>
                  <a:lnTo>
                    <a:pt x="2040643" y="1441404"/>
                  </a:lnTo>
                  <a:lnTo>
                    <a:pt x="2087217" y="1423643"/>
                  </a:lnTo>
                  <a:lnTo>
                    <a:pt x="2132421" y="1404796"/>
                  </a:lnTo>
                  <a:lnTo>
                    <a:pt x="2176198" y="1384895"/>
                  </a:lnTo>
                  <a:lnTo>
                    <a:pt x="2218495" y="1363971"/>
                  </a:lnTo>
                  <a:lnTo>
                    <a:pt x="2259257" y="1342056"/>
                  </a:lnTo>
                  <a:lnTo>
                    <a:pt x="2298431" y="1319182"/>
                  </a:lnTo>
                  <a:lnTo>
                    <a:pt x="2335962" y="1295381"/>
                  </a:lnTo>
                  <a:lnTo>
                    <a:pt x="2371796" y="1270683"/>
                  </a:lnTo>
                  <a:lnTo>
                    <a:pt x="2405878" y="1245121"/>
                  </a:lnTo>
                  <a:lnTo>
                    <a:pt x="2438154" y="1218726"/>
                  </a:lnTo>
                  <a:lnTo>
                    <a:pt x="2468571" y="1191531"/>
                  </a:lnTo>
                  <a:lnTo>
                    <a:pt x="2497073" y="1163566"/>
                  </a:lnTo>
                  <a:lnTo>
                    <a:pt x="2523607" y="1134864"/>
                  </a:lnTo>
                  <a:lnTo>
                    <a:pt x="2548118" y="1105456"/>
                  </a:lnTo>
                  <a:lnTo>
                    <a:pt x="2590855" y="1044650"/>
                  </a:lnTo>
                  <a:lnTo>
                    <a:pt x="2624851" y="981400"/>
                  </a:lnTo>
                  <a:lnTo>
                    <a:pt x="2649671" y="915960"/>
                  </a:lnTo>
                  <a:lnTo>
                    <a:pt x="2664881" y="848584"/>
                  </a:lnTo>
                  <a:lnTo>
                    <a:pt x="2670047" y="779526"/>
                  </a:lnTo>
                  <a:lnTo>
                    <a:pt x="2668747" y="744802"/>
                  </a:lnTo>
                  <a:lnTo>
                    <a:pt x="2658504" y="676553"/>
                  </a:lnTo>
                  <a:lnTo>
                    <a:pt x="2638435" y="610113"/>
                  </a:lnTo>
                  <a:lnTo>
                    <a:pt x="2608973" y="545737"/>
                  </a:lnTo>
                  <a:lnTo>
                    <a:pt x="2570552" y="483677"/>
                  </a:lnTo>
                  <a:lnTo>
                    <a:pt x="2523607" y="424187"/>
                  </a:lnTo>
                  <a:lnTo>
                    <a:pt x="2497073" y="395485"/>
                  </a:lnTo>
                  <a:lnTo>
                    <a:pt x="2468571" y="367520"/>
                  </a:lnTo>
                  <a:lnTo>
                    <a:pt x="2438154" y="340325"/>
                  </a:lnTo>
                  <a:lnTo>
                    <a:pt x="2405878" y="313930"/>
                  </a:lnTo>
                  <a:lnTo>
                    <a:pt x="2371796" y="288368"/>
                  </a:lnTo>
                  <a:lnTo>
                    <a:pt x="2335962" y="263670"/>
                  </a:lnTo>
                  <a:lnTo>
                    <a:pt x="2298431" y="239869"/>
                  </a:lnTo>
                  <a:lnTo>
                    <a:pt x="2259257" y="216995"/>
                  </a:lnTo>
                  <a:lnTo>
                    <a:pt x="2218495" y="195080"/>
                  </a:lnTo>
                  <a:lnTo>
                    <a:pt x="2176198" y="174156"/>
                  </a:lnTo>
                  <a:lnTo>
                    <a:pt x="2132421" y="154255"/>
                  </a:lnTo>
                  <a:lnTo>
                    <a:pt x="2087217" y="135408"/>
                  </a:lnTo>
                  <a:lnTo>
                    <a:pt x="2040643" y="117647"/>
                  </a:lnTo>
                  <a:lnTo>
                    <a:pt x="1992750" y="101004"/>
                  </a:lnTo>
                  <a:lnTo>
                    <a:pt x="1943594" y="85510"/>
                  </a:lnTo>
                  <a:lnTo>
                    <a:pt x="1893230" y="71198"/>
                  </a:lnTo>
                  <a:lnTo>
                    <a:pt x="1841710" y="58098"/>
                  </a:lnTo>
                  <a:lnTo>
                    <a:pt x="1789091" y="46242"/>
                  </a:lnTo>
                  <a:lnTo>
                    <a:pt x="1735424" y="35663"/>
                  </a:lnTo>
                  <a:lnTo>
                    <a:pt x="1680766" y="26391"/>
                  </a:lnTo>
                  <a:lnTo>
                    <a:pt x="1625170" y="18459"/>
                  </a:lnTo>
                  <a:lnTo>
                    <a:pt x="1568691" y="11898"/>
                  </a:lnTo>
                  <a:lnTo>
                    <a:pt x="1511382" y="6740"/>
                  </a:lnTo>
                  <a:lnTo>
                    <a:pt x="1453299" y="3016"/>
                  </a:lnTo>
                  <a:lnTo>
                    <a:pt x="1394494" y="759"/>
                  </a:lnTo>
                  <a:lnTo>
                    <a:pt x="1335023" y="0"/>
                  </a:lnTo>
                  <a:close/>
                </a:path>
              </a:pathLst>
            </a:custGeom>
            <a:solidFill>
              <a:srgbClr val="B884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09543" y="4091940"/>
              <a:ext cx="2670175" cy="1559560"/>
            </a:xfrm>
            <a:custGeom>
              <a:avLst/>
              <a:gdLst/>
              <a:ahLst/>
              <a:cxnLst/>
              <a:rect l="l" t="t" r="r" b="b"/>
              <a:pathLst>
                <a:path w="2670175" h="1559560">
                  <a:moveTo>
                    <a:pt x="0" y="779526"/>
                  </a:moveTo>
                  <a:lnTo>
                    <a:pt x="5166" y="710467"/>
                  </a:lnTo>
                  <a:lnTo>
                    <a:pt x="20376" y="643091"/>
                  </a:lnTo>
                  <a:lnTo>
                    <a:pt x="45196" y="577651"/>
                  </a:lnTo>
                  <a:lnTo>
                    <a:pt x="79192" y="514401"/>
                  </a:lnTo>
                  <a:lnTo>
                    <a:pt x="121929" y="453595"/>
                  </a:lnTo>
                  <a:lnTo>
                    <a:pt x="146440" y="424187"/>
                  </a:lnTo>
                  <a:lnTo>
                    <a:pt x="172974" y="395485"/>
                  </a:lnTo>
                  <a:lnTo>
                    <a:pt x="201476" y="367520"/>
                  </a:lnTo>
                  <a:lnTo>
                    <a:pt x="231893" y="340325"/>
                  </a:lnTo>
                  <a:lnTo>
                    <a:pt x="264169" y="313930"/>
                  </a:lnTo>
                  <a:lnTo>
                    <a:pt x="298251" y="288368"/>
                  </a:lnTo>
                  <a:lnTo>
                    <a:pt x="334085" y="263670"/>
                  </a:lnTo>
                  <a:lnTo>
                    <a:pt x="371616" y="239869"/>
                  </a:lnTo>
                  <a:lnTo>
                    <a:pt x="410790" y="216995"/>
                  </a:lnTo>
                  <a:lnTo>
                    <a:pt x="451552" y="195080"/>
                  </a:lnTo>
                  <a:lnTo>
                    <a:pt x="493849" y="174156"/>
                  </a:lnTo>
                  <a:lnTo>
                    <a:pt x="537626" y="154255"/>
                  </a:lnTo>
                  <a:lnTo>
                    <a:pt x="582830" y="135408"/>
                  </a:lnTo>
                  <a:lnTo>
                    <a:pt x="629404" y="117647"/>
                  </a:lnTo>
                  <a:lnTo>
                    <a:pt x="677297" y="101004"/>
                  </a:lnTo>
                  <a:lnTo>
                    <a:pt x="726453" y="85510"/>
                  </a:lnTo>
                  <a:lnTo>
                    <a:pt x="776817" y="71198"/>
                  </a:lnTo>
                  <a:lnTo>
                    <a:pt x="828337" y="58098"/>
                  </a:lnTo>
                  <a:lnTo>
                    <a:pt x="880956" y="46242"/>
                  </a:lnTo>
                  <a:lnTo>
                    <a:pt x="934623" y="35663"/>
                  </a:lnTo>
                  <a:lnTo>
                    <a:pt x="989281" y="26391"/>
                  </a:lnTo>
                  <a:lnTo>
                    <a:pt x="1044877" y="18459"/>
                  </a:lnTo>
                  <a:lnTo>
                    <a:pt x="1101356" y="11898"/>
                  </a:lnTo>
                  <a:lnTo>
                    <a:pt x="1158665" y="6740"/>
                  </a:lnTo>
                  <a:lnTo>
                    <a:pt x="1216748" y="3016"/>
                  </a:lnTo>
                  <a:lnTo>
                    <a:pt x="1275553" y="759"/>
                  </a:lnTo>
                  <a:lnTo>
                    <a:pt x="1335023" y="0"/>
                  </a:lnTo>
                  <a:lnTo>
                    <a:pt x="1394494" y="759"/>
                  </a:lnTo>
                  <a:lnTo>
                    <a:pt x="1453299" y="3016"/>
                  </a:lnTo>
                  <a:lnTo>
                    <a:pt x="1511382" y="6740"/>
                  </a:lnTo>
                  <a:lnTo>
                    <a:pt x="1568691" y="11898"/>
                  </a:lnTo>
                  <a:lnTo>
                    <a:pt x="1625170" y="18459"/>
                  </a:lnTo>
                  <a:lnTo>
                    <a:pt x="1680766" y="26391"/>
                  </a:lnTo>
                  <a:lnTo>
                    <a:pt x="1735424" y="35663"/>
                  </a:lnTo>
                  <a:lnTo>
                    <a:pt x="1789091" y="46242"/>
                  </a:lnTo>
                  <a:lnTo>
                    <a:pt x="1841710" y="58098"/>
                  </a:lnTo>
                  <a:lnTo>
                    <a:pt x="1893230" y="71198"/>
                  </a:lnTo>
                  <a:lnTo>
                    <a:pt x="1943594" y="85510"/>
                  </a:lnTo>
                  <a:lnTo>
                    <a:pt x="1992750" y="101004"/>
                  </a:lnTo>
                  <a:lnTo>
                    <a:pt x="2040643" y="117647"/>
                  </a:lnTo>
                  <a:lnTo>
                    <a:pt x="2087217" y="135408"/>
                  </a:lnTo>
                  <a:lnTo>
                    <a:pt x="2132421" y="154255"/>
                  </a:lnTo>
                  <a:lnTo>
                    <a:pt x="2176198" y="174156"/>
                  </a:lnTo>
                  <a:lnTo>
                    <a:pt x="2218495" y="195080"/>
                  </a:lnTo>
                  <a:lnTo>
                    <a:pt x="2259257" y="216995"/>
                  </a:lnTo>
                  <a:lnTo>
                    <a:pt x="2298431" y="239869"/>
                  </a:lnTo>
                  <a:lnTo>
                    <a:pt x="2335962" y="263670"/>
                  </a:lnTo>
                  <a:lnTo>
                    <a:pt x="2371796" y="288368"/>
                  </a:lnTo>
                  <a:lnTo>
                    <a:pt x="2405878" y="313930"/>
                  </a:lnTo>
                  <a:lnTo>
                    <a:pt x="2438154" y="340325"/>
                  </a:lnTo>
                  <a:lnTo>
                    <a:pt x="2468571" y="367520"/>
                  </a:lnTo>
                  <a:lnTo>
                    <a:pt x="2497073" y="395485"/>
                  </a:lnTo>
                  <a:lnTo>
                    <a:pt x="2523607" y="424187"/>
                  </a:lnTo>
                  <a:lnTo>
                    <a:pt x="2548118" y="453595"/>
                  </a:lnTo>
                  <a:lnTo>
                    <a:pt x="2590855" y="514401"/>
                  </a:lnTo>
                  <a:lnTo>
                    <a:pt x="2624851" y="577651"/>
                  </a:lnTo>
                  <a:lnTo>
                    <a:pt x="2649671" y="643091"/>
                  </a:lnTo>
                  <a:lnTo>
                    <a:pt x="2664881" y="710467"/>
                  </a:lnTo>
                  <a:lnTo>
                    <a:pt x="2670047" y="779526"/>
                  </a:lnTo>
                  <a:lnTo>
                    <a:pt x="2668747" y="814249"/>
                  </a:lnTo>
                  <a:lnTo>
                    <a:pt x="2658504" y="882498"/>
                  </a:lnTo>
                  <a:lnTo>
                    <a:pt x="2638435" y="948938"/>
                  </a:lnTo>
                  <a:lnTo>
                    <a:pt x="2608973" y="1013314"/>
                  </a:lnTo>
                  <a:lnTo>
                    <a:pt x="2570552" y="1075374"/>
                  </a:lnTo>
                  <a:lnTo>
                    <a:pt x="2523607" y="1134864"/>
                  </a:lnTo>
                  <a:lnTo>
                    <a:pt x="2497073" y="1163566"/>
                  </a:lnTo>
                  <a:lnTo>
                    <a:pt x="2468571" y="1191531"/>
                  </a:lnTo>
                  <a:lnTo>
                    <a:pt x="2438154" y="1218726"/>
                  </a:lnTo>
                  <a:lnTo>
                    <a:pt x="2405878" y="1245121"/>
                  </a:lnTo>
                  <a:lnTo>
                    <a:pt x="2371796" y="1270683"/>
                  </a:lnTo>
                  <a:lnTo>
                    <a:pt x="2335962" y="1295381"/>
                  </a:lnTo>
                  <a:lnTo>
                    <a:pt x="2298431" y="1319182"/>
                  </a:lnTo>
                  <a:lnTo>
                    <a:pt x="2259257" y="1342056"/>
                  </a:lnTo>
                  <a:lnTo>
                    <a:pt x="2218495" y="1363971"/>
                  </a:lnTo>
                  <a:lnTo>
                    <a:pt x="2176198" y="1384895"/>
                  </a:lnTo>
                  <a:lnTo>
                    <a:pt x="2132421" y="1404796"/>
                  </a:lnTo>
                  <a:lnTo>
                    <a:pt x="2087217" y="1423643"/>
                  </a:lnTo>
                  <a:lnTo>
                    <a:pt x="2040643" y="1441404"/>
                  </a:lnTo>
                  <a:lnTo>
                    <a:pt x="1992750" y="1458047"/>
                  </a:lnTo>
                  <a:lnTo>
                    <a:pt x="1943594" y="1473541"/>
                  </a:lnTo>
                  <a:lnTo>
                    <a:pt x="1893230" y="1487853"/>
                  </a:lnTo>
                  <a:lnTo>
                    <a:pt x="1841710" y="1500953"/>
                  </a:lnTo>
                  <a:lnTo>
                    <a:pt x="1789091" y="1512809"/>
                  </a:lnTo>
                  <a:lnTo>
                    <a:pt x="1735424" y="1523388"/>
                  </a:lnTo>
                  <a:lnTo>
                    <a:pt x="1680766" y="1532660"/>
                  </a:lnTo>
                  <a:lnTo>
                    <a:pt x="1625170" y="1540592"/>
                  </a:lnTo>
                  <a:lnTo>
                    <a:pt x="1568691" y="1547153"/>
                  </a:lnTo>
                  <a:lnTo>
                    <a:pt x="1511382" y="1552311"/>
                  </a:lnTo>
                  <a:lnTo>
                    <a:pt x="1453299" y="1556035"/>
                  </a:lnTo>
                  <a:lnTo>
                    <a:pt x="1394494" y="1558292"/>
                  </a:lnTo>
                  <a:lnTo>
                    <a:pt x="1335023" y="1559052"/>
                  </a:lnTo>
                  <a:lnTo>
                    <a:pt x="1275553" y="1558292"/>
                  </a:lnTo>
                  <a:lnTo>
                    <a:pt x="1216748" y="1556035"/>
                  </a:lnTo>
                  <a:lnTo>
                    <a:pt x="1158665" y="1552311"/>
                  </a:lnTo>
                  <a:lnTo>
                    <a:pt x="1101356" y="1547153"/>
                  </a:lnTo>
                  <a:lnTo>
                    <a:pt x="1044877" y="1540592"/>
                  </a:lnTo>
                  <a:lnTo>
                    <a:pt x="989281" y="1532660"/>
                  </a:lnTo>
                  <a:lnTo>
                    <a:pt x="934623" y="1523388"/>
                  </a:lnTo>
                  <a:lnTo>
                    <a:pt x="880956" y="1512809"/>
                  </a:lnTo>
                  <a:lnTo>
                    <a:pt x="828337" y="1500953"/>
                  </a:lnTo>
                  <a:lnTo>
                    <a:pt x="776817" y="1487853"/>
                  </a:lnTo>
                  <a:lnTo>
                    <a:pt x="726453" y="1473541"/>
                  </a:lnTo>
                  <a:lnTo>
                    <a:pt x="677297" y="1458047"/>
                  </a:lnTo>
                  <a:lnTo>
                    <a:pt x="629404" y="1441404"/>
                  </a:lnTo>
                  <a:lnTo>
                    <a:pt x="582830" y="1423643"/>
                  </a:lnTo>
                  <a:lnTo>
                    <a:pt x="537626" y="1404796"/>
                  </a:lnTo>
                  <a:lnTo>
                    <a:pt x="493849" y="1384895"/>
                  </a:lnTo>
                  <a:lnTo>
                    <a:pt x="451552" y="1363971"/>
                  </a:lnTo>
                  <a:lnTo>
                    <a:pt x="410790" y="1342056"/>
                  </a:lnTo>
                  <a:lnTo>
                    <a:pt x="371616" y="1319182"/>
                  </a:lnTo>
                  <a:lnTo>
                    <a:pt x="334085" y="1295381"/>
                  </a:lnTo>
                  <a:lnTo>
                    <a:pt x="298251" y="1270683"/>
                  </a:lnTo>
                  <a:lnTo>
                    <a:pt x="264169" y="1245121"/>
                  </a:lnTo>
                  <a:lnTo>
                    <a:pt x="231893" y="1218726"/>
                  </a:lnTo>
                  <a:lnTo>
                    <a:pt x="201476" y="1191531"/>
                  </a:lnTo>
                  <a:lnTo>
                    <a:pt x="172974" y="1163566"/>
                  </a:lnTo>
                  <a:lnTo>
                    <a:pt x="146440" y="1134864"/>
                  </a:lnTo>
                  <a:lnTo>
                    <a:pt x="121929" y="1105456"/>
                  </a:lnTo>
                  <a:lnTo>
                    <a:pt x="79192" y="1044650"/>
                  </a:lnTo>
                  <a:lnTo>
                    <a:pt x="45196" y="981400"/>
                  </a:lnTo>
                  <a:lnTo>
                    <a:pt x="20376" y="915960"/>
                  </a:lnTo>
                  <a:lnTo>
                    <a:pt x="5166" y="848584"/>
                  </a:lnTo>
                  <a:lnTo>
                    <a:pt x="0" y="779526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812540" y="4343400"/>
            <a:ext cx="218186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400" b="1" u="sng" spc="-10" dirty="0">
                <a:solidFill>
                  <a:srgbClr val="FFFFFF"/>
                </a:solidFill>
                <a:latin typeface="Times New Roman"/>
                <a:cs typeface="Times New Roman"/>
              </a:rPr>
              <a:t>Bước </a:t>
            </a:r>
            <a:r>
              <a:rPr sz="2400" b="1" u="sng" dirty="0">
                <a:solidFill>
                  <a:srgbClr val="FFFFFF"/>
                </a:solidFill>
                <a:latin typeface="Times New Roman"/>
                <a:cs typeface="Times New Roman"/>
              </a:rPr>
              <a:t>5: </a:t>
            </a:r>
            <a:endParaRPr lang="en-US" sz="2400" b="1" u="sng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algn="ctr">
              <a:spcBef>
                <a:spcPts val="100"/>
              </a:spcBef>
            </a:pPr>
            <a:r>
              <a:rPr sz="2400" b="1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Hướng</a:t>
            </a:r>
            <a:r>
              <a:rPr sz="24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dẫn</a:t>
            </a:r>
            <a:r>
              <a:rPr sz="24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kết</a:t>
            </a:r>
            <a:endParaRPr sz="2400" b="1" dirty="0">
              <a:latin typeface="Times New Roman"/>
              <a:cs typeface="Times New Roman"/>
            </a:endParaRPr>
          </a:p>
          <a:p>
            <a:pPr marL="49530" algn="ctr"/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thúc</a:t>
            </a:r>
            <a:endParaRPr sz="2400" b="1" dirty="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671572" y="1577340"/>
            <a:ext cx="4188460" cy="3333115"/>
          </a:xfrm>
          <a:custGeom>
            <a:avLst/>
            <a:gdLst/>
            <a:ahLst/>
            <a:cxnLst/>
            <a:rect l="l" t="t" r="r" b="b"/>
            <a:pathLst>
              <a:path w="4188460" h="3333115">
                <a:moveTo>
                  <a:pt x="868680" y="3291840"/>
                </a:moveTo>
                <a:lnTo>
                  <a:pt x="865924" y="3289554"/>
                </a:lnTo>
                <a:lnTo>
                  <a:pt x="797941" y="3233039"/>
                </a:lnTo>
                <a:lnTo>
                  <a:pt x="791667" y="3259759"/>
                </a:lnTo>
                <a:lnTo>
                  <a:pt x="149479" y="3109341"/>
                </a:lnTo>
                <a:lnTo>
                  <a:pt x="143129" y="3136011"/>
                </a:lnTo>
                <a:lnTo>
                  <a:pt x="785418" y="3286417"/>
                </a:lnTo>
                <a:lnTo>
                  <a:pt x="779145" y="3313176"/>
                </a:lnTo>
                <a:lnTo>
                  <a:pt x="868680" y="3291840"/>
                </a:lnTo>
                <a:close/>
              </a:path>
              <a:path w="4188460" h="3333115">
                <a:moveTo>
                  <a:pt x="874903" y="1891284"/>
                </a:moveTo>
                <a:lnTo>
                  <a:pt x="862457" y="1866900"/>
                </a:lnTo>
                <a:lnTo>
                  <a:pt x="67030" y="2272931"/>
                </a:lnTo>
                <a:lnTo>
                  <a:pt x="54610" y="2248535"/>
                </a:lnTo>
                <a:lnTo>
                  <a:pt x="0" y="2322576"/>
                </a:lnTo>
                <a:lnTo>
                  <a:pt x="91948" y="2321814"/>
                </a:lnTo>
                <a:lnTo>
                  <a:pt x="82689" y="2303653"/>
                </a:lnTo>
                <a:lnTo>
                  <a:pt x="79514" y="2297430"/>
                </a:lnTo>
                <a:lnTo>
                  <a:pt x="874903" y="1891284"/>
                </a:lnTo>
                <a:close/>
              </a:path>
              <a:path w="4188460" h="3333115">
                <a:moveTo>
                  <a:pt x="3589020" y="41148"/>
                </a:moveTo>
                <a:lnTo>
                  <a:pt x="3561588" y="27432"/>
                </a:lnTo>
                <a:lnTo>
                  <a:pt x="3506724" y="0"/>
                </a:lnTo>
                <a:lnTo>
                  <a:pt x="3506724" y="27432"/>
                </a:lnTo>
                <a:lnTo>
                  <a:pt x="676656" y="27432"/>
                </a:lnTo>
                <a:lnTo>
                  <a:pt x="676656" y="54864"/>
                </a:lnTo>
                <a:lnTo>
                  <a:pt x="3506724" y="54864"/>
                </a:lnTo>
                <a:lnTo>
                  <a:pt x="3506724" y="82296"/>
                </a:lnTo>
                <a:lnTo>
                  <a:pt x="3561588" y="54864"/>
                </a:lnTo>
                <a:lnTo>
                  <a:pt x="3589020" y="41148"/>
                </a:lnTo>
                <a:close/>
              </a:path>
              <a:path w="4188460" h="3333115">
                <a:moveTo>
                  <a:pt x="3769360" y="643001"/>
                </a:moveTo>
                <a:lnTo>
                  <a:pt x="3756152" y="618871"/>
                </a:lnTo>
                <a:lnTo>
                  <a:pt x="3270466" y="885571"/>
                </a:lnTo>
                <a:lnTo>
                  <a:pt x="3257296" y="861568"/>
                </a:lnTo>
                <a:lnTo>
                  <a:pt x="3204972" y="937260"/>
                </a:lnTo>
                <a:lnTo>
                  <a:pt x="3296920" y="933704"/>
                </a:lnTo>
                <a:lnTo>
                  <a:pt x="3287357" y="916305"/>
                </a:lnTo>
                <a:lnTo>
                  <a:pt x="3283712" y="909675"/>
                </a:lnTo>
                <a:lnTo>
                  <a:pt x="3769360" y="643001"/>
                </a:lnTo>
                <a:close/>
              </a:path>
              <a:path w="4188460" h="3333115">
                <a:moveTo>
                  <a:pt x="4187952" y="3291840"/>
                </a:moveTo>
                <a:lnTo>
                  <a:pt x="4160520" y="3278124"/>
                </a:lnTo>
                <a:lnTo>
                  <a:pt x="4105656" y="3250692"/>
                </a:lnTo>
                <a:lnTo>
                  <a:pt x="4105656" y="3278124"/>
                </a:lnTo>
                <a:lnTo>
                  <a:pt x="3589020" y="3278124"/>
                </a:lnTo>
                <a:lnTo>
                  <a:pt x="3589020" y="3305556"/>
                </a:lnTo>
                <a:lnTo>
                  <a:pt x="4105656" y="3305556"/>
                </a:lnTo>
                <a:lnTo>
                  <a:pt x="4105656" y="3332988"/>
                </a:lnTo>
                <a:lnTo>
                  <a:pt x="4160520" y="3305556"/>
                </a:lnTo>
                <a:lnTo>
                  <a:pt x="4187952" y="329184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381000" y="1"/>
            <a:ext cx="9144000" cy="635635"/>
            <a:chOff x="0" y="0"/>
            <a:chExt cx="9144000" cy="635635"/>
          </a:xfrm>
        </p:grpSpPr>
        <p:sp>
          <p:nvSpPr>
            <p:cNvPr id="39" name="object 39"/>
            <p:cNvSpPr/>
            <p:nvPr/>
          </p:nvSpPr>
          <p:spPr>
            <a:xfrm>
              <a:off x="0" y="608076"/>
              <a:ext cx="9144000" cy="27940"/>
            </a:xfrm>
            <a:custGeom>
              <a:avLst/>
              <a:gdLst/>
              <a:ahLst/>
              <a:cxnLst/>
              <a:rect l="l" t="t" r="r" b="b"/>
              <a:pathLst>
                <a:path w="9144000" h="27940">
                  <a:moveTo>
                    <a:pt x="0" y="27432"/>
                  </a:moveTo>
                  <a:lnTo>
                    <a:pt x="9144000" y="2743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7432"/>
                  </a:lnTo>
                  <a:close/>
                </a:path>
              </a:pathLst>
            </a:custGeom>
            <a:solidFill>
              <a:srgbClr val="C6C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0" y="0"/>
              <a:ext cx="9144000" cy="608330"/>
            </a:xfrm>
            <a:custGeom>
              <a:avLst/>
              <a:gdLst/>
              <a:ahLst/>
              <a:cxnLst/>
              <a:rect l="l" t="t" r="r" b="b"/>
              <a:pathLst>
                <a:path w="9144000" h="608330">
                  <a:moveTo>
                    <a:pt x="9144000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9144000" y="60807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272480" y="-23142"/>
            <a:ext cx="9633520" cy="691215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n-US" spc="5" dirty="0" err="1">
                <a:solidFill>
                  <a:schemeClr val="tx1"/>
                </a:solidFill>
              </a:rPr>
              <a:t>Dạy</a:t>
            </a:r>
            <a:r>
              <a:rPr lang="en-US" spc="5" dirty="0">
                <a:solidFill>
                  <a:schemeClr val="tx1"/>
                </a:solidFill>
              </a:rPr>
              <a:t> </a:t>
            </a:r>
            <a:r>
              <a:rPr lang="en-US" spc="5" dirty="0" err="1">
                <a:solidFill>
                  <a:schemeClr val="tx1"/>
                </a:solidFill>
              </a:rPr>
              <a:t>bài</a:t>
            </a:r>
            <a:r>
              <a:rPr lang="en-US" spc="5"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thực</a:t>
            </a:r>
            <a:r>
              <a:rPr spc="-130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hành</a:t>
            </a:r>
          </a:p>
        </p:txBody>
      </p:sp>
    </p:spTree>
    <p:extLst>
      <p:ext uri="{BB962C8B-B14F-4D97-AF65-F5344CB8AC3E}">
        <p14:creationId xmlns:p14="http://schemas.microsoft.com/office/powerpoint/2010/main" val="17765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8" grpId="0"/>
      <p:bldP spid="24" grpId="0"/>
      <p:bldP spid="30" grpId="0"/>
      <p:bldP spid="36" grpId="0"/>
      <p:bldP spid="37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1008" y="361188"/>
            <a:ext cx="6090285" cy="6149340"/>
            <a:chOff x="2350007" y="361188"/>
            <a:chExt cx="6090285" cy="6149340"/>
          </a:xfrm>
        </p:grpSpPr>
        <p:sp>
          <p:nvSpPr>
            <p:cNvPr id="3" name="object 3"/>
            <p:cNvSpPr/>
            <p:nvPr/>
          </p:nvSpPr>
          <p:spPr>
            <a:xfrm>
              <a:off x="3584447" y="4032503"/>
              <a:ext cx="4837176" cy="12252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50007" y="2798064"/>
              <a:ext cx="6085332" cy="12527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70731" y="1577340"/>
              <a:ext cx="4869179" cy="12527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56531" y="361188"/>
              <a:ext cx="4151375" cy="12527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56531" y="5289803"/>
              <a:ext cx="4123944" cy="12207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90467" y="2275331"/>
              <a:ext cx="1922145" cy="1251585"/>
            </a:xfrm>
            <a:custGeom>
              <a:avLst/>
              <a:gdLst/>
              <a:ahLst/>
              <a:cxnLst/>
              <a:rect l="l" t="t" r="r" b="b"/>
              <a:pathLst>
                <a:path w="1922145" h="1251585">
                  <a:moveTo>
                    <a:pt x="1065276" y="1219200"/>
                  </a:moveTo>
                  <a:lnTo>
                    <a:pt x="0" y="1219200"/>
                  </a:lnTo>
                  <a:lnTo>
                    <a:pt x="0" y="1251204"/>
                  </a:lnTo>
                  <a:lnTo>
                    <a:pt x="1065276" y="1251204"/>
                  </a:lnTo>
                  <a:lnTo>
                    <a:pt x="1065276" y="1219200"/>
                  </a:lnTo>
                  <a:close/>
                </a:path>
                <a:path w="1922145" h="1251585">
                  <a:moveTo>
                    <a:pt x="1921764" y="0"/>
                  </a:moveTo>
                  <a:lnTo>
                    <a:pt x="856488" y="0"/>
                  </a:lnTo>
                  <a:lnTo>
                    <a:pt x="856488" y="32004"/>
                  </a:lnTo>
                  <a:lnTo>
                    <a:pt x="1921764" y="32004"/>
                  </a:lnTo>
                  <a:lnTo>
                    <a:pt x="19217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56531" y="361188"/>
              <a:ext cx="4151375" cy="12527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062854" y="714579"/>
            <a:ext cx="3471546" cy="6140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sz="2100" b="1" i="1" spc="100" dirty="0" err="1">
                <a:latin typeface="Verdana"/>
                <a:cs typeface="Verdana"/>
              </a:rPr>
              <a:t>Bước</a:t>
            </a:r>
            <a:r>
              <a:rPr lang="en-US" sz="2100" b="1" i="1" spc="100" dirty="0">
                <a:latin typeface="Verdana"/>
                <a:cs typeface="Verdana"/>
              </a:rPr>
              <a:t> 1: </a:t>
            </a:r>
            <a:r>
              <a:rPr lang="en-US" sz="2100" b="1" i="1" spc="100" dirty="0" err="1">
                <a:latin typeface="Verdana"/>
                <a:cs typeface="Verdana"/>
              </a:rPr>
              <a:t>Dẫn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nhập</a:t>
            </a:r>
            <a:endParaRPr lang="en-US" sz="2100" b="1" i="1" spc="100" dirty="0">
              <a:latin typeface="Verdana"/>
              <a:cs typeface="Verdana"/>
            </a:endParaRPr>
          </a:p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i="1" spc="100" dirty="0">
                <a:latin typeface="Verdana"/>
                <a:cs typeface="Verdana"/>
              </a:rPr>
              <a:t>(</a:t>
            </a:r>
            <a:r>
              <a:rPr lang="en-US" i="1" spc="100" dirty="0" err="1">
                <a:latin typeface="Verdana"/>
                <a:cs typeface="Verdana"/>
              </a:rPr>
              <a:t>thời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gian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từ</a:t>
            </a:r>
            <a:r>
              <a:rPr lang="en-US" i="1" spc="100" dirty="0">
                <a:latin typeface="Verdana"/>
                <a:cs typeface="Verdana"/>
              </a:rPr>
              <a:t> 1 </a:t>
            </a:r>
            <a:r>
              <a:rPr lang="en-US" i="1" spc="100" dirty="0" err="1">
                <a:latin typeface="Verdana"/>
                <a:cs typeface="Verdana"/>
              </a:rPr>
              <a:t>đến</a:t>
            </a:r>
            <a:r>
              <a:rPr lang="en-US" i="1" spc="100" dirty="0">
                <a:latin typeface="Verdana"/>
                <a:cs typeface="Verdana"/>
              </a:rPr>
              <a:t> 2 </a:t>
            </a:r>
            <a:r>
              <a:rPr lang="en-US" i="1" spc="100" dirty="0" err="1">
                <a:latin typeface="Verdana"/>
                <a:cs typeface="Verdana"/>
              </a:rPr>
              <a:t>phút</a:t>
            </a:r>
            <a:r>
              <a:rPr lang="en-US" i="1" spc="100" dirty="0">
                <a:latin typeface="Verdana"/>
                <a:cs typeface="Verdana"/>
              </a:rPr>
              <a:t>)</a:t>
            </a:r>
            <a:endParaRPr spc="100" dirty="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59608" y="1577340"/>
            <a:ext cx="5861685" cy="4910455"/>
            <a:chOff x="2578607" y="1577339"/>
            <a:chExt cx="5861685" cy="4910455"/>
          </a:xfrm>
        </p:grpSpPr>
        <p:sp>
          <p:nvSpPr>
            <p:cNvPr id="12" name="object 12"/>
            <p:cNvSpPr/>
            <p:nvPr/>
          </p:nvSpPr>
          <p:spPr>
            <a:xfrm>
              <a:off x="3570731" y="1577339"/>
              <a:ext cx="4869179" cy="12527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96662" y="2220467"/>
              <a:ext cx="887094" cy="22860"/>
            </a:xfrm>
            <a:custGeom>
              <a:avLst/>
              <a:gdLst/>
              <a:ahLst/>
              <a:cxnLst/>
              <a:rect l="l" t="t" r="r" b="b"/>
              <a:pathLst>
                <a:path w="887095" h="22860">
                  <a:moveTo>
                    <a:pt x="886967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86967" y="22860"/>
                  </a:lnTo>
                  <a:lnTo>
                    <a:pt x="8869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78607" y="2798063"/>
              <a:ext cx="5856732" cy="12527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48225" y="3439667"/>
              <a:ext cx="887094" cy="22860"/>
            </a:xfrm>
            <a:custGeom>
              <a:avLst/>
              <a:gdLst/>
              <a:ahLst/>
              <a:cxnLst/>
              <a:rect l="l" t="t" r="r" b="b"/>
              <a:pathLst>
                <a:path w="887095" h="22860">
                  <a:moveTo>
                    <a:pt x="886968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86968" y="22860"/>
                  </a:lnTo>
                  <a:lnTo>
                    <a:pt x="886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70731" y="4018788"/>
              <a:ext cx="4864608" cy="125272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56531" y="5234939"/>
              <a:ext cx="4151375" cy="12527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6456" y="108512"/>
            <a:ext cx="3424745" cy="1520288"/>
          </a:xfrm>
          <a:prstGeom prst="rect">
            <a:avLst/>
          </a:prstGeom>
          <a:solidFill>
            <a:srgbClr val="BADFE2"/>
          </a:solidFill>
          <a:ln w="36575">
            <a:solidFill>
              <a:srgbClr val="FFFFFF"/>
            </a:solidFill>
          </a:ln>
        </p:spPr>
        <p:txBody>
          <a:bodyPr vert="horz" wrap="square" lIns="0" tIns="42545" rIns="0" bIns="0" rtlCol="0" anchor="ctr">
            <a:spAutoFit/>
          </a:bodyPr>
          <a:lstStyle/>
          <a:p>
            <a:pPr marL="233679" marR="229235" algn="ctr">
              <a:lnSpc>
                <a:spcPct val="100299"/>
              </a:lnSpc>
              <a:spcBef>
                <a:spcPts val="335"/>
              </a:spcBef>
            </a:pPr>
            <a:r>
              <a:rPr sz="3200" spc="100" dirty="0">
                <a:solidFill>
                  <a:srgbClr val="000000"/>
                </a:solidFill>
                <a:latin typeface="Tahoma"/>
                <a:cs typeface="Tahoma"/>
              </a:rPr>
              <a:t>Các bước  của giáo </a:t>
            </a:r>
            <a:r>
              <a:rPr sz="3200" spc="100" dirty="0" err="1">
                <a:solidFill>
                  <a:srgbClr val="000000"/>
                </a:solidFill>
                <a:latin typeface="Tahoma"/>
                <a:cs typeface="Tahoma"/>
              </a:rPr>
              <a:t>án</a:t>
            </a:r>
            <a:r>
              <a:rPr sz="3200" spc="100" dirty="0">
                <a:solidFill>
                  <a:srgbClr val="000000"/>
                </a:solidFill>
                <a:latin typeface="Tahoma"/>
                <a:cs typeface="Tahoma"/>
              </a:rPr>
              <a:t>  </a:t>
            </a:r>
            <a:r>
              <a:rPr lang="en-US" sz="3200" spc="100" dirty="0">
                <a:solidFill>
                  <a:srgbClr val="000000"/>
                </a:solidFill>
                <a:latin typeface="Tahoma"/>
                <a:cs typeface="Tahoma"/>
              </a:rPr>
              <a:t/>
            </a:r>
            <a:br>
              <a:rPr lang="en-US" sz="3200" spc="100" dirty="0">
                <a:solidFill>
                  <a:srgbClr val="000000"/>
                </a:solidFill>
                <a:latin typeface="Tahoma"/>
                <a:cs typeface="Tahoma"/>
              </a:rPr>
            </a:br>
            <a:r>
              <a:rPr sz="3200" spc="100" dirty="0">
                <a:solidFill>
                  <a:srgbClr val="000000"/>
                </a:solidFill>
                <a:latin typeface="Tahoma"/>
                <a:cs typeface="Tahoma"/>
              </a:rPr>
              <a:t>TÍCH HỢP</a:t>
            </a:r>
          </a:p>
        </p:txBody>
      </p:sp>
      <p:sp>
        <p:nvSpPr>
          <p:cNvPr id="23" name="object 10">
            <a:extLst>
              <a:ext uri="{FF2B5EF4-FFF2-40B4-BE49-F238E27FC236}">
                <a16:creationId xmlns="" xmlns:a16="http://schemas.microsoft.com/office/drawing/2014/main" id="{4F8B141A-CF43-4299-B889-91328C65043B}"/>
              </a:ext>
            </a:extLst>
          </p:cNvPr>
          <p:cNvSpPr txBox="1"/>
          <p:nvPr/>
        </p:nvSpPr>
        <p:spPr>
          <a:xfrm>
            <a:off x="3996054" y="1976788"/>
            <a:ext cx="4806569" cy="950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sz="2100" b="1" i="1" spc="100" dirty="0" err="1">
                <a:latin typeface="Verdana"/>
                <a:cs typeface="Verdana"/>
              </a:rPr>
              <a:t>Bước</a:t>
            </a:r>
            <a:r>
              <a:rPr lang="en-US" sz="2100" b="1" i="1" spc="100" dirty="0">
                <a:latin typeface="Verdana"/>
                <a:cs typeface="Verdana"/>
              </a:rPr>
              <a:t> 2: </a:t>
            </a:r>
            <a:r>
              <a:rPr lang="en-US" sz="2100" b="1" i="1" spc="100" dirty="0" err="1">
                <a:latin typeface="Verdana"/>
                <a:cs typeface="Verdana"/>
              </a:rPr>
              <a:t>Giới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thiệu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chủ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đề</a:t>
            </a:r>
            <a:endParaRPr lang="en-US" sz="2100" b="1" i="1" spc="100" dirty="0">
              <a:latin typeface="Verdana"/>
              <a:cs typeface="Verdana"/>
            </a:endParaRPr>
          </a:p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i="1" spc="100" dirty="0">
                <a:latin typeface="Verdana"/>
                <a:cs typeface="Verdana"/>
              </a:rPr>
              <a:t>(</a:t>
            </a:r>
            <a:r>
              <a:rPr lang="en-US" i="1" spc="100" dirty="0" err="1">
                <a:latin typeface="Verdana"/>
                <a:cs typeface="Verdana"/>
              </a:rPr>
              <a:t>giới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thiệu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tên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bài</a:t>
            </a:r>
            <a:r>
              <a:rPr lang="en-US" i="1" spc="100" dirty="0">
                <a:latin typeface="Verdana"/>
                <a:cs typeface="Verdana"/>
              </a:rPr>
              <a:t> + </a:t>
            </a:r>
            <a:r>
              <a:rPr lang="en-US" i="1" spc="100" dirty="0" err="1">
                <a:latin typeface="Verdana"/>
                <a:cs typeface="Verdana"/>
              </a:rPr>
              <a:t>mục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tiêu</a:t>
            </a:r>
            <a:r>
              <a:rPr lang="en-US" i="1" spc="100" dirty="0">
                <a:latin typeface="Verdana"/>
                <a:cs typeface="Verdana"/>
              </a:rPr>
              <a:t> + </a:t>
            </a:r>
            <a:r>
              <a:rPr lang="en-US" i="1" spc="100" dirty="0" err="1">
                <a:latin typeface="Verdana"/>
                <a:cs typeface="Verdana"/>
              </a:rPr>
              <a:t>khái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quát</a:t>
            </a:r>
            <a:r>
              <a:rPr lang="en-US" i="1" spc="100" dirty="0">
                <a:latin typeface="Verdana"/>
                <a:cs typeface="Verdana"/>
              </a:rPr>
              <a:t> </a:t>
            </a:r>
            <a:r>
              <a:rPr lang="en-US" i="1" spc="100" dirty="0" err="1">
                <a:latin typeface="Verdana"/>
                <a:cs typeface="Verdana"/>
              </a:rPr>
              <a:t>nội</a:t>
            </a:r>
            <a:r>
              <a:rPr lang="en-US" i="1" spc="100" dirty="0">
                <a:latin typeface="Verdana"/>
                <a:cs typeface="Verdana"/>
              </a:rPr>
              <a:t> dung</a:t>
            </a:r>
            <a:endParaRPr spc="100" dirty="0">
              <a:latin typeface="Verdana"/>
              <a:cs typeface="Verdana"/>
            </a:endParaRPr>
          </a:p>
        </p:txBody>
      </p:sp>
      <p:sp>
        <p:nvSpPr>
          <p:cNvPr id="24" name="object 10">
            <a:extLst>
              <a:ext uri="{FF2B5EF4-FFF2-40B4-BE49-F238E27FC236}">
                <a16:creationId xmlns="" xmlns:a16="http://schemas.microsoft.com/office/drawing/2014/main" id="{126B6BF0-A4A5-4197-90EF-E9DAE9BADE20}"/>
              </a:ext>
            </a:extLst>
          </p:cNvPr>
          <p:cNvSpPr txBox="1"/>
          <p:nvPr/>
        </p:nvSpPr>
        <p:spPr>
          <a:xfrm>
            <a:off x="3224808" y="3019030"/>
            <a:ext cx="5464659" cy="127406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sz="2100" b="1" i="1" spc="100" dirty="0" err="1">
                <a:latin typeface="Verdana"/>
                <a:cs typeface="Verdana"/>
              </a:rPr>
              <a:t>Bước</a:t>
            </a:r>
            <a:r>
              <a:rPr lang="en-US" sz="2100" b="1" i="1" spc="100" dirty="0">
                <a:latin typeface="Verdana"/>
                <a:cs typeface="Verdana"/>
              </a:rPr>
              <a:t> 3: </a:t>
            </a:r>
            <a:r>
              <a:rPr lang="en-US" sz="2100" b="1" i="1" spc="100" dirty="0" err="1">
                <a:latin typeface="Verdana"/>
                <a:cs typeface="Verdana"/>
              </a:rPr>
              <a:t>Giải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quyết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vấn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đề</a:t>
            </a:r>
            <a:r>
              <a:rPr lang="en-US" sz="1600" b="1" i="1" spc="100" dirty="0">
                <a:latin typeface="Verdana"/>
                <a:cs typeface="Verdana"/>
              </a:rPr>
              <a:t> </a:t>
            </a:r>
            <a:r>
              <a:rPr lang="vi-VN" sz="2400" dirty="0">
                <a:solidFill>
                  <a:srgbClr val="001F5F"/>
                </a:solidFill>
                <a:latin typeface="Times New Roman"/>
                <a:cs typeface="Times New Roman"/>
              </a:rPr>
              <a:t>(tuyên bố TTTH, làm mẫu, HS làm thử, nhận xét, các lỗi thường gặp</a:t>
            </a:r>
            <a:r>
              <a:rPr lang="en-US" sz="2400" dirty="0">
                <a:solidFill>
                  <a:srgbClr val="001F5F"/>
                </a:solidFill>
                <a:latin typeface="Times New Roman"/>
                <a:cs typeface="Times New Roman"/>
              </a:rPr>
              <a:t> + </a:t>
            </a:r>
            <a:r>
              <a:rPr lang="en-US"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thực</a:t>
            </a:r>
            <a:r>
              <a:rPr lang="en-US" sz="24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hành</a:t>
            </a:r>
            <a:r>
              <a:rPr lang="vi-VN" sz="2400" dirty="0">
                <a:solidFill>
                  <a:srgbClr val="001F5F"/>
                </a:solidFill>
                <a:latin typeface="Times New Roman"/>
                <a:cs typeface="Times New Roman"/>
              </a:rPr>
              <a:t>)</a:t>
            </a:r>
            <a:endParaRPr lang="vi-VN" sz="2400" b="1" dirty="0">
              <a:latin typeface="Times New Roman"/>
              <a:cs typeface="Times New Roman"/>
            </a:endParaRPr>
          </a:p>
          <a:p>
            <a:pPr algn="ctr">
              <a:lnSpc>
                <a:spcPts val="2355"/>
              </a:lnSpc>
              <a:spcBef>
                <a:spcPts val="114"/>
              </a:spcBef>
            </a:pPr>
            <a:endParaRPr lang="en-US" sz="2100" b="1" i="1" spc="100" dirty="0">
              <a:latin typeface="Verdana"/>
              <a:cs typeface="Verdana"/>
            </a:endParaRPr>
          </a:p>
        </p:txBody>
      </p:sp>
      <p:sp>
        <p:nvSpPr>
          <p:cNvPr id="25" name="object 10">
            <a:extLst>
              <a:ext uri="{FF2B5EF4-FFF2-40B4-BE49-F238E27FC236}">
                <a16:creationId xmlns="" xmlns:a16="http://schemas.microsoft.com/office/drawing/2014/main" id="{A1DE72B3-BCC6-4FD3-8F8B-A5CA000E1400}"/>
              </a:ext>
            </a:extLst>
          </p:cNvPr>
          <p:cNvSpPr txBox="1"/>
          <p:nvPr/>
        </p:nvSpPr>
        <p:spPr>
          <a:xfrm>
            <a:off x="3921380" y="4554278"/>
            <a:ext cx="4917821" cy="32252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sz="2100" b="1" i="1" spc="100" dirty="0" err="1">
                <a:latin typeface="Verdana"/>
                <a:cs typeface="Verdana"/>
              </a:rPr>
              <a:t>Bước</a:t>
            </a:r>
            <a:r>
              <a:rPr lang="en-US" sz="2100" b="1" i="1" spc="100" dirty="0">
                <a:latin typeface="Verdana"/>
                <a:cs typeface="Verdana"/>
              </a:rPr>
              <a:t> 4: </a:t>
            </a:r>
            <a:r>
              <a:rPr lang="en-US" sz="2100" b="1" i="1" spc="100" dirty="0" err="1">
                <a:latin typeface="Verdana"/>
                <a:cs typeface="Verdana"/>
              </a:rPr>
              <a:t>Kết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thúc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vấn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đề</a:t>
            </a:r>
            <a:endParaRPr lang="en-US" sz="2100" b="1" i="1" spc="100" dirty="0">
              <a:latin typeface="Verdana"/>
              <a:cs typeface="Verdana"/>
            </a:endParaRPr>
          </a:p>
        </p:txBody>
      </p:sp>
      <p:sp>
        <p:nvSpPr>
          <p:cNvPr id="26" name="object 10">
            <a:extLst>
              <a:ext uri="{FF2B5EF4-FFF2-40B4-BE49-F238E27FC236}">
                <a16:creationId xmlns="" xmlns:a16="http://schemas.microsoft.com/office/drawing/2014/main" id="{A4BAE4FA-CB98-4FA3-89DC-57D366582FB8}"/>
              </a:ext>
            </a:extLst>
          </p:cNvPr>
          <p:cNvSpPr txBox="1"/>
          <p:nvPr/>
        </p:nvSpPr>
        <p:spPr>
          <a:xfrm>
            <a:off x="4477640" y="5562600"/>
            <a:ext cx="4513960" cy="6431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sz="2100" b="1" i="1" spc="100" dirty="0" err="1">
                <a:latin typeface="Verdana"/>
                <a:cs typeface="Verdana"/>
              </a:rPr>
              <a:t>Bước</a:t>
            </a:r>
            <a:r>
              <a:rPr lang="en-US" sz="2100" b="1" i="1" spc="100" dirty="0">
                <a:latin typeface="Verdana"/>
                <a:cs typeface="Verdana"/>
              </a:rPr>
              <a:t> 5: H</a:t>
            </a:r>
            <a:r>
              <a:rPr lang="vi-VN" sz="2100" b="1" i="1" spc="100" dirty="0">
                <a:latin typeface="Verdana"/>
                <a:cs typeface="Verdana"/>
              </a:rPr>
              <a:t>ư</a:t>
            </a:r>
            <a:r>
              <a:rPr lang="en-US" sz="2100" b="1" i="1" spc="100" dirty="0" err="1">
                <a:latin typeface="Verdana"/>
                <a:cs typeface="Verdana"/>
              </a:rPr>
              <a:t>ớng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dẫn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</a:p>
          <a:p>
            <a:pPr algn="ctr">
              <a:lnSpc>
                <a:spcPts val="2355"/>
              </a:lnSpc>
              <a:spcBef>
                <a:spcPts val="114"/>
              </a:spcBef>
            </a:pPr>
            <a:r>
              <a:rPr lang="en-US" sz="2100" b="1" i="1" spc="100" dirty="0" err="1">
                <a:latin typeface="Verdana"/>
                <a:cs typeface="Verdana"/>
              </a:rPr>
              <a:t>tự</a:t>
            </a:r>
            <a:r>
              <a:rPr lang="en-US" sz="2100" b="1" i="1" spc="100" dirty="0">
                <a:latin typeface="Verdana"/>
                <a:cs typeface="Verdana"/>
              </a:rPr>
              <a:t> </a:t>
            </a:r>
            <a:r>
              <a:rPr lang="en-US" sz="2100" b="1" i="1" spc="100" dirty="0" err="1">
                <a:latin typeface="Verdana"/>
                <a:cs typeface="Verdana"/>
              </a:rPr>
              <a:t>học</a:t>
            </a:r>
            <a:endParaRPr lang="en-US" sz="2100" b="1" i="1" spc="1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0134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25" grpId="0"/>
      <p:bldP spid="26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584" y="0"/>
            <a:ext cx="102971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20006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559" y="0"/>
            <a:ext cx="99935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36463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339BA6C-C770-E549-9243-7C0C5CF012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616"/>
            <a:ext cx="9906000" cy="1470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819C520-3E8D-834D-8C1E-B823E3AFA964}"/>
              </a:ext>
            </a:extLst>
          </p:cNvPr>
          <p:cNvSpPr txBox="1"/>
          <p:nvPr/>
        </p:nvSpPr>
        <p:spPr>
          <a:xfrm>
            <a:off x="2144688" y="1988840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XIN CẢM ƠN!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87560" y="2436142"/>
            <a:ext cx="9361040" cy="1280890"/>
          </a:xfrm>
        </p:spPr>
        <p:txBody>
          <a:bodyPr>
            <a:normAutofit/>
          </a:bodyPr>
          <a:lstStyle/>
          <a:p>
            <a:pPr algn="ctr">
              <a:buClr>
                <a:srgbClr val="A53010"/>
              </a:buClr>
            </a:pPr>
            <a:r>
              <a:rPr lang="en-US" b="1" dirty="0" err="1">
                <a:solidFill>
                  <a:schemeClr val="accent1"/>
                </a:solidFill>
              </a:rPr>
              <a:t>BÀI</a:t>
            </a:r>
            <a:r>
              <a:rPr lang="en-US" b="1" dirty="0">
                <a:solidFill>
                  <a:schemeClr val="accent1"/>
                </a:solidFill>
              </a:rPr>
              <a:t> 1. </a:t>
            </a:r>
            <a:r>
              <a:rPr lang="en-US" b="1" dirty="0" err="1">
                <a:solidFill>
                  <a:schemeClr val="accent1"/>
                </a:solidFill>
              </a:rPr>
              <a:t>DẠY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BÀI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LÝ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err="1">
                <a:solidFill>
                  <a:schemeClr val="accent1"/>
                </a:solidFill>
              </a:rPr>
              <a:t>THUYẾT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106751" y="908720"/>
            <a:ext cx="1220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77575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 flipH="1">
            <a:off x="-24590" y="2590800"/>
            <a:ext cx="4292600" cy="1371600"/>
          </a:xfrm>
          <a:prstGeom prst="cloudCallout">
            <a:avLst>
              <a:gd name="adj1" fmla="val -55051"/>
              <a:gd name="adj2" fmla="val 234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CÁC BƯỚC DẠY BÀI LÝ THUYẾT</a:t>
            </a:r>
          </a:p>
        </p:txBody>
      </p:sp>
      <p:sp>
        <p:nvSpPr>
          <p:cNvPr id="6" name="Rectangle 5"/>
          <p:cNvSpPr/>
          <p:nvPr/>
        </p:nvSpPr>
        <p:spPr>
          <a:xfrm>
            <a:off x="4622800" y="1556792"/>
            <a:ext cx="5035550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B2: MỞ ĐẦU BÀI DẠY </a:t>
            </a:r>
            <a:r>
              <a:rPr lang="en-US" sz="2100" b="1" dirty="0">
                <a:solidFill>
                  <a:schemeClr val="tx1"/>
                </a:solidFill>
              </a:rPr>
              <a:t>(</a:t>
            </a:r>
            <a:r>
              <a:rPr lang="en-US" sz="2100" b="1" dirty="0" err="1">
                <a:solidFill>
                  <a:schemeClr val="tx1"/>
                </a:solidFill>
              </a:rPr>
              <a:t>dẫn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nhập</a:t>
            </a:r>
            <a:r>
              <a:rPr lang="en-US" sz="2100" b="1" dirty="0">
                <a:solidFill>
                  <a:schemeClr val="tx1"/>
                </a:solidFill>
              </a:rPr>
              <a:t>, </a:t>
            </a:r>
            <a:r>
              <a:rPr lang="en-US" sz="2100" b="1" dirty="0" err="1">
                <a:solidFill>
                  <a:schemeClr val="tx1"/>
                </a:solidFill>
              </a:rPr>
              <a:t>giới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thiệu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chủ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đề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bài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dạy</a:t>
            </a:r>
            <a:r>
              <a:rPr lang="en-US" sz="2100" b="1" dirty="0">
                <a:solidFill>
                  <a:schemeClr val="tx1"/>
                </a:solidFill>
              </a:rPr>
              <a:t>+ </a:t>
            </a:r>
            <a:r>
              <a:rPr lang="en-US" sz="2100" b="1" dirty="0" err="1">
                <a:solidFill>
                  <a:schemeClr val="tx1"/>
                </a:solidFill>
              </a:rPr>
              <a:t>giới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thiệu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mục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tiêu</a:t>
            </a:r>
            <a:r>
              <a:rPr lang="en-US" sz="2100" b="1" dirty="0">
                <a:solidFill>
                  <a:schemeClr val="tx1"/>
                </a:solidFill>
              </a:rPr>
              <a:t> + </a:t>
            </a:r>
            <a:r>
              <a:rPr lang="en-US" sz="2100" b="1" dirty="0" err="1">
                <a:solidFill>
                  <a:schemeClr val="tx1"/>
                </a:solidFill>
              </a:rPr>
              <a:t>giới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thiệu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khái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quát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b="1" dirty="0" err="1">
                <a:solidFill>
                  <a:schemeClr val="tx1"/>
                </a:solidFill>
              </a:rPr>
              <a:t>nội</a:t>
            </a:r>
            <a:r>
              <a:rPr lang="en-US" sz="2100" b="1" dirty="0">
                <a:solidFill>
                  <a:schemeClr val="tx1"/>
                </a:solidFill>
              </a:rPr>
              <a:t> dung)</a:t>
            </a:r>
          </a:p>
        </p:txBody>
      </p:sp>
      <p:sp>
        <p:nvSpPr>
          <p:cNvPr id="7" name="Rectangle 6"/>
          <p:cNvSpPr/>
          <p:nvPr/>
        </p:nvSpPr>
        <p:spPr>
          <a:xfrm>
            <a:off x="4622800" y="3048000"/>
            <a:ext cx="503555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B3: NỘI DUNG BÀI </a:t>
            </a:r>
            <a:r>
              <a:rPr lang="en-US" sz="2800" b="1" dirty="0">
                <a:solidFill>
                  <a:schemeClr val="tx1"/>
                </a:solidFill>
              </a:rPr>
              <a:t>DẠY </a:t>
            </a:r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giảng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bài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mới</a:t>
            </a:r>
            <a:r>
              <a:rPr lang="en-US" sz="2400" b="1" dirty="0">
                <a:solidFill>
                  <a:schemeClr val="tx1"/>
                </a:solidFill>
              </a:rPr>
              <a:t> - TAS </a:t>
            </a:r>
            <a:r>
              <a:rPr lang="en-US" sz="2400" b="1" dirty="0" err="1">
                <a:solidFill>
                  <a:schemeClr val="tx1"/>
                </a:solidFill>
              </a:rPr>
              <a:t>hoặc</a:t>
            </a:r>
            <a:r>
              <a:rPr lang="en-US" sz="2400" b="1" dirty="0">
                <a:solidFill>
                  <a:schemeClr val="tx1"/>
                </a:solidFill>
              </a:rPr>
              <a:t> IETAC)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40250" y="4343400"/>
            <a:ext cx="5365750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chemeClr val="tx1"/>
                </a:solidFill>
              </a:rPr>
              <a:t>B4: KẾT THÚC BÀI DẠY </a:t>
            </a:r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en-US" sz="2400" b="1" dirty="0" err="1">
                <a:solidFill>
                  <a:schemeClr val="tx1"/>
                </a:solidFill>
              </a:rPr>
              <a:t>củng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cố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kiến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thức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và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kết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thúc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bài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giảng</a:t>
            </a:r>
            <a:r>
              <a:rPr lang="en-US" sz="2400" b="1" dirty="0">
                <a:solidFill>
                  <a:schemeClr val="tx1"/>
                </a:solidFill>
              </a:rPr>
              <a:t> – OFF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22800" y="304800"/>
            <a:ext cx="503555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chemeClr val="tx1"/>
                </a:solidFill>
              </a:rPr>
              <a:t>B1: ỔN ĐỊNH LỚP (</a:t>
            </a:r>
            <a:r>
              <a:rPr lang="en-US" sz="3200" b="1" dirty="0" err="1">
                <a:solidFill>
                  <a:schemeClr val="tx1"/>
                </a:solidFill>
              </a:rPr>
              <a:t>điểm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danh</a:t>
            </a:r>
            <a:r>
              <a:rPr lang="en-US" sz="3200" b="1" dirty="0">
                <a:solidFill>
                  <a:schemeClr val="tx1"/>
                </a:solidFill>
              </a:rPr>
              <a:t>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40250" y="5638800"/>
            <a:ext cx="536575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chemeClr val="tx1"/>
                </a:solidFill>
              </a:rPr>
              <a:t>B5: HƯỚNG DẪN TỰ HỌC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7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005" y="152400"/>
            <a:ext cx="815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874" y="3405187"/>
            <a:ext cx="78486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7316" y="5717280"/>
            <a:ext cx="7797084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loud Callout 7"/>
          <p:cNvSpPr/>
          <p:nvPr/>
        </p:nvSpPr>
        <p:spPr>
          <a:xfrm>
            <a:off x="7239000" y="0"/>
            <a:ext cx="2667000" cy="1676400"/>
          </a:xfrm>
          <a:prstGeom prst="cloudCallout">
            <a:avLst>
              <a:gd name="adj1" fmla="val -44495"/>
              <a:gd name="adj2" fmla="val 8708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Mẫu giáo án Lý thuyết</a:t>
            </a:r>
          </a:p>
        </p:txBody>
      </p:sp>
    </p:spTree>
    <p:extLst>
      <p:ext uri="{BB962C8B-B14F-4D97-AF65-F5344CB8AC3E}">
        <p14:creationId xmlns:p14="http://schemas.microsoft.com/office/powerpoint/2010/main" val="391605995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08584" y="2564904"/>
            <a:ext cx="7848872" cy="2441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tabLst>
                <a:tab pos="457200" algn="l"/>
              </a:tabLst>
            </a:pPr>
            <a:r>
              <a:rPr lang="it-IT" sz="32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sz="3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Đến bước cần nhấn mạnh.			</a:t>
            </a:r>
            <a:endParaRPr lang="en-US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2000"/>
              </a:lnSpc>
              <a:tabLst>
                <a:tab pos="457200" algn="l"/>
              </a:tabLst>
            </a:pPr>
            <a:r>
              <a:rPr lang="it-IT" sz="3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Trước khi trình diễn mẫu.</a:t>
            </a:r>
            <a:endParaRPr lang="en-US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2000"/>
              </a:lnSpc>
              <a:tabLst>
                <a:tab pos="457200" algn="l"/>
              </a:tabLst>
            </a:pPr>
            <a:r>
              <a:rPr lang="it-IT" sz="3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Trong khi trình diễn mẫu.</a:t>
            </a:r>
            <a:endParaRPr lang="en-US" sz="32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2000"/>
              </a:lnSpc>
              <a:tabLst>
                <a:tab pos="457200" algn="l"/>
              </a:tabLst>
            </a:pPr>
            <a:r>
              <a:rPr lang="it-IT" sz="32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 Sau khi trình diễn mẫu.</a:t>
            </a:r>
            <a:endParaRPr lang="en-US" sz="3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6536" y="1196752"/>
            <a:ext cx="8928992" cy="114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tabLst>
                <a:tab pos="457200" algn="l"/>
              </a:tabLst>
            </a:pPr>
            <a:r>
              <a:rPr lang="en-US" sz="2800" b="1" i="1">
                <a:latin typeface="Times New Roman" panose="02020603050405020304" pitchFamily="18" charset="0"/>
                <a:ea typeface="Times New Roman" panose="02020603050405020304" pitchFamily="18" charset="0"/>
              </a:rPr>
              <a:t>Câu 1: </a:t>
            </a:r>
            <a:r>
              <a:rPr lang="it-IT" sz="2800" b="1" i="1">
                <a:latin typeface="Times New Roman" panose="02020603050405020304" pitchFamily="18" charset="0"/>
                <a:ea typeface="Times New Roman" panose="02020603050405020304" pitchFamily="18" charset="0"/>
              </a:rPr>
              <a:t>Giáo viên nên phát bản hướng dẫn thực hiện cho học viên:</a:t>
            </a:r>
            <a:endParaRPr lang="en-US" sz="200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36576" y="3140968"/>
            <a:ext cx="648072" cy="6447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48544" y="2132856"/>
            <a:ext cx="914501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/>
              <a:t>A. Chứng tỏ được bản lĩnh của người giáo viên.</a:t>
            </a:r>
          </a:p>
          <a:p>
            <a:pPr>
              <a:spcBef>
                <a:spcPts val="600"/>
              </a:spcBef>
            </a:pPr>
            <a:r>
              <a:rPr lang="en-US" sz="3200"/>
              <a:t>B. Chứng tỏ sự quan tâm của thầy đối với trò.</a:t>
            </a:r>
          </a:p>
          <a:p>
            <a:pPr>
              <a:spcBef>
                <a:spcPts val="600"/>
              </a:spcBef>
            </a:pPr>
            <a:r>
              <a:rPr lang="en-US" sz="3200"/>
              <a:t>C. Kích thích sự háo hức, tạo tâm thế sẵn sàng cho bài học.</a:t>
            </a:r>
          </a:p>
          <a:p>
            <a:pPr>
              <a:spcBef>
                <a:spcPts val="600"/>
              </a:spcBef>
            </a:pPr>
            <a:r>
              <a:rPr lang="en-US" sz="3200"/>
              <a:t>D. Tạo tính khôi hài cho bài học.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536" y="1196752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/>
              <a:t>Câu </a:t>
            </a:r>
            <a:r>
              <a:rPr lang="en-US" sz="2800" b="1" i="1" smtClean="0"/>
              <a:t>2: </a:t>
            </a:r>
            <a:r>
              <a:rPr lang="en-US" sz="2800" b="1" i="1"/>
              <a:t>Mở đầu một bài học tốt nhằm mục đích: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632520" y="3203185"/>
            <a:ext cx="648072" cy="6447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4528" y="2060848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UcPeriod"/>
            </a:pPr>
            <a:r>
              <a:rPr lang="pt-BR" sz="2400" smtClean="0"/>
              <a:t>Đưa </a:t>
            </a:r>
            <a:r>
              <a:rPr lang="pt-BR" sz="2400"/>
              <a:t>mắt nhìn đều mỗi người khoảng 1- 3 giây, chậm rãi quan sát học viên lần lượt theo từng nhóm</a:t>
            </a:r>
            <a:r>
              <a:rPr lang="pt-BR" sz="2400" smtClean="0"/>
              <a:t>.</a:t>
            </a:r>
            <a:endParaRPr lang="en-US" sz="2400"/>
          </a:p>
          <a:p>
            <a:r>
              <a:rPr lang="pt-BR" sz="2400"/>
              <a:t>B. Đưa mắt nhìn đều mỗi người khoảng 5-7 giây, chậm rãi quan sát học viên lần lượt theo từng nhóm.</a:t>
            </a:r>
            <a:endParaRPr lang="en-US" sz="2400"/>
          </a:p>
          <a:p>
            <a:r>
              <a:rPr lang="pt-BR" sz="2400"/>
              <a:t>C. Đưa mắt nhìn đều mỗi người khoảng 1- 3 giây, tập trung quan sát các học viên cá biệt của lớp.</a:t>
            </a:r>
            <a:endParaRPr lang="en-US" sz="2400"/>
          </a:p>
          <a:p>
            <a:r>
              <a:rPr lang="pt-BR" sz="2400"/>
              <a:t>D. Đưa mắt nhìn đều mỗi người khoảng 5-7 giây, tập trung quan sát các học viên cá biệt của lớp.</a:t>
            </a:r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272480" y="1196752"/>
            <a:ext cx="9433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/>
              <a:t>Câu </a:t>
            </a:r>
            <a:r>
              <a:rPr lang="en-US" sz="2800" b="1" i="1" smtClean="0"/>
              <a:t>3: </a:t>
            </a:r>
            <a:r>
              <a:rPr lang="pt-BR" sz="2800" b="1" i="1"/>
              <a:t>Trong quá trình giảng bài, đôi mắt của giáo viên nên: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632520" y="1988840"/>
            <a:ext cx="504056" cy="5040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1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0552" y="2204864"/>
            <a:ext cx="86769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/>
              <a:t>A. Giáo viên đưa ra câu hỏi, chờ vài giây, gọi học sinh trả lời, nhận xét câu trả lời.</a:t>
            </a:r>
          </a:p>
          <a:p>
            <a:r>
              <a:rPr lang="en-US" sz="2400"/>
              <a:t>B. Giáo viên đưa ra câu hỏi, gọi học sinh trả lời, nhận xét câu trả lời.</a:t>
            </a:r>
          </a:p>
          <a:p>
            <a:r>
              <a:rPr lang="en-US" sz="2400"/>
              <a:t>C. Giáo viên đưa ra câu hỏi, gọi học sinh trả lời, nhận xét, giảng giải về câu hỏi.</a:t>
            </a:r>
          </a:p>
          <a:p>
            <a:r>
              <a:rPr lang="en-US" sz="2400"/>
              <a:t>D. Giáo viên đưa ra câu hỏi, gọi học sinh trả lời, chờ vài giây, nhận xét câu trả lời.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496" y="1052736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/>
              <a:t>Câu </a:t>
            </a:r>
            <a:r>
              <a:rPr lang="en-US" sz="2800" b="1" i="1" smtClean="0"/>
              <a:t>4: </a:t>
            </a:r>
            <a:r>
              <a:rPr lang="en-US" sz="2800" b="1" i="1"/>
              <a:t>Quy trình đúng khi sử dụng phương pháp vấn đáp là: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848544" y="2191461"/>
            <a:ext cx="504056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4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4568" y="1916832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/>
              <a:t>A. Trình diễn nhiều quy trình khác nhau, và chỉ ra quy trình tốt nhất.</a:t>
            </a:r>
          </a:p>
          <a:p>
            <a:r>
              <a:rPr lang="en-US" sz="2800"/>
              <a:t>B. Trình diễn theo một quy trình duy nhất tới sản phẩm cuối cùng.</a:t>
            </a:r>
          </a:p>
          <a:p>
            <a:r>
              <a:rPr lang="en-US" sz="2800"/>
              <a:t>C. Trình diễn tất cả các bước có thể thay thế cho nhau được trong quy trình.</a:t>
            </a:r>
          </a:p>
          <a:p>
            <a:r>
              <a:rPr lang="en-US" sz="2800"/>
              <a:t>D. Trình diễn lặp lại một số bước có thể làm theo cách này hay cách khác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536" y="1196752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/>
              <a:t>Câu </a:t>
            </a:r>
            <a:r>
              <a:rPr lang="en-US" sz="2800" b="1" i="1" smtClean="0"/>
              <a:t>5: </a:t>
            </a:r>
            <a:r>
              <a:rPr lang="en-US" sz="2800" b="1" i="1"/>
              <a:t>Trong trình diễn mẫu, giáo viên nên:</a:t>
            </a:r>
            <a:r>
              <a:rPr lang="en-US" sz="2800"/>
              <a:t> </a:t>
            </a:r>
          </a:p>
        </p:txBody>
      </p:sp>
      <p:sp>
        <p:nvSpPr>
          <p:cNvPr id="6" name="Oval 5"/>
          <p:cNvSpPr/>
          <p:nvPr/>
        </p:nvSpPr>
        <p:spPr>
          <a:xfrm>
            <a:off x="992560" y="2780928"/>
            <a:ext cx="504056" cy="50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0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0552" y="2420888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/>
              <a:t>A. Thực hành có hướng dẫn.</a:t>
            </a:r>
            <a:endParaRPr lang="en-US" sz="2800"/>
          </a:p>
          <a:p>
            <a:r>
              <a:rPr lang="it-IT" sz="2800"/>
              <a:t>B. Thực hành từng bước.</a:t>
            </a:r>
            <a:endParaRPr lang="en-US" sz="2800"/>
          </a:p>
          <a:p>
            <a:r>
              <a:rPr lang="it-IT" sz="2800"/>
              <a:t>C. Thực hành độc lập.</a:t>
            </a:r>
            <a:endParaRPr lang="en-US" sz="2800"/>
          </a:p>
          <a:p>
            <a:r>
              <a:rPr lang="it-IT" sz="2800"/>
              <a:t>D. Thực hành các bài tập theo đề án.</a:t>
            </a:r>
            <a:endParaRPr lang="en-US" sz="2800"/>
          </a:p>
        </p:txBody>
      </p:sp>
      <p:sp>
        <p:nvSpPr>
          <p:cNvPr id="5" name="Rectangle 4"/>
          <p:cNvSpPr/>
          <p:nvPr/>
        </p:nvSpPr>
        <p:spPr>
          <a:xfrm>
            <a:off x="416496" y="908720"/>
            <a:ext cx="8928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i="1"/>
              <a:t>Câu </a:t>
            </a:r>
            <a:r>
              <a:rPr lang="it-IT" sz="2800" b="1" i="1" smtClean="0"/>
              <a:t>6: </a:t>
            </a:r>
            <a:r>
              <a:rPr lang="it-IT" sz="2800" b="1" i="1"/>
              <a:t>Theo thẻ kỹ năng đã phát, với các kỹ năng phức tạp và dễ mất an toàn thì tiếp ngay sau phần trình diễn mẫu của giáo viên là: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848544" y="2810862"/>
            <a:ext cx="504056" cy="50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6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0552" y="2420888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/>
              <a:t>A. Giảng phần lý thuyết.</a:t>
            </a:r>
            <a:endParaRPr lang="en-US" sz="2800"/>
          </a:p>
          <a:p>
            <a:r>
              <a:rPr lang="it-IT" sz="2800"/>
              <a:t> B. Thực hành có hướng dẫn.</a:t>
            </a:r>
            <a:endParaRPr lang="en-US" sz="2800"/>
          </a:p>
          <a:p>
            <a:r>
              <a:rPr lang="it-IT" sz="2800"/>
              <a:t> C. Thực hành độc lập.</a:t>
            </a:r>
            <a:endParaRPr lang="en-US" sz="2800"/>
          </a:p>
          <a:p>
            <a:r>
              <a:rPr lang="it-IT" sz="2800"/>
              <a:t> D. Kiểm tra sự thực hiện.</a:t>
            </a:r>
            <a:endParaRPr lang="en-US" sz="2800"/>
          </a:p>
        </p:txBody>
      </p:sp>
      <p:sp>
        <p:nvSpPr>
          <p:cNvPr id="5" name="Rectangle 4"/>
          <p:cNvSpPr/>
          <p:nvPr/>
        </p:nvSpPr>
        <p:spPr>
          <a:xfrm>
            <a:off x="416496" y="908720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i="1"/>
              <a:t>Câu </a:t>
            </a:r>
            <a:r>
              <a:rPr lang="it-IT" sz="2800" b="1" i="1" smtClean="0"/>
              <a:t>7:</a:t>
            </a:r>
            <a:r>
              <a:rPr lang="it-IT" sz="2800" smtClean="0"/>
              <a:t> </a:t>
            </a:r>
            <a:r>
              <a:rPr lang="it-IT" sz="2800" b="1" i="1"/>
              <a:t>Việc trình diễn mẫu một kỹ năng thường được thực hiện sau khi: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848544" y="2420888"/>
            <a:ext cx="504056" cy="50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8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0552" y="2420888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/>
              <a:t>A. Quan sát học viên thực hiện kỹ năng.</a:t>
            </a:r>
            <a:endParaRPr lang="en-US" sz="2800"/>
          </a:p>
          <a:p>
            <a:r>
              <a:rPr lang="it-IT" sz="2800"/>
              <a:t> B. Hỏi học viên xem họ có thể thực hiện được kỹ năng.</a:t>
            </a:r>
            <a:endParaRPr lang="en-US" sz="2800"/>
          </a:p>
          <a:p>
            <a:r>
              <a:rPr lang="it-IT" sz="2800"/>
              <a:t> C. Đề nghị học viên mô tả lại trình tự thực hiện kỹ năng.</a:t>
            </a:r>
            <a:endParaRPr lang="en-US" sz="2800"/>
          </a:p>
          <a:p>
            <a:r>
              <a:rPr lang="it-IT" sz="2800"/>
              <a:t> D. Kiểm tra kiến thức có liên quan tới kỹ năng.</a:t>
            </a:r>
            <a:endParaRPr lang="en-US" sz="2800"/>
          </a:p>
        </p:txBody>
      </p:sp>
      <p:sp>
        <p:nvSpPr>
          <p:cNvPr id="5" name="Rectangle 4"/>
          <p:cNvSpPr/>
          <p:nvPr/>
        </p:nvSpPr>
        <p:spPr>
          <a:xfrm>
            <a:off x="416496" y="908720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i="1"/>
              <a:t>Câu </a:t>
            </a:r>
            <a:r>
              <a:rPr lang="it-IT" sz="2800" b="1" i="1" smtClean="0"/>
              <a:t>8: </a:t>
            </a:r>
            <a:r>
              <a:rPr lang="it-IT" sz="2800" b="1" i="1"/>
              <a:t>Để biết chắc chắn học viên đã học được kỹ năng , giáo viên cần: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848544" y="2420888"/>
            <a:ext cx="504056" cy="50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2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0552" y="2420888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/>
              <a:t>A. </a:t>
            </a:r>
            <a:r>
              <a:rPr lang="en-US" sz="2800"/>
              <a:t>Trong phần mở bài.</a:t>
            </a:r>
          </a:p>
          <a:p>
            <a:r>
              <a:rPr lang="en-US" sz="2800"/>
              <a:t>B. Trong phần thực hành có hướng dẫn.</a:t>
            </a:r>
          </a:p>
          <a:p>
            <a:r>
              <a:rPr lang="en-US" sz="2800"/>
              <a:t>C. Trong phần thực hành độc lập.</a:t>
            </a:r>
          </a:p>
          <a:p>
            <a:r>
              <a:rPr lang="en-US" sz="2800"/>
              <a:t>D. Trong phần nhật xét kết thúc.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496" y="908720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i="1"/>
              <a:t>Câu 9</a:t>
            </a:r>
            <a:r>
              <a:rPr lang="it-IT" sz="2800" b="1" i="1" smtClean="0"/>
              <a:t>: </a:t>
            </a:r>
            <a:r>
              <a:rPr lang="it-IT" sz="2800" b="1" i="1"/>
              <a:t>Thời điểm thích hợp nhất để đưa ra mục tiêu bài dạy trước lớp là: </a:t>
            </a:r>
            <a:endParaRPr lang="en-US" sz="2800"/>
          </a:p>
        </p:txBody>
      </p:sp>
      <p:sp>
        <p:nvSpPr>
          <p:cNvPr id="6" name="Oval 5"/>
          <p:cNvSpPr/>
          <p:nvPr/>
        </p:nvSpPr>
        <p:spPr>
          <a:xfrm>
            <a:off x="848544" y="2420888"/>
            <a:ext cx="504056" cy="50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48544" y="2132856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/>
              <a:t>A. Cứ chờ cho tới khi hoàn thành xong bước đó mới trình diễn tiếp.</a:t>
            </a:r>
          </a:p>
          <a:p>
            <a:r>
              <a:rPr lang="en-US" sz="2800"/>
              <a:t>B. Không trình diễn nữa mà cho học viên bắt đầu thực hành ngay.</a:t>
            </a:r>
          </a:p>
          <a:p>
            <a:r>
              <a:rPr lang="en-US" sz="2800"/>
              <a:t>C. Dừng phần trình diễn, thay bằng việc giải thích rõ cách thực hiện các bước tiếp theo.</a:t>
            </a:r>
          </a:p>
          <a:p>
            <a:r>
              <a:rPr lang="en-US" sz="2800"/>
              <a:t>D. Chuẩn bị trước một mẫu đã hoàn thành ở bước đó, để có thể tiếp tục trình diễn.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496" y="908720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/>
              <a:t>Câu </a:t>
            </a:r>
            <a:r>
              <a:rPr lang="en-US" sz="2800" b="1" i="1" smtClean="0"/>
              <a:t>10: </a:t>
            </a:r>
            <a:r>
              <a:rPr lang="en-US" sz="2800" b="1" i="1"/>
              <a:t>Khi trình diễn mẫu một kỹ năng mà gặp phải một bước nào đó tiêu tốn nhiều thời gian chờ đợi thì</a:t>
            </a:r>
            <a:r>
              <a:rPr lang="en-US" sz="2800"/>
              <a:t>:</a:t>
            </a:r>
          </a:p>
        </p:txBody>
      </p:sp>
      <p:sp>
        <p:nvSpPr>
          <p:cNvPr id="6" name="Oval 5"/>
          <p:cNvSpPr/>
          <p:nvPr/>
        </p:nvSpPr>
        <p:spPr>
          <a:xfrm>
            <a:off x="776536" y="4725144"/>
            <a:ext cx="504056" cy="50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2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Slide-Truong-HCEM2" id="{079A522F-51B7-9A46-BF25-4220E478F91E}" vid="{D26627D3-8DBD-6D4D-9DDB-E747551AE2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1694</TotalTime>
  <Words>5593</Words>
  <Application>Microsoft Office PowerPoint</Application>
  <PresentationFormat>A4 Paper (210x297 mm)</PresentationFormat>
  <Paragraphs>896</Paragraphs>
  <Slides>130</Slides>
  <Notes>11</Notes>
  <HiddenSlides>0</HiddenSlides>
  <MMClips>1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130</vt:i4>
      </vt:variant>
    </vt:vector>
  </HeadingPairs>
  <TitlesOfParts>
    <vt:vector size="153" baseType="lpstr">
      <vt:lpstr>.VnArial</vt:lpstr>
      <vt:lpstr>.VnArial Narrow</vt:lpstr>
      <vt:lpstr>.VnAvant</vt:lpstr>
      <vt:lpstr>.VnHelvetIns</vt:lpstr>
      <vt:lpstr>.VnTime</vt:lpstr>
      <vt:lpstr>Arial</vt:lpstr>
      <vt:lpstr>arial (Body)</vt:lpstr>
      <vt:lpstr>Bodoni MT Black</vt:lpstr>
      <vt:lpstr>Calibri</vt:lpstr>
      <vt:lpstr>Calibri Light</vt:lpstr>
      <vt:lpstr>Carlito</vt:lpstr>
      <vt:lpstr>Franklin Gothic Demi Cond</vt:lpstr>
      <vt:lpstr>Lucida Sans</vt:lpstr>
      <vt:lpstr>Tahoma</vt:lpstr>
      <vt:lpstr>Times New Roman</vt:lpstr>
      <vt:lpstr>Verdana</vt:lpstr>
      <vt:lpstr>Wingdings</vt:lpstr>
      <vt:lpstr>Wingdings 3</vt:lpstr>
      <vt:lpstr>Custom Design</vt:lpstr>
      <vt:lpstr>Image</vt:lpstr>
      <vt:lpstr>PHOTOPAINT!</vt:lpstr>
      <vt:lpstr>Chart</vt:lpstr>
      <vt:lpstr>Microsoft Excel Chart</vt:lpstr>
      <vt:lpstr>PowerPoint Presentation</vt:lpstr>
      <vt:lpstr>THỰC HIỆN DẠY HỌC</vt:lpstr>
      <vt:lpstr>PowerPoint Presentation</vt:lpstr>
      <vt:lpstr>PowerPoint Presentation</vt:lpstr>
      <vt:lpstr>PowerPoint Presentation</vt:lpstr>
      <vt:lpstr>Ai học nhanh hơn???</vt:lpstr>
      <vt:lpstr>PowerPoint Presentation</vt:lpstr>
      <vt:lpstr>PowerPoint Presentation</vt:lpstr>
      <vt:lpstr>PowerPoint Presentation</vt:lpstr>
      <vt:lpstr>PowerPoint Presentation</vt:lpstr>
      <vt:lpstr> Năng lực thực hiện công việc trong một giờ dạy: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Bộ não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KỸ NĂNG KIỂM TRA BÀI CŨ </vt:lpstr>
      <vt:lpstr>KỸ NĂNG KIỂM TRA BÀI CŨ </vt:lpstr>
      <vt:lpstr>MILY</vt:lpstr>
      <vt:lpstr>KỸ NĂNG MỞ ĐẦU BÀI DẠY </vt:lpstr>
      <vt:lpstr>3. KỸ NĂNG MỞ ĐẦU BÀI DẠY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LÀM MẪU</vt:lpstr>
      <vt:lpstr>PowerPoint Presentation</vt:lpstr>
      <vt:lpstr>PowerPoint Presentation</vt:lpstr>
      <vt:lpstr>PowerPoint Presentation</vt:lpstr>
      <vt:lpstr>Hiệu quả thuyết trình</vt:lpstr>
      <vt:lpstr>Hiệu quả thuyết trình</vt:lpstr>
      <vt:lpstr>Sức mạnh của thông điệp</vt:lpstr>
      <vt:lpstr>TỪ VÀ NGÔN NGỮ</vt:lpstr>
      <vt:lpstr>GIỌNG NÓI</vt:lpstr>
      <vt:lpstr>NGÔN NGỮ CƠ THỂ</vt:lpstr>
      <vt:lpstr>NGÔN NGỮ CƠ THỂ</vt:lpstr>
      <vt:lpstr>NGÔN NGỮ CƠ THỂ</vt:lpstr>
      <vt:lpstr>PowerPoint Presentation</vt:lpstr>
      <vt:lpstr>PowerPoint Presentation</vt:lpstr>
      <vt:lpstr>PowerPoint Presentation</vt:lpstr>
      <vt:lpstr>PowerPoint Presentation</vt:lpstr>
      <vt:lpstr>Các kỹ xảo mắt</vt:lpstr>
      <vt:lpstr>Di chuyển</vt:lpstr>
      <vt:lpstr>W</vt:lpstr>
      <vt:lpstr>Di chuyển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CÁC CÁCH ĐẶT CÂU HỎI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MỘT SỐ KỸ THUẬT DẠY HỌC TÍCH CỰC</vt:lpstr>
      <vt:lpstr>KỸ THUẬT CÔNG NÃO</vt:lpstr>
      <vt:lpstr>LOGO</vt:lpstr>
      <vt:lpstr>Những điều cần lưu ý khi sử dụng kỹ thuật công não</vt:lpstr>
      <vt:lpstr>KỸ THUẬT ĐU QUAY</vt:lpstr>
      <vt:lpstr>Kĩ thuật dạy học “Khăn trải bàn”</vt:lpstr>
      <vt:lpstr>Cách tiến hành kĩ thuật “khăn trải bàn”</vt:lpstr>
      <vt:lpstr>KỸ THUẬT PHILLIPS XYZ</vt:lpstr>
      <vt:lpstr>Tiến trình</vt:lpstr>
      <vt:lpstr>KỸ THUẬT CHẬU CÁ</vt:lpstr>
      <vt:lpstr>Tiến trình</vt:lpstr>
      <vt:lpstr>PowerPoint Presentation</vt:lpstr>
      <vt:lpstr>PowerPoint Presentation</vt:lpstr>
      <vt:lpstr>CÊu tróc môc tiªu gåm 3 thµnh phÇn: </vt:lpstr>
      <vt:lpstr>PowerPoint Presentation</vt:lpstr>
      <vt:lpstr>PowerPoint Presentation</vt:lpstr>
      <vt:lpstr>PowerPoint Presentation</vt:lpstr>
      <vt:lpstr>Các động từ hành động trong việc viết mục tiêu</vt:lpstr>
      <vt:lpstr>PowerPoint Presentation</vt:lpstr>
      <vt:lpstr>DẠY BÀI LÝ THUYẾT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Dạy bài thực hành</vt:lpstr>
      <vt:lpstr>Các bước  của giáo án   TÍCH HỢP</vt:lpstr>
      <vt:lpstr>PowerPoint Presentation</vt:lpstr>
      <vt:lpstr>PowerPoint Presentation</vt:lpstr>
      <vt:lpstr>PowerPoint Presentation</vt:lpstr>
      <vt:lpstr>BÀI 1. DẠY BÀI LÝ THUYẾT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DELL</cp:lastModifiedBy>
  <cp:revision>128</cp:revision>
  <dcterms:created xsi:type="dcterms:W3CDTF">2020-03-19T04:34:56Z</dcterms:created>
  <dcterms:modified xsi:type="dcterms:W3CDTF">2025-04-25T12:20:53Z</dcterms:modified>
</cp:coreProperties>
</file>