
<file path=[Content_Types].xml><?xml version="1.0" encoding="utf-8"?>
<Types xmlns="http://schemas.openxmlformats.org/package/2006/content-types">
  <Default Extension="png" ContentType="image/png"/>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theme/theme2.xml" ContentType="application/vnd.openxmlformats-officedocument.theme+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theme/theme3.xml" ContentType="application/vnd.openxmlformats-officedocument.theme+xml"/>
  <Override PartName="/ppt/theme/theme4.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56" r:id="rId1"/>
    <p:sldMasterId id="2147483670" r:id="rId2"/>
    <p:sldMasterId id="2147483684" r:id="rId3"/>
  </p:sldMasterIdLst>
  <p:notesMasterIdLst>
    <p:notesMasterId r:id="rId32"/>
  </p:notesMasterIdLst>
  <p:sldIdLst>
    <p:sldId id="256" r:id="rId4"/>
    <p:sldId id="348" r:id="rId5"/>
    <p:sldId id="347" r:id="rId6"/>
    <p:sldId id="290" r:id="rId7"/>
    <p:sldId id="291" r:id="rId8"/>
    <p:sldId id="351" r:id="rId9"/>
    <p:sldId id="349" r:id="rId10"/>
    <p:sldId id="350" r:id="rId11"/>
    <p:sldId id="296" r:id="rId12"/>
    <p:sldId id="298" r:id="rId13"/>
    <p:sldId id="300" r:id="rId14"/>
    <p:sldId id="353" r:id="rId15"/>
    <p:sldId id="354" r:id="rId16"/>
    <p:sldId id="355" r:id="rId17"/>
    <p:sldId id="356" r:id="rId18"/>
    <p:sldId id="357" r:id="rId19"/>
    <p:sldId id="352" r:id="rId20"/>
    <p:sldId id="360" r:id="rId21"/>
    <p:sldId id="361" r:id="rId22"/>
    <p:sldId id="362" r:id="rId23"/>
    <p:sldId id="363" r:id="rId24"/>
    <p:sldId id="310" r:id="rId25"/>
    <p:sldId id="364" r:id="rId26"/>
    <p:sldId id="365" r:id="rId27"/>
    <p:sldId id="311" r:id="rId28"/>
    <p:sldId id="312" r:id="rId29"/>
    <p:sldId id="367" r:id="rId30"/>
    <p:sldId id="315" r:id="rId31"/>
  </p:sldIdLst>
  <p:sldSz cx="9906000" cy="6858000" type="A4"/>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312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0061AF"/>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19756"/>
    <p:restoredTop sz="94562"/>
  </p:normalViewPr>
  <p:slideViewPr>
    <p:cSldViewPr>
      <p:cViewPr varScale="1">
        <p:scale>
          <a:sx n="74" d="100"/>
          <a:sy n="74" d="100"/>
        </p:scale>
        <p:origin x="-918" y="-90"/>
      </p:cViewPr>
      <p:guideLst>
        <p:guide orient="horz" pos="2160"/>
        <p:guide pos="3120"/>
      </p:guideLst>
    </p:cSldViewPr>
  </p:slideViewPr>
  <p:notesTextViewPr>
    <p:cViewPr>
      <p:scale>
        <a:sx n="100" d="100"/>
        <a:sy n="100" d="100"/>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5.xml"/><Relationship Id="rId13" Type="http://schemas.openxmlformats.org/officeDocument/2006/relationships/slide" Target="slides/slide10.xml"/><Relationship Id="rId18" Type="http://schemas.openxmlformats.org/officeDocument/2006/relationships/slide" Target="slides/slide15.xml"/><Relationship Id="rId26" Type="http://schemas.openxmlformats.org/officeDocument/2006/relationships/slide" Target="slides/slide23.xml"/><Relationship Id="rId3" Type="http://schemas.openxmlformats.org/officeDocument/2006/relationships/slideMaster" Target="slideMasters/slideMaster3.xml"/><Relationship Id="rId21" Type="http://schemas.openxmlformats.org/officeDocument/2006/relationships/slide" Target="slides/slide18.xml"/><Relationship Id="rId34" Type="http://schemas.openxmlformats.org/officeDocument/2006/relationships/viewProps" Target="viewProps.xml"/><Relationship Id="rId7" Type="http://schemas.openxmlformats.org/officeDocument/2006/relationships/slide" Target="slides/slide4.xml"/><Relationship Id="rId12" Type="http://schemas.openxmlformats.org/officeDocument/2006/relationships/slide" Target="slides/slide9.xml"/><Relationship Id="rId17" Type="http://schemas.openxmlformats.org/officeDocument/2006/relationships/slide" Target="slides/slide14.xml"/><Relationship Id="rId25" Type="http://schemas.openxmlformats.org/officeDocument/2006/relationships/slide" Target="slides/slide22.xml"/><Relationship Id="rId33" Type="http://schemas.openxmlformats.org/officeDocument/2006/relationships/presProps" Target="presProps.xml"/><Relationship Id="rId2" Type="http://schemas.openxmlformats.org/officeDocument/2006/relationships/slideMaster" Target="slideMasters/slideMaster2.xml"/><Relationship Id="rId16" Type="http://schemas.openxmlformats.org/officeDocument/2006/relationships/slide" Target="slides/slide13.xml"/><Relationship Id="rId20" Type="http://schemas.openxmlformats.org/officeDocument/2006/relationships/slide" Target="slides/slide17.xml"/><Relationship Id="rId29" Type="http://schemas.openxmlformats.org/officeDocument/2006/relationships/slide" Target="slides/slide26.xml"/><Relationship Id="rId1" Type="http://schemas.openxmlformats.org/officeDocument/2006/relationships/slideMaster" Target="slideMasters/slideMaster1.xml"/><Relationship Id="rId6" Type="http://schemas.openxmlformats.org/officeDocument/2006/relationships/slide" Target="slides/slide3.xml"/><Relationship Id="rId11" Type="http://schemas.openxmlformats.org/officeDocument/2006/relationships/slide" Target="slides/slide8.xml"/><Relationship Id="rId24" Type="http://schemas.openxmlformats.org/officeDocument/2006/relationships/slide" Target="slides/slide21.xml"/><Relationship Id="rId32" Type="http://schemas.openxmlformats.org/officeDocument/2006/relationships/notesMaster" Target="notesMasters/notesMaster1.xml"/><Relationship Id="rId5" Type="http://schemas.openxmlformats.org/officeDocument/2006/relationships/slide" Target="slides/slide2.xml"/><Relationship Id="rId15" Type="http://schemas.openxmlformats.org/officeDocument/2006/relationships/slide" Target="slides/slide12.xml"/><Relationship Id="rId23" Type="http://schemas.openxmlformats.org/officeDocument/2006/relationships/slide" Target="slides/slide20.xml"/><Relationship Id="rId28" Type="http://schemas.openxmlformats.org/officeDocument/2006/relationships/slide" Target="slides/slide25.xml"/><Relationship Id="rId36" Type="http://schemas.openxmlformats.org/officeDocument/2006/relationships/tableStyles" Target="tableStyles.xml"/><Relationship Id="rId10" Type="http://schemas.openxmlformats.org/officeDocument/2006/relationships/slide" Target="slides/slide7.xml"/><Relationship Id="rId19" Type="http://schemas.openxmlformats.org/officeDocument/2006/relationships/slide" Target="slides/slide16.xml"/><Relationship Id="rId31" Type="http://schemas.openxmlformats.org/officeDocument/2006/relationships/slide" Target="slides/slide28.xml"/><Relationship Id="rId4" Type="http://schemas.openxmlformats.org/officeDocument/2006/relationships/slide" Target="slides/slide1.xml"/><Relationship Id="rId9" Type="http://schemas.openxmlformats.org/officeDocument/2006/relationships/slide" Target="slides/slide6.xml"/><Relationship Id="rId14" Type="http://schemas.openxmlformats.org/officeDocument/2006/relationships/slide" Target="slides/slide11.xml"/><Relationship Id="rId22" Type="http://schemas.openxmlformats.org/officeDocument/2006/relationships/slide" Target="slides/slide19.xml"/><Relationship Id="rId27" Type="http://schemas.openxmlformats.org/officeDocument/2006/relationships/slide" Target="slides/slide24.xml"/><Relationship Id="rId30" Type="http://schemas.openxmlformats.org/officeDocument/2006/relationships/slide" Target="slides/slide27.xml"/><Relationship Id="rId35" Type="http://schemas.openxmlformats.org/officeDocument/2006/relationships/theme" Target="theme/theme1.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4.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68B0BC74-5CA4-4C1E-BD82-20000F6D3306}" type="datetimeFigureOut">
              <a:rPr lang="en-US" smtClean="0"/>
              <a:t>3/26/2020</a:t>
            </a:fld>
            <a:endParaRPr lang="en-US"/>
          </a:p>
        </p:txBody>
      </p:sp>
      <p:sp>
        <p:nvSpPr>
          <p:cNvPr id="4" name="Slide Image Placeholder 3"/>
          <p:cNvSpPr>
            <a:spLocks noGrp="1" noRot="1" noChangeAspect="1"/>
          </p:cNvSpPr>
          <p:nvPr>
            <p:ph type="sldImg" idx="2"/>
          </p:nvPr>
        </p:nvSpPr>
        <p:spPr>
          <a:xfrm>
            <a:off x="952500" y="685800"/>
            <a:ext cx="4953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935F5E6-6C1E-4D0F-BFCE-BC27EB92ED21}" type="slidenum">
              <a:rPr lang="en-US" smtClean="0"/>
              <a:t>‹#›</a:t>
            </a:fld>
            <a:endParaRPr lang="en-US"/>
          </a:p>
        </p:txBody>
      </p:sp>
    </p:spTree>
    <p:extLst>
      <p:ext uri="{BB962C8B-B14F-4D97-AF65-F5344CB8AC3E}">
        <p14:creationId xmlns:p14="http://schemas.microsoft.com/office/powerpoint/2010/main" val="472406198"/>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2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52500" y="685800"/>
            <a:ext cx="4953000" cy="3429000"/>
          </a:xfrm>
        </p:spPr>
      </p:sp>
      <p:sp>
        <p:nvSpPr>
          <p:cNvPr id="3" name="Notes Placeholder 2"/>
          <p:cNvSpPr>
            <a:spLocks noGrp="1"/>
          </p:cNvSpPr>
          <p:nvPr>
            <p:ph type="body" idx="1"/>
          </p:nvPr>
        </p:nvSpPr>
        <p:spPr/>
        <p:txBody>
          <a:bodyPr/>
          <a:lstStyle/>
          <a:p>
            <a:r>
              <a:rPr lang="vi-VN" sz="1200" b="0" i="0" u="none" strike="noStrike" kern="1200" baseline="0" smtClean="0">
                <a:solidFill>
                  <a:schemeClr val="tx1"/>
                </a:solidFill>
                <a:latin typeface="+mn-lt"/>
                <a:ea typeface="+mn-ea"/>
                <a:cs typeface="+mn-cs"/>
              </a:rPr>
              <a:t>Các tiêu chuẩn</a:t>
            </a:r>
            <a:r>
              <a:rPr lang="en-US" sz="1200" b="0" i="0" u="none" strike="noStrike" kern="1200" baseline="0" smtClean="0">
                <a:solidFill>
                  <a:schemeClr val="tx1"/>
                </a:solidFill>
                <a:latin typeface="+mn-lt"/>
                <a:ea typeface="+mn-ea"/>
                <a:cs typeface="+mn-cs"/>
              </a:rPr>
              <a:t>, tiêu chí</a:t>
            </a:r>
            <a:r>
              <a:rPr lang="vi-VN" sz="1200" b="0" i="0" u="none" strike="noStrike" kern="1200" baseline="0" smtClean="0">
                <a:solidFill>
                  <a:schemeClr val="tx1"/>
                </a:solidFill>
                <a:latin typeface="+mn-lt"/>
                <a:ea typeface="+mn-ea"/>
                <a:cs typeface="+mn-cs"/>
              </a:rPr>
              <a:t> </a:t>
            </a:r>
            <a:r>
              <a:rPr lang="en-US" sz="1200" b="0" i="0" u="none" strike="noStrike" kern="1200" baseline="0" smtClean="0">
                <a:solidFill>
                  <a:schemeClr val="tx1"/>
                </a:solidFill>
                <a:latin typeface="+mn-lt"/>
                <a:ea typeface="+mn-ea"/>
                <a:cs typeface="+mn-cs"/>
              </a:rPr>
              <a:t>năng lực</a:t>
            </a:r>
            <a:r>
              <a:rPr lang="vi-VN" sz="1200" b="0" i="0" u="none" strike="noStrike" kern="1200" baseline="0" smtClean="0">
                <a:solidFill>
                  <a:schemeClr val="tx1"/>
                </a:solidFill>
                <a:latin typeface="+mn-lt"/>
                <a:ea typeface="+mn-ea"/>
                <a:cs typeface="+mn-cs"/>
              </a:rPr>
              <a:t> mô tả kiến thức, kỹ năng, hành vi ứng xử và thái độ mà một người </a:t>
            </a:r>
            <a:r>
              <a:rPr lang="en-US" sz="1200" b="0" i="0" u="none" strike="noStrike" kern="1200" baseline="0" smtClean="0">
                <a:solidFill>
                  <a:schemeClr val="tx1"/>
                </a:solidFill>
                <a:latin typeface="+mn-lt"/>
                <a:ea typeface="+mn-ea"/>
                <a:cs typeface="+mn-cs"/>
              </a:rPr>
              <a:t>để </a:t>
            </a:r>
            <a:r>
              <a:rPr lang="vi-VN" sz="1200" b="0" i="0" u="none" strike="noStrike" kern="1200" baseline="0" smtClean="0">
                <a:solidFill>
                  <a:schemeClr val="tx1"/>
                </a:solidFill>
                <a:latin typeface="+mn-lt"/>
                <a:ea typeface="+mn-ea"/>
                <a:cs typeface="+mn-cs"/>
              </a:rPr>
              <a:t>thực hiện hiệu quả các nhiệm vụ, công việc cụ thể ở nơi làm việc. Đồng thời tiêu chuẩn năng lực cũng chỉ báo bối cảnh, điều kiện thực hiện công việc và mức độ trách nhiệm, tự chủ khi thực hiện công việc đó. </a:t>
            </a:r>
          </a:p>
          <a:p>
            <a:r>
              <a:rPr lang="vi-VN" sz="1200" b="0" i="0" u="none" strike="noStrike" kern="1200" baseline="0" smtClean="0">
                <a:solidFill>
                  <a:schemeClr val="tx1"/>
                </a:solidFill>
                <a:latin typeface="+mn-lt"/>
                <a:ea typeface="+mn-ea"/>
                <a:cs typeface="+mn-cs"/>
              </a:rPr>
              <a:t>Như vậy, có thể xem tiêu chuẩn, tiêu chí đánh giá năng lực bao gồm: Sự thực hiện, kết quả thực hiện, đảm bảo an toàn và năng suất lao động, sự phối hợp với các thành viên khác trong nhóm. </a:t>
            </a:r>
            <a:endParaRPr lang="en-US" sz="1200" b="0" i="0" u="none" strike="noStrike" kern="1200" baseline="0" smtClean="0">
              <a:solidFill>
                <a:schemeClr val="tx1"/>
              </a:solidFill>
              <a:latin typeface="+mn-lt"/>
              <a:ea typeface="+mn-ea"/>
              <a:cs typeface="+mn-cs"/>
            </a:endParaRPr>
          </a:p>
          <a:p>
            <a:pPr marL="171450" indent="-171450">
              <a:buFont typeface="Wingdings" panose="05000000000000000000" pitchFamily="2" charset="2"/>
              <a:buChar char="§"/>
            </a:pPr>
            <a:r>
              <a:rPr lang="en-US" b="0" smtClean="0"/>
              <a:t>Sự thực hiện: </a:t>
            </a:r>
            <a:r>
              <a:rPr lang="vi-VN" b="0" smtClean="0"/>
              <a:t>HS phải thực hiện quy trình của một công việc mà người công nhân, kỹ thuật viên phải thực hiện trong thực tế một cách chuẩn xác.</a:t>
            </a:r>
            <a:r>
              <a:rPr lang="en-US" b="0" smtClean="0"/>
              <a:t> </a:t>
            </a:r>
            <a:r>
              <a:rPr lang="vi-VN" b="0" smtClean="0"/>
              <a:t>HS phải kết hợp giữa lý thuyết và thực hành trong quá trình thực hiện</a:t>
            </a:r>
            <a:endParaRPr lang="en-US" b="0" smtClean="0"/>
          </a:p>
          <a:p>
            <a:pPr marL="171450" indent="-171450">
              <a:buFont typeface="Wingdings" panose="05000000000000000000" pitchFamily="2" charset="2"/>
              <a:buChar char="§"/>
            </a:pPr>
            <a:r>
              <a:rPr lang="en-US" b="0" smtClean="0"/>
              <a:t>K</a:t>
            </a:r>
            <a:r>
              <a:rPr lang="vi-VN" b="0" smtClean="0"/>
              <a:t>ết quả thực hiện thể hiện ở sản phẩm của sự thực hiện. Sản phẩm ở đây là vật thể được tạo ra, hoặc dịch vụ được cung cấp sau khi thực hiện một công việc, hoặc cũng có thể là một quyết định. Kết quả này phản ánh rõ nhất mức độ NLTH đạt được của từng HS trong quá trình dạy học. </a:t>
            </a:r>
            <a:endParaRPr lang="en-US" b="0" smtClean="0"/>
          </a:p>
          <a:p>
            <a:pPr marL="171450" indent="-171450">
              <a:buFont typeface="Wingdings" panose="05000000000000000000" pitchFamily="2" charset="2"/>
              <a:buChar char="§"/>
            </a:pPr>
            <a:r>
              <a:rPr lang="vi-VN" b="0" i="1" smtClean="0"/>
              <a:t>Đảm bảo an toàn </a:t>
            </a:r>
            <a:r>
              <a:rPr lang="vi-VN" b="0" smtClean="0"/>
              <a:t>là một tiêu chí quan trọng cần được chú ý trong lao động nghề nghiệp, đặc biệt đối với các công việc có độ nguy hiểm cao. Đối với những công việc này cần phải được tiến hành từng bước dưới sự hướng dẫn của GV cho đến khi người học thực hiện được công việc một cách an toàn. </a:t>
            </a:r>
            <a:endParaRPr lang="en-US" b="0" smtClean="0"/>
          </a:p>
          <a:p>
            <a:pPr marL="171450" indent="-171450">
              <a:buFont typeface="Wingdings" panose="05000000000000000000" pitchFamily="2" charset="2"/>
              <a:buChar char="§"/>
            </a:pPr>
            <a:r>
              <a:rPr lang="vi-VN" b="0" i="1" smtClean="0"/>
              <a:t>Năng suất lao động </a:t>
            </a:r>
            <a:r>
              <a:rPr lang="vi-VN" b="0" smtClean="0"/>
              <a:t>đây là tiêu chí nhằm đánh giá sự thành thạo của HS một cách cụ thể. Nó thể hiện thông qua các chỉ tiêu như: Tốc độ, tức là giới hạn thời gian để hoàn thành một công việc và số lượng sản phẩm làm được trong một thời gian nhất định và đạt tiêu chuẩn chất lượng đã quy định. </a:t>
            </a:r>
            <a:endParaRPr lang="en-US" b="0" smtClean="0"/>
          </a:p>
          <a:p>
            <a:pPr marL="171450" indent="-171450">
              <a:buFont typeface="Wingdings" panose="05000000000000000000" pitchFamily="2" charset="2"/>
              <a:buChar char="§"/>
            </a:pPr>
            <a:r>
              <a:rPr lang="vi-VN" b="0" i="1" smtClean="0"/>
              <a:t>Phối hợp hoạt động với người khác trong nhóm </a:t>
            </a:r>
            <a:r>
              <a:rPr lang="vi-VN" b="0" smtClean="0"/>
              <a:t>đây là tiêu chí nhằm đánh giá sự nhận thức cũng như sự thể hiện về tính cộng đồng trong công việc với người khác và trong nhóm. Nhờ đó họ nhận thức được sự lệ thuộc lẫn nhau, đặc biệt trong những công việc mang tính tập thể nhiều người mới có thể hoàn thành được. Biết cách phân tích, phân công công việc một cách hợp lý nhất trong nhóm để hoàn thành có năng suất, chất lượng đối với công việc mà họ thực hiện... </a:t>
            </a:r>
            <a:endParaRPr lang="en-US"/>
          </a:p>
        </p:txBody>
      </p:sp>
      <p:sp>
        <p:nvSpPr>
          <p:cNvPr id="4" name="Slide Number Placeholder 3"/>
          <p:cNvSpPr>
            <a:spLocks noGrp="1"/>
          </p:cNvSpPr>
          <p:nvPr>
            <p:ph type="sldNum" sz="quarter" idx="10"/>
          </p:nvPr>
        </p:nvSpPr>
        <p:spPr/>
        <p:txBody>
          <a:bodyPr/>
          <a:lstStyle/>
          <a:p>
            <a:fld id="{F558221E-56BD-4C32-851F-4729F27FE337}" type="slidenum">
              <a:rPr lang="en-US" smtClean="0"/>
              <a:t>6</a:t>
            </a:fld>
            <a:endParaRPr lang="en-US"/>
          </a:p>
        </p:txBody>
      </p:sp>
    </p:spTree>
    <p:extLst>
      <p:ext uri="{BB962C8B-B14F-4D97-AF65-F5344CB8AC3E}">
        <p14:creationId xmlns:p14="http://schemas.microsoft.com/office/powerpoint/2010/main" val="336016447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52500" y="685800"/>
            <a:ext cx="4953000" cy="3429000"/>
          </a:xfrm>
        </p:spPr>
      </p:sp>
      <p:sp>
        <p:nvSpPr>
          <p:cNvPr id="3" name="Notes Placeholder 2"/>
          <p:cNvSpPr>
            <a:spLocks noGrp="1"/>
          </p:cNvSpPr>
          <p:nvPr>
            <p:ph type="body" idx="1"/>
          </p:nvPr>
        </p:nvSpPr>
        <p:spPr/>
        <p:txBody>
          <a:bodyPr/>
          <a:lstStyle/>
          <a:p>
            <a:pPr algn="just">
              <a:buFontTx/>
              <a:buChar char="-"/>
            </a:pPr>
            <a:r>
              <a:rPr lang="vi-VN" b="0" i="1" smtClean="0"/>
              <a:t>Bước 1: </a:t>
            </a:r>
            <a:r>
              <a:rPr lang="vi-VN" b="0" smtClean="0"/>
              <a:t>Xác định mục tiêu đánh giá: Xác định rõ các năng lực cụ thể mà người học cần đạt được sau khi kết thúc. </a:t>
            </a:r>
            <a:endParaRPr lang="en-US" b="0" smtClean="0"/>
          </a:p>
          <a:p>
            <a:pPr algn="just">
              <a:buFontTx/>
              <a:buChar char="-"/>
            </a:pPr>
            <a:r>
              <a:rPr lang="vi-VN" b="0" i="1" smtClean="0"/>
              <a:t>Bước 2: </a:t>
            </a:r>
            <a:r>
              <a:rPr lang="vi-VN" b="0" smtClean="0"/>
              <a:t>Thiết lập các tiêu chí thực hiện: Phân tích, cụ thể hóa mỗi năng lực đã xác định ở bước 1 thành những yếu tố, đặc điểm hay việc làm thể hiện được đặc trưng của năng lực đó. </a:t>
            </a:r>
            <a:r>
              <a:rPr lang="en-US" b="0" smtClean="0"/>
              <a:t>Nó</a:t>
            </a:r>
            <a:r>
              <a:rPr lang="en-US" b="0" baseline="0" smtClean="0"/>
              <a:t> </a:t>
            </a:r>
            <a:r>
              <a:rPr lang="vi-VN" b="0" smtClean="0"/>
              <a:t>quyết định sự thành công trong việc thực hiện năng lực. Đây là bước quan trọng nhất để xây dựng các tiêu chí. Sau khi liệt kê các yếu tố ta sẽ có một danh sách các tiêu chí ban đầu. </a:t>
            </a:r>
            <a:endParaRPr lang="en-US" b="0" smtClean="0"/>
          </a:p>
          <a:p>
            <a:pPr algn="just">
              <a:buFontTx/>
              <a:buChar char="-"/>
            </a:pPr>
            <a:r>
              <a:rPr lang="vi-VN" b="0" i="1" smtClean="0"/>
              <a:t>Bước 3: </a:t>
            </a:r>
            <a:r>
              <a:rPr lang="vi-VN" b="0" smtClean="0"/>
              <a:t>Chỉnh sửa, hoàn thiện các tiêu chí. Những tiêu chí ban đầu mới liệt kê chưa dùng để đánh giá ngay được vì nó có thể còn chưa rõ ràng nên còn phải chỉnh sửa tiêu chí, đó là: </a:t>
            </a:r>
            <a:endParaRPr lang="en-US" b="0" smtClean="0"/>
          </a:p>
          <a:p>
            <a:pPr marL="0" indent="0" algn="just">
              <a:buNone/>
            </a:pPr>
            <a:r>
              <a:rPr lang="en-US" b="0" baseline="0" smtClean="0"/>
              <a:t>    </a:t>
            </a:r>
            <a:r>
              <a:rPr lang="vi-VN" b="0" smtClean="0"/>
              <a:t>+ Xác định số lượng các tiêu chí thích hợp nhất cần đánh giá cho mỗi năng lực. </a:t>
            </a:r>
            <a:endParaRPr lang="en-US" b="0" smtClean="0"/>
          </a:p>
          <a:p>
            <a:pPr marL="0" indent="0" algn="just">
              <a:buNone/>
            </a:pPr>
            <a:r>
              <a:rPr lang="en-US" b="0" baseline="0" smtClean="0"/>
              <a:t>    </a:t>
            </a:r>
            <a:r>
              <a:rPr lang="vi-VN" b="0" smtClean="0"/>
              <a:t>+ Các tiêu chí đánh giá cần được diễn đạt sao cho có thể quan sát được hành động trong quá trình thực hiện bài tập thể hiện năng lực và đặc điểm của sản phẩm.</a:t>
            </a:r>
            <a:endParaRPr lang="en-US" b="0" smtClean="0"/>
          </a:p>
          <a:p>
            <a:pPr algn="just">
              <a:buFontTx/>
              <a:buChar char="-"/>
            </a:pPr>
            <a:r>
              <a:rPr lang="vi-VN" b="0" i="1" smtClean="0"/>
              <a:t>Bước 4: </a:t>
            </a:r>
            <a:r>
              <a:rPr lang="vi-VN" b="0" smtClean="0"/>
              <a:t>Thiết kế các mức độ thể hiện các tiêu chí.</a:t>
            </a:r>
            <a:endParaRPr lang="en-US" b="0" smtClean="0"/>
          </a:p>
          <a:p>
            <a:pPr algn="just">
              <a:buFontTx/>
              <a:buChar char="-"/>
            </a:pPr>
            <a:r>
              <a:rPr lang="vi-VN" b="0" i="1" smtClean="0"/>
              <a:t>Bước 5: </a:t>
            </a:r>
            <a:r>
              <a:rPr lang="vi-VN" b="0" smtClean="0"/>
              <a:t>Lựa chọn những công cụ và kỹ thuật kiểm tra, đánh giá kết quả học tập.</a:t>
            </a:r>
            <a:endParaRPr lang="en-US" smtClean="0"/>
          </a:p>
          <a:p>
            <a:pPr algn="just">
              <a:buFontTx/>
              <a:buChar char="-"/>
            </a:pPr>
            <a:endParaRPr lang="en-US" smtClean="0"/>
          </a:p>
          <a:p>
            <a:endParaRPr lang="en-US"/>
          </a:p>
        </p:txBody>
      </p:sp>
      <p:sp>
        <p:nvSpPr>
          <p:cNvPr id="4" name="Slide Number Placeholder 3"/>
          <p:cNvSpPr>
            <a:spLocks noGrp="1"/>
          </p:cNvSpPr>
          <p:nvPr>
            <p:ph type="sldNum" sz="quarter" idx="10"/>
          </p:nvPr>
        </p:nvSpPr>
        <p:spPr/>
        <p:txBody>
          <a:bodyPr/>
          <a:lstStyle/>
          <a:p>
            <a:fld id="{F558221E-56BD-4C32-851F-4729F27FE337}" type="slidenum">
              <a:rPr lang="en-US" smtClean="0"/>
              <a:t>9</a:t>
            </a:fld>
            <a:endParaRPr lang="en-US"/>
          </a:p>
        </p:txBody>
      </p:sp>
    </p:spTree>
    <p:extLst>
      <p:ext uri="{BB962C8B-B14F-4D97-AF65-F5344CB8AC3E}">
        <p14:creationId xmlns:p14="http://schemas.microsoft.com/office/powerpoint/2010/main" val="3881650984"/>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52500" y="685800"/>
            <a:ext cx="4953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smtClean="0"/>
              <a:t>- </a:t>
            </a:r>
            <a:r>
              <a:rPr lang="vi-VN" b="1" smtClean="0"/>
              <a:t>Bảng kiểm tra</a:t>
            </a:r>
            <a:r>
              <a:rPr lang="en-US" b="1" smtClean="0"/>
              <a:t>:</a:t>
            </a:r>
            <a:r>
              <a:rPr lang="en-US" b="0" baseline="0" smtClean="0"/>
              <a:t> </a:t>
            </a:r>
            <a:r>
              <a:rPr lang="vi-VN" b="0" smtClean="0"/>
              <a:t>Trong bảng kiểm tra thường chỉ rõ sự xuất hiện hay không xuất hiện một đặc điểm, phẩm chất nào đó nhưng nó lại không giúp cho người đánh giá biết được mức độ xuất hiện của các tiêu chí đó như thế nào.</a:t>
            </a:r>
          </a:p>
          <a:p>
            <a:pPr marL="0" marR="0" indent="0" algn="l" defTabSz="914400" rtl="0" eaLnBrk="1" fontAlgn="auto" latinLnBrk="0" hangingPunct="1">
              <a:lnSpc>
                <a:spcPct val="100000"/>
              </a:lnSpc>
              <a:spcBef>
                <a:spcPts val="0"/>
              </a:spcBef>
              <a:spcAft>
                <a:spcPts val="0"/>
              </a:spcAft>
              <a:buClrTx/>
              <a:buSzTx/>
              <a:buFontTx/>
              <a:buNone/>
              <a:tabLst/>
              <a:defRPr/>
            </a:pPr>
            <a:r>
              <a:rPr lang="en-US" b="1" i="0" smtClean="0"/>
              <a:t>- Thang đánh giá: </a:t>
            </a:r>
            <a:r>
              <a:rPr lang="vi-VN" b="0" smtClean="0"/>
              <a:t>Mặc dù tương tự như bảng kiểm tra, nhưng nếu bảng kiểm tra chỉ đưa ra cho người đánh giá 2 lựa chọn cho mỗi tiêu chí nào đó thì thang đánh giá lại đưa ra nhiều lựa chọn với mức độ rõ ràng hơn. </a:t>
            </a:r>
          </a:p>
          <a:p>
            <a:endParaRPr lang="en-US"/>
          </a:p>
        </p:txBody>
      </p:sp>
      <p:sp>
        <p:nvSpPr>
          <p:cNvPr id="4" name="Slide Number Placeholder 3"/>
          <p:cNvSpPr>
            <a:spLocks noGrp="1"/>
          </p:cNvSpPr>
          <p:nvPr>
            <p:ph type="sldNum" sz="quarter" idx="10"/>
          </p:nvPr>
        </p:nvSpPr>
        <p:spPr/>
        <p:txBody>
          <a:bodyPr/>
          <a:lstStyle/>
          <a:p>
            <a:fld id="{F558221E-56BD-4C32-851F-4729F27FE337}" type="slidenum">
              <a:rPr lang="en-US" smtClean="0"/>
              <a:t>11</a:t>
            </a:fld>
            <a:endParaRPr lang="en-US"/>
          </a:p>
        </p:txBody>
      </p:sp>
    </p:spTree>
    <p:extLst>
      <p:ext uri="{BB962C8B-B14F-4D97-AF65-F5344CB8AC3E}">
        <p14:creationId xmlns:p14="http://schemas.microsoft.com/office/powerpoint/2010/main" val="453299894"/>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52500" y="685800"/>
            <a:ext cx="4953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smtClean="0"/>
              <a:t>- </a:t>
            </a:r>
            <a:r>
              <a:rPr lang="vi-VN" b="1" smtClean="0"/>
              <a:t>Bảng kiểm tra</a:t>
            </a:r>
            <a:r>
              <a:rPr lang="en-US" b="1" smtClean="0"/>
              <a:t>:</a:t>
            </a:r>
            <a:r>
              <a:rPr lang="en-US" b="0" baseline="0" smtClean="0"/>
              <a:t> </a:t>
            </a:r>
            <a:r>
              <a:rPr lang="vi-VN" b="0" smtClean="0"/>
              <a:t>Trong bảng kiểm tra thường chỉ rõ sự xuất hiện hay không xuất hiện một đặc điểm, phẩm chất nào đó nhưng nó lại không giúp cho người đánh giá biết được mức độ xuất hiện của các tiêu chí đó như thế nào.</a:t>
            </a:r>
          </a:p>
          <a:p>
            <a:pPr marL="0" marR="0" indent="0" algn="l" defTabSz="914400" rtl="0" eaLnBrk="1" fontAlgn="auto" latinLnBrk="0" hangingPunct="1">
              <a:lnSpc>
                <a:spcPct val="100000"/>
              </a:lnSpc>
              <a:spcBef>
                <a:spcPts val="0"/>
              </a:spcBef>
              <a:spcAft>
                <a:spcPts val="0"/>
              </a:spcAft>
              <a:buClrTx/>
              <a:buSzTx/>
              <a:buFontTx/>
              <a:buNone/>
              <a:tabLst/>
              <a:defRPr/>
            </a:pPr>
            <a:r>
              <a:rPr lang="en-US" b="1" i="0" smtClean="0"/>
              <a:t>- Thang đánh giá: </a:t>
            </a:r>
            <a:r>
              <a:rPr lang="vi-VN" b="0" smtClean="0"/>
              <a:t>Mặc dù tương tự như bảng kiểm tra, nhưng nếu bảng kiểm tra chỉ đưa ra cho người đánh giá 2 lựa chọn cho mỗi tiêu chí nào đó thì thang đánh giá lại đưa ra nhiều lựa chọn với mức độ rõ ràng hơn. </a:t>
            </a:r>
          </a:p>
          <a:p>
            <a:endParaRPr lang="en-US"/>
          </a:p>
        </p:txBody>
      </p:sp>
      <p:sp>
        <p:nvSpPr>
          <p:cNvPr id="4" name="Slide Number Placeholder 3"/>
          <p:cNvSpPr>
            <a:spLocks noGrp="1"/>
          </p:cNvSpPr>
          <p:nvPr>
            <p:ph type="sldNum" sz="quarter" idx="10"/>
          </p:nvPr>
        </p:nvSpPr>
        <p:spPr/>
        <p:txBody>
          <a:bodyPr/>
          <a:lstStyle/>
          <a:p>
            <a:fld id="{F558221E-56BD-4C32-851F-4729F27FE337}" type="slidenum">
              <a:rPr lang="en-US" smtClean="0"/>
              <a:t>17</a:t>
            </a:fld>
            <a:endParaRPr lang="en-US"/>
          </a:p>
        </p:txBody>
      </p:sp>
    </p:spTree>
    <p:extLst>
      <p:ext uri="{BB962C8B-B14F-4D97-AF65-F5344CB8AC3E}">
        <p14:creationId xmlns:p14="http://schemas.microsoft.com/office/powerpoint/2010/main" val="453299894"/>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952500" y="685800"/>
            <a:ext cx="4953000" cy="3429000"/>
          </a:xfrm>
        </p:spPr>
      </p:sp>
      <p:sp>
        <p:nvSpPr>
          <p:cNvPr id="3" name="Notes Placeholder 2"/>
          <p:cNvSpPr>
            <a:spLocks noGrp="1"/>
          </p:cNvSpPr>
          <p:nvPr>
            <p:ph type="body" idx="1"/>
          </p:nvPr>
        </p:nvSpPr>
        <p:spPr/>
        <p:txBody>
          <a:bodyPr/>
          <a:lstStyle/>
          <a:p>
            <a:pPr marL="0" marR="0" indent="0" algn="l" defTabSz="914400" rtl="0" eaLnBrk="1" fontAlgn="auto" latinLnBrk="0" hangingPunct="1">
              <a:lnSpc>
                <a:spcPct val="100000"/>
              </a:lnSpc>
              <a:spcBef>
                <a:spcPts val="0"/>
              </a:spcBef>
              <a:spcAft>
                <a:spcPts val="0"/>
              </a:spcAft>
              <a:buClrTx/>
              <a:buSzTx/>
              <a:buFontTx/>
              <a:buNone/>
              <a:tabLst/>
              <a:defRPr/>
            </a:pPr>
            <a:r>
              <a:rPr lang="en-US" b="1" smtClean="0"/>
              <a:t>- </a:t>
            </a:r>
            <a:r>
              <a:rPr lang="vi-VN" b="1" smtClean="0"/>
              <a:t>Bảng kiểm tra</a:t>
            </a:r>
            <a:r>
              <a:rPr lang="en-US" b="1" smtClean="0"/>
              <a:t>:</a:t>
            </a:r>
            <a:r>
              <a:rPr lang="en-US" b="0" baseline="0" smtClean="0"/>
              <a:t> </a:t>
            </a:r>
            <a:r>
              <a:rPr lang="vi-VN" b="0" smtClean="0"/>
              <a:t>Trong bảng kiểm tra thường chỉ rõ sự xuất hiện hay không xuất hiện một đặc điểm, phẩm chất nào đó nhưng nó lại không giúp cho người đánh giá biết được mức độ xuất hiện của các tiêu chí đó như thế nào.</a:t>
            </a:r>
          </a:p>
          <a:p>
            <a:pPr marL="0" marR="0" indent="0" algn="l" defTabSz="914400" rtl="0" eaLnBrk="1" fontAlgn="auto" latinLnBrk="0" hangingPunct="1">
              <a:lnSpc>
                <a:spcPct val="100000"/>
              </a:lnSpc>
              <a:spcBef>
                <a:spcPts val="0"/>
              </a:spcBef>
              <a:spcAft>
                <a:spcPts val="0"/>
              </a:spcAft>
              <a:buClrTx/>
              <a:buSzTx/>
              <a:buFontTx/>
              <a:buNone/>
              <a:tabLst/>
              <a:defRPr/>
            </a:pPr>
            <a:r>
              <a:rPr lang="en-US" b="1" i="0" smtClean="0"/>
              <a:t>- Thang đánh giá: </a:t>
            </a:r>
            <a:r>
              <a:rPr lang="vi-VN" b="0" smtClean="0"/>
              <a:t>Mặc dù tương tự như bảng kiểm tra, nhưng nếu bảng kiểm tra chỉ đưa ra cho người đánh giá 2 lựa chọn cho mỗi tiêu chí nào đó thì thang đánh giá lại đưa ra nhiều lựa chọn với mức độ rõ ràng hơn. </a:t>
            </a:r>
          </a:p>
          <a:p>
            <a:endParaRPr lang="en-US"/>
          </a:p>
        </p:txBody>
      </p:sp>
      <p:sp>
        <p:nvSpPr>
          <p:cNvPr id="4" name="Slide Number Placeholder 3"/>
          <p:cNvSpPr>
            <a:spLocks noGrp="1"/>
          </p:cNvSpPr>
          <p:nvPr>
            <p:ph type="sldNum" sz="quarter" idx="10"/>
          </p:nvPr>
        </p:nvSpPr>
        <p:spPr/>
        <p:txBody>
          <a:bodyPr/>
          <a:lstStyle/>
          <a:p>
            <a:fld id="{F558221E-56BD-4C32-851F-4729F27FE337}" type="slidenum">
              <a:rPr lang="en-US" smtClean="0">
                <a:solidFill>
                  <a:prstClr val="black"/>
                </a:solidFill>
              </a:rPr>
              <a:pPr/>
              <a:t>20</a:t>
            </a:fld>
            <a:endParaRPr lang="en-US">
              <a:solidFill>
                <a:prstClr val="black"/>
              </a:solidFill>
            </a:endParaRPr>
          </a:p>
        </p:txBody>
      </p:sp>
    </p:spTree>
    <p:extLst>
      <p:ext uri="{BB962C8B-B14F-4D97-AF65-F5344CB8AC3E}">
        <p14:creationId xmlns:p14="http://schemas.microsoft.com/office/powerpoint/2010/main" val="453299894"/>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3.png"/><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2057F69B-0ABB-3944-A550-E758B36DE127}"/>
              </a:ext>
            </a:extLst>
          </p:cNvPr>
          <p:cNvSpPr>
            <a:spLocks noGrp="1"/>
          </p:cNvSpPr>
          <p:nvPr>
            <p:ph type="ctrTitle"/>
          </p:nvPr>
        </p:nvSpPr>
        <p:spPr>
          <a:xfrm>
            <a:off x="1238250" y="2708923"/>
            <a:ext cx="7429500" cy="801043"/>
          </a:xfrm>
        </p:spPr>
        <p:txBody>
          <a:bodyPr anchor="b">
            <a:normAutofit/>
          </a:bodyPr>
          <a:lstStyle>
            <a:lvl1pPr algn="ctr">
              <a:defRPr sz="4000">
                <a:solidFill>
                  <a:schemeClr val="bg1"/>
                </a:solidFill>
              </a:defRPr>
            </a:lvl1pPr>
          </a:lstStyle>
          <a:p>
            <a:r>
              <a:rPr lang="en-US" dirty="0"/>
              <a:t>Click to edit Master title style</a:t>
            </a:r>
            <a:endParaRPr lang="x-none" dirty="0"/>
          </a:p>
        </p:txBody>
      </p:sp>
      <p:sp>
        <p:nvSpPr>
          <p:cNvPr id="3" name="Subtitle 2">
            <a:extLst>
              <a:ext uri="{FF2B5EF4-FFF2-40B4-BE49-F238E27FC236}">
                <a16:creationId xmlns:a16="http://schemas.microsoft.com/office/drawing/2014/main" xmlns="" id="{8055D736-8FF4-7F4A-BFAF-24E7A5749813}"/>
              </a:ext>
            </a:extLst>
          </p:cNvPr>
          <p:cNvSpPr>
            <a:spLocks noGrp="1"/>
          </p:cNvSpPr>
          <p:nvPr>
            <p:ph type="subTitle" idx="1"/>
          </p:nvPr>
        </p:nvSpPr>
        <p:spPr>
          <a:xfrm>
            <a:off x="1238250" y="3602038"/>
            <a:ext cx="7429500" cy="1655762"/>
          </a:xfrm>
        </p:spPr>
        <p:txBody>
          <a:bodyPr>
            <a:normAutofit/>
          </a:bodyPr>
          <a:lstStyle>
            <a:lvl1pPr marL="0" indent="0" algn="ctr">
              <a:buNone/>
              <a:defRPr sz="3200">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endParaRPr lang="x-none" dirty="0"/>
          </a:p>
        </p:txBody>
      </p:sp>
    </p:spTree>
    <p:extLst>
      <p:ext uri="{BB962C8B-B14F-4D97-AF65-F5344CB8AC3E}">
        <p14:creationId xmlns:p14="http://schemas.microsoft.com/office/powerpoint/2010/main" val="3333187050"/>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B2DB880F-8D70-8548-A264-811F7711B197}"/>
              </a:ext>
            </a:extLst>
          </p:cNvPr>
          <p:cNvSpPr>
            <a:spLocks noGrp="1"/>
          </p:cNvSpPr>
          <p:nvPr>
            <p:ph type="title"/>
          </p:nvPr>
        </p:nvSpPr>
        <p:spPr/>
        <p:txBody>
          <a:bodyPr/>
          <a:lstStyle/>
          <a:p>
            <a:r>
              <a:rPr lang="en-US"/>
              <a:t>Click to edit Master title style</a:t>
            </a:r>
            <a:endParaRPr lang="x-none"/>
          </a:p>
        </p:txBody>
      </p:sp>
      <p:sp>
        <p:nvSpPr>
          <p:cNvPr id="3" name="Vertical Text Placeholder 2">
            <a:extLst>
              <a:ext uri="{FF2B5EF4-FFF2-40B4-BE49-F238E27FC236}">
                <a16:creationId xmlns:a16="http://schemas.microsoft.com/office/drawing/2014/main" xmlns="" id="{655F4524-689B-D641-AF34-20B97A74C0D7}"/>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Tree>
    <p:extLst>
      <p:ext uri="{BB962C8B-B14F-4D97-AF65-F5344CB8AC3E}">
        <p14:creationId xmlns:p14="http://schemas.microsoft.com/office/powerpoint/2010/main" val="2570831252"/>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xmlns="" id="{862AB065-B8F8-FF41-935E-0E7B1779033C}"/>
              </a:ext>
            </a:extLst>
          </p:cNvPr>
          <p:cNvSpPr>
            <a:spLocks noGrp="1"/>
          </p:cNvSpPr>
          <p:nvPr>
            <p:ph type="title" orient="vert"/>
          </p:nvPr>
        </p:nvSpPr>
        <p:spPr>
          <a:xfrm>
            <a:off x="7089775" y="365125"/>
            <a:ext cx="2135188" cy="5811838"/>
          </a:xfrm>
        </p:spPr>
        <p:txBody>
          <a:bodyPr vert="eaVert"/>
          <a:lstStyle/>
          <a:p>
            <a:r>
              <a:rPr lang="en-US"/>
              <a:t>Click to edit Master title style</a:t>
            </a:r>
            <a:endParaRPr lang="x-none"/>
          </a:p>
        </p:txBody>
      </p:sp>
      <p:sp>
        <p:nvSpPr>
          <p:cNvPr id="3" name="Vertical Text Placeholder 2">
            <a:extLst>
              <a:ext uri="{FF2B5EF4-FFF2-40B4-BE49-F238E27FC236}">
                <a16:creationId xmlns:a16="http://schemas.microsoft.com/office/drawing/2014/main" xmlns="" id="{5BD0D183-BA2A-6340-A63E-903E06086889}"/>
              </a:ext>
            </a:extLst>
          </p:cNvPr>
          <p:cNvSpPr>
            <a:spLocks noGrp="1"/>
          </p:cNvSpPr>
          <p:nvPr>
            <p:ph type="body" orient="vert" idx="1"/>
          </p:nvPr>
        </p:nvSpPr>
        <p:spPr>
          <a:xfrm>
            <a:off x="681040" y="365125"/>
            <a:ext cx="6256337"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Tree>
    <p:extLst>
      <p:ext uri="{BB962C8B-B14F-4D97-AF65-F5344CB8AC3E}">
        <p14:creationId xmlns:p14="http://schemas.microsoft.com/office/powerpoint/2010/main" val="2515947317"/>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preserve="1" userDrawn="1">
  <p:cSld name="1_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742950" y="2130427"/>
            <a:ext cx="8420100" cy="841374"/>
          </a:xfrm>
          <a:prstGeom prst="rect">
            <a:avLst/>
          </a:prstGeom>
        </p:spPr>
        <p:txBody>
          <a:bodyPr/>
          <a:lstStyle>
            <a:lvl1pPr>
              <a:defRPr>
                <a:solidFill>
                  <a:schemeClr val="bg1"/>
                </a:solidFill>
              </a:defRPr>
            </a:lvl1pPr>
          </a:lstStyle>
          <a:p>
            <a:r>
              <a:rPr lang="en-US"/>
              <a:t>Click to edit Master title style</a:t>
            </a:r>
            <a:endParaRPr lang="en-US" dirty="0"/>
          </a:p>
        </p:txBody>
      </p:sp>
      <p:sp>
        <p:nvSpPr>
          <p:cNvPr id="3" name="Subtitle 2"/>
          <p:cNvSpPr>
            <a:spLocks noGrp="1"/>
          </p:cNvSpPr>
          <p:nvPr>
            <p:ph type="subTitle" idx="1"/>
          </p:nvPr>
        </p:nvSpPr>
        <p:spPr>
          <a:xfrm>
            <a:off x="1485900" y="3200400"/>
            <a:ext cx="6934200" cy="685800"/>
          </a:xfrm>
          <a:prstGeom prst="rect">
            <a:avLst/>
          </a:prstGeom>
        </p:spPr>
        <p:txBody>
          <a:bodyPr/>
          <a:lstStyle>
            <a:lvl1pPr marL="0" indent="0" algn="ctr">
              <a:buNone/>
              <a:defRPr>
                <a:solidFill>
                  <a:schemeClr val="bg1"/>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endParaRPr lang="en-US" dirty="0"/>
          </a:p>
        </p:txBody>
      </p:sp>
    </p:spTree>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preserve="1" userDrawn="1">
  <p:cSld name="1_Two Content">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Content Placeholder 2"/>
          <p:cNvSpPr>
            <a:spLocks noGrp="1"/>
          </p:cNvSpPr>
          <p:nvPr>
            <p:ph sz="half" idx="1"/>
          </p:nvPr>
        </p:nvSpPr>
        <p:spPr>
          <a:xfrm>
            <a:off x="495300" y="1600205"/>
            <a:ext cx="4375150" cy="4525963"/>
          </a:xfrm>
          <a:prstGeom prst="rect">
            <a:avLst/>
          </a:prstGeom>
        </p:spPr>
        <p:txBody>
          <a:bodyPr/>
          <a:lstStyle>
            <a:lvl1pPr>
              <a:defRPr sz="2400">
                <a:latin typeface="Tahoma" panose="020B0604030504040204" pitchFamily="34" charset="0"/>
                <a:ea typeface="Tahoma" panose="020B0604030504040204" pitchFamily="34" charset="0"/>
                <a:cs typeface="Tahoma" panose="020B0604030504040204" pitchFamily="34" charset="0"/>
              </a:defRPr>
            </a:lvl1pPr>
            <a:lvl2pPr>
              <a:defRPr sz="2400">
                <a:latin typeface="Tahoma" panose="020B0604030504040204" pitchFamily="34" charset="0"/>
                <a:ea typeface="Tahoma" panose="020B0604030504040204" pitchFamily="34" charset="0"/>
                <a:cs typeface="Tahoma" panose="020B0604030504040204" pitchFamily="34" charset="0"/>
              </a:defRPr>
            </a:lvl2pPr>
            <a:lvl3pPr>
              <a:defRPr sz="2400">
                <a:latin typeface="Tahoma" panose="020B0604030504040204" pitchFamily="34" charset="0"/>
                <a:ea typeface="Tahoma" panose="020B0604030504040204" pitchFamily="34" charset="0"/>
                <a:cs typeface="Tahoma" panose="020B0604030504040204" pitchFamily="34" charset="0"/>
              </a:defRPr>
            </a:lvl3pPr>
            <a:lvl4pPr>
              <a:defRPr sz="2400">
                <a:latin typeface="Tahoma" panose="020B0604030504040204" pitchFamily="34" charset="0"/>
                <a:ea typeface="Tahoma" panose="020B0604030504040204" pitchFamily="34" charset="0"/>
                <a:cs typeface="Tahoma" panose="020B0604030504040204" pitchFamily="34" charset="0"/>
              </a:defRPr>
            </a:lvl4pPr>
            <a:lvl5pPr>
              <a:defRPr sz="2400">
                <a:latin typeface="Tahoma" panose="020B0604030504040204" pitchFamily="34" charset="0"/>
                <a:ea typeface="Tahoma" panose="020B0604030504040204" pitchFamily="34" charset="0"/>
                <a:cs typeface="Tahoma" panose="020B060403050404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4" name="Content Placeholder 3"/>
          <p:cNvSpPr>
            <a:spLocks noGrp="1"/>
          </p:cNvSpPr>
          <p:nvPr>
            <p:ph sz="half" idx="2"/>
          </p:nvPr>
        </p:nvSpPr>
        <p:spPr>
          <a:xfrm>
            <a:off x="5035550" y="1600205"/>
            <a:ext cx="4375150" cy="4525963"/>
          </a:xfrm>
          <a:prstGeom prst="rect">
            <a:avLst/>
          </a:prstGeom>
        </p:spPr>
        <p:txBody>
          <a:bodyPr/>
          <a:lstStyle>
            <a:lvl1pPr>
              <a:defRPr sz="2000">
                <a:latin typeface="Tahoma" panose="020B0604030504040204" pitchFamily="34" charset="0"/>
                <a:ea typeface="Tahoma" panose="020B0604030504040204" pitchFamily="34" charset="0"/>
                <a:cs typeface="Tahoma" panose="020B0604030504040204" pitchFamily="34" charset="0"/>
              </a:defRPr>
            </a:lvl1pPr>
            <a:lvl2pPr>
              <a:defRPr sz="2000">
                <a:latin typeface="Tahoma" panose="020B0604030504040204" pitchFamily="34" charset="0"/>
                <a:ea typeface="Tahoma" panose="020B0604030504040204" pitchFamily="34" charset="0"/>
                <a:cs typeface="Tahoma" panose="020B0604030504040204" pitchFamily="34" charset="0"/>
              </a:defRPr>
            </a:lvl2pPr>
            <a:lvl3pPr>
              <a:defRPr sz="2000">
                <a:latin typeface="Tahoma" panose="020B0604030504040204" pitchFamily="34" charset="0"/>
                <a:ea typeface="Tahoma" panose="020B0604030504040204" pitchFamily="34" charset="0"/>
                <a:cs typeface="Tahoma" panose="020B0604030504040204" pitchFamily="34" charset="0"/>
              </a:defRPr>
            </a:lvl3pPr>
            <a:lvl4pPr>
              <a:defRPr sz="2000">
                <a:latin typeface="Tahoma" panose="020B0604030504040204" pitchFamily="34" charset="0"/>
                <a:ea typeface="Tahoma" panose="020B0604030504040204" pitchFamily="34" charset="0"/>
                <a:cs typeface="Tahoma" panose="020B0604030504040204" pitchFamily="34" charset="0"/>
              </a:defRPr>
            </a:lvl4pPr>
            <a:lvl5pPr>
              <a:defRPr sz="2000">
                <a:latin typeface="Tahoma" panose="020B0604030504040204" pitchFamily="34" charset="0"/>
                <a:ea typeface="Tahoma" panose="020B0604030504040204" pitchFamily="34" charset="0"/>
                <a:cs typeface="Tahoma" panose="020B0604030504040204" pitchFamily="34" charset="0"/>
              </a:defRPr>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8" name="Title 1">
            <a:extLst>
              <a:ext uri="{FF2B5EF4-FFF2-40B4-BE49-F238E27FC236}">
                <a16:creationId xmlns:a16="http://schemas.microsoft.com/office/drawing/2014/main" xmlns="" id="{08E0AFBE-C35B-B94D-AAED-4A57A6ABCA10}"/>
              </a:ext>
            </a:extLst>
          </p:cNvPr>
          <p:cNvSpPr>
            <a:spLocks noGrp="1"/>
          </p:cNvSpPr>
          <p:nvPr>
            <p:ph type="title"/>
          </p:nvPr>
        </p:nvSpPr>
        <p:spPr>
          <a:xfrm>
            <a:off x="381000" y="152400"/>
            <a:ext cx="8915400" cy="762000"/>
          </a:xfrm>
          <a:prstGeom prst="rect">
            <a:avLst/>
          </a:prstGeom>
        </p:spPr>
        <p:txBody>
          <a:bodyPr/>
          <a:lstStyle>
            <a:lvl1pPr algn="l">
              <a:defRPr>
                <a:solidFill>
                  <a:srgbClr val="0070C0"/>
                </a:solidFill>
              </a:defRPr>
            </a:lvl1pPr>
          </a:lstStyle>
          <a:p>
            <a:r>
              <a:rPr lang="en-US"/>
              <a:t>Click to edit Master title style</a:t>
            </a:r>
            <a:endParaRPr lang="en-US" dirty="0"/>
          </a:p>
        </p:txBody>
      </p:sp>
    </p:spTree>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Comparison">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3" name="Text Placeholder 2"/>
          <p:cNvSpPr>
            <a:spLocks noGrp="1"/>
          </p:cNvSpPr>
          <p:nvPr>
            <p:ph type="body" idx="1"/>
          </p:nvPr>
        </p:nvSpPr>
        <p:spPr>
          <a:xfrm>
            <a:off x="495300" y="1535113"/>
            <a:ext cx="4376870" cy="639762"/>
          </a:xfrm>
          <a:prstGeom prst="rect">
            <a:avLst/>
          </a:prstGeom>
        </p:spPr>
        <p:txBody>
          <a:bodyPr anchor="b"/>
          <a:lstStyle>
            <a:lvl1pPr marL="0" indent="0">
              <a:buNone/>
              <a:defRPr sz="2000" b="1">
                <a:latin typeface="Tahoma" panose="020B0604030504040204" pitchFamily="34" charset="0"/>
                <a:ea typeface="Tahoma" panose="020B0604030504040204" pitchFamily="34" charset="0"/>
                <a:cs typeface="Tahoma" panose="020B060403050404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95300" y="2174875"/>
            <a:ext cx="4376870" cy="3951288"/>
          </a:xfrm>
          <a:prstGeom prst="rect">
            <a:avLst/>
          </a:prstGeom>
        </p:spPr>
        <p:txBody>
          <a:bodyPr/>
          <a:lstStyle>
            <a:lvl1pPr>
              <a:defRPr sz="2000">
                <a:latin typeface="Tahoma" panose="020B0604030504040204" pitchFamily="34" charset="0"/>
                <a:ea typeface="Tahoma" panose="020B0604030504040204" pitchFamily="34" charset="0"/>
                <a:cs typeface="Tahoma" panose="020B0604030504040204" pitchFamily="34" charset="0"/>
              </a:defRPr>
            </a:lvl1pPr>
            <a:lvl2pPr>
              <a:defRPr sz="2000">
                <a:latin typeface="Tahoma" panose="020B0604030504040204" pitchFamily="34" charset="0"/>
                <a:ea typeface="Tahoma" panose="020B0604030504040204" pitchFamily="34" charset="0"/>
                <a:cs typeface="Tahoma" panose="020B0604030504040204" pitchFamily="34" charset="0"/>
              </a:defRPr>
            </a:lvl2pPr>
            <a:lvl3pPr>
              <a:defRPr sz="2000">
                <a:latin typeface="Tahoma" panose="020B0604030504040204" pitchFamily="34" charset="0"/>
                <a:ea typeface="Tahoma" panose="020B0604030504040204" pitchFamily="34" charset="0"/>
                <a:cs typeface="Tahoma" panose="020B0604030504040204" pitchFamily="34" charset="0"/>
              </a:defRPr>
            </a:lvl3pPr>
            <a:lvl4pPr>
              <a:defRPr sz="2000">
                <a:latin typeface="Tahoma" panose="020B0604030504040204" pitchFamily="34" charset="0"/>
                <a:ea typeface="Tahoma" panose="020B0604030504040204" pitchFamily="34" charset="0"/>
                <a:cs typeface="Tahoma" panose="020B0604030504040204" pitchFamily="34" charset="0"/>
              </a:defRPr>
            </a:lvl4pPr>
            <a:lvl5pPr>
              <a:defRPr sz="2000">
                <a:latin typeface="Tahoma" panose="020B0604030504040204" pitchFamily="34" charset="0"/>
                <a:ea typeface="Tahoma" panose="020B0604030504040204" pitchFamily="34" charset="0"/>
                <a:cs typeface="Tahoma" panose="020B060403050404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5" name="Text Placeholder 4"/>
          <p:cNvSpPr>
            <a:spLocks noGrp="1"/>
          </p:cNvSpPr>
          <p:nvPr>
            <p:ph type="body" sz="quarter" idx="3"/>
          </p:nvPr>
        </p:nvSpPr>
        <p:spPr>
          <a:xfrm>
            <a:off x="5032111" y="1535113"/>
            <a:ext cx="4378590" cy="639762"/>
          </a:xfrm>
          <a:prstGeom prst="rect">
            <a:avLst/>
          </a:prstGeom>
        </p:spPr>
        <p:txBody>
          <a:bodyPr anchor="b"/>
          <a:lstStyle>
            <a:lvl1pPr marL="0" indent="0">
              <a:buNone/>
              <a:defRPr sz="2000" b="1">
                <a:latin typeface="Tahoma" panose="020B0604030504040204" pitchFamily="34" charset="0"/>
                <a:ea typeface="Tahoma" panose="020B0604030504040204" pitchFamily="34" charset="0"/>
                <a:cs typeface="Tahoma" panose="020B0604030504040204" pitchFamily="34" charset="0"/>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5032111" y="2174875"/>
            <a:ext cx="4378590" cy="3951288"/>
          </a:xfrm>
          <a:prstGeom prst="rect">
            <a:avLst/>
          </a:prstGeom>
        </p:spPr>
        <p:txBody>
          <a:bodyPr/>
          <a:lstStyle>
            <a:lvl1pPr>
              <a:defRPr sz="2000">
                <a:latin typeface="Tahoma" panose="020B0604030504040204" pitchFamily="34" charset="0"/>
                <a:ea typeface="Tahoma" panose="020B0604030504040204" pitchFamily="34" charset="0"/>
                <a:cs typeface="Tahoma" panose="020B0604030504040204" pitchFamily="34" charset="0"/>
              </a:defRPr>
            </a:lvl1pPr>
            <a:lvl2pPr>
              <a:defRPr sz="2000">
                <a:latin typeface="Tahoma" panose="020B0604030504040204" pitchFamily="34" charset="0"/>
                <a:ea typeface="Tahoma" panose="020B0604030504040204" pitchFamily="34" charset="0"/>
                <a:cs typeface="Tahoma" panose="020B0604030504040204" pitchFamily="34" charset="0"/>
              </a:defRPr>
            </a:lvl2pPr>
            <a:lvl3pPr>
              <a:defRPr sz="2000">
                <a:latin typeface="Tahoma" panose="020B0604030504040204" pitchFamily="34" charset="0"/>
                <a:ea typeface="Tahoma" panose="020B0604030504040204" pitchFamily="34" charset="0"/>
                <a:cs typeface="Tahoma" panose="020B0604030504040204" pitchFamily="34" charset="0"/>
              </a:defRPr>
            </a:lvl3pPr>
            <a:lvl4pPr>
              <a:defRPr sz="2000">
                <a:latin typeface="Tahoma" panose="020B0604030504040204" pitchFamily="34" charset="0"/>
                <a:ea typeface="Tahoma" panose="020B0604030504040204" pitchFamily="34" charset="0"/>
                <a:cs typeface="Tahoma" panose="020B0604030504040204" pitchFamily="34" charset="0"/>
              </a:defRPr>
            </a:lvl4pPr>
            <a:lvl5pPr>
              <a:defRPr sz="2000">
                <a:latin typeface="Tahoma" panose="020B0604030504040204" pitchFamily="34" charset="0"/>
                <a:ea typeface="Tahoma" panose="020B0604030504040204" pitchFamily="34" charset="0"/>
                <a:cs typeface="Tahoma" panose="020B0604030504040204" pitchFamily="34" charset="0"/>
              </a:defRPr>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US" dirty="0"/>
          </a:p>
        </p:txBody>
      </p:sp>
      <p:sp>
        <p:nvSpPr>
          <p:cNvPr id="10" name="Title 1">
            <a:extLst>
              <a:ext uri="{FF2B5EF4-FFF2-40B4-BE49-F238E27FC236}">
                <a16:creationId xmlns:a16="http://schemas.microsoft.com/office/drawing/2014/main" xmlns="" id="{C2292105-6304-DC4F-9C7A-236FD4A69D97}"/>
              </a:ext>
            </a:extLst>
          </p:cNvPr>
          <p:cNvSpPr>
            <a:spLocks noGrp="1"/>
          </p:cNvSpPr>
          <p:nvPr>
            <p:ph type="title"/>
          </p:nvPr>
        </p:nvSpPr>
        <p:spPr>
          <a:xfrm>
            <a:off x="381000" y="152400"/>
            <a:ext cx="8915400" cy="762000"/>
          </a:xfrm>
          <a:prstGeom prst="rect">
            <a:avLst/>
          </a:prstGeom>
        </p:spPr>
        <p:txBody>
          <a:bodyPr/>
          <a:lstStyle>
            <a:lvl1pPr algn="l">
              <a:defRPr>
                <a:solidFill>
                  <a:srgbClr val="0070C0"/>
                </a:solidFill>
              </a:defRPr>
            </a:lvl1pPr>
          </a:lstStyle>
          <a:p>
            <a:r>
              <a:rPr lang="en-US"/>
              <a:t>Click to edit Master title style</a:t>
            </a:r>
            <a:endParaRPr lang="en-US" dirty="0"/>
          </a:p>
        </p:txBody>
      </p:sp>
    </p:spTree>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194338" y="133350"/>
            <a:ext cx="9525926" cy="65722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sldNum" sz="quarter" idx="10"/>
          </p:nvPr>
        </p:nvSpPr>
        <p:spPr>
          <a:xfrm>
            <a:off x="6996113" y="6356355"/>
            <a:ext cx="2228850" cy="365125"/>
          </a:xfrm>
          <a:prstGeom prst="rect">
            <a:avLst/>
          </a:prstGeom>
          <a:ln/>
        </p:spPr>
        <p:txBody>
          <a:bodyPr/>
          <a:lstStyle>
            <a:lvl1pPr>
              <a:defRPr/>
            </a:lvl1pPr>
          </a:lstStyle>
          <a:p>
            <a:fld id="{CF750649-D70D-48CB-8E64-AA56A5F4C76D}" type="slidenum">
              <a:rPr lang="en-US"/>
              <a:pPr/>
              <a:t>‹#›</a:t>
            </a:fld>
            <a:endParaRPr lang="en-US"/>
          </a:p>
        </p:txBody>
      </p:sp>
    </p:spTree>
    <p:extLst>
      <p:ext uri="{BB962C8B-B14F-4D97-AF65-F5344CB8AC3E}">
        <p14:creationId xmlns:p14="http://schemas.microsoft.com/office/powerpoint/2010/main" val="2134552937"/>
      </p:ext>
    </p:extLst>
  </p:cSld>
  <p:clrMapOvr>
    <a:masterClrMapping/>
  </p:clrMapOvr>
  <p:transition spd="med"/>
</p:sldLayout>
</file>

<file path=ppt/slideLayouts/slideLayout1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38250" y="1122363"/>
            <a:ext cx="74295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B3BB89A-6326-4F6D-BCB9-4FED2985F8BA}" type="datetimeFigureOut">
              <a:rPr lang="en-US" smtClean="0">
                <a:solidFill>
                  <a:prstClr val="black">
                    <a:tint val="75000"/>
                  </a:prstClr>
                </a:solidFill>
              </a:rPr>
              <a:pPr/>
              <a:t>3/26/2020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3DC13E3-9F8A-4AA5-9CB2-246A4985441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69193281"/>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B3BB89A-6326-4F6D-BCB9-4FED2985F8BA}" type="datetimeFigureOut">
              <a:rPr lang="en-US" smtClean="0">
                <a:solidFill>
                  <a:prstClr val="black">
                    <a:tint val="75000"/>
                  </a:prstClr>
                </a:solidFill>
              </a:rPr>
              <a:pPr/>
              <a:t>3/26/2020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3DC13E3-9F8A-4AA5-9CB2-246A4985441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60491101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5878" y="1709743"/>
            <a:ext cx="8543925"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75878" y="4589468"/>
            <a:ext cx="8543925"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B3BB89A-6326-4F6D-BCB9-4FED2985F8BA}" type="datetimeFigureOut">
              <a:rPr lang="en-US" smtClean="0">
                <a:solidFill>
                  <a:prstClr val="black">
                    <a:tint val="75000"/>
                  </a:prstClr>
                </a:solidFill>
              </a:rPr>
              <a:pPr/>
              <a:t>3/26/2020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3DC13E3-9F8A-4AA5-9CB2-246A4985441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66015530"/>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1038" y="1825625"/>
            <a:ext cx="421005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014913" y="1825625"/>
            <a:ext cx="421005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B3BB89A-6326-4F6D-BCB9-4FED2985F8BA}" type="datetimeFigureOut">
              <a:rPr lang="en-US" smtClean="0">
                <a:solidFill>
                  <a:prstClr val="black">
                    <a:tint val="75000"/>
                  </a:prstClr>
                </a:solidFill>
              </a:rPr>
              <a:pPr/>
              <a:t>3/26/2020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3DC13E3-9F8A-4AA5-9CB2-246A4985441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7402621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47BF927F-8B6A-6443-83EF-A210ED96CD77}"/>
              </a:ext>
            </a:extLst>
          </p:cNvPr>
          <p:cNvSpPr>
            <a:spLocks noGrp="1"/>
          </p:cNvSpPr>
          <p:nvPr>
            <p:ph type="title"/>
          </p:nvPr>
        </p:nvSpPr>
        <p:spPr/>
        <p:txBody>
          <a:bodyPr/>
          <a:lstStyle/>
          <a:p>
            <a:r>
              <a:rPr lang="en-US" dirty="0"/>
              <a:t>Click to edit Master title style</a:t>
            </a:r>
            <a:endParaRPr lang="x-none" dirty="0"/>
          </a:p>
        </p:txBody>
      </p:sp>
      <p:sp>
        <p:nvSpPr>
          <p:cNvPr id="3" name="Content Placeholder 2">
            <a:extLst>
              <a:ext uri="{FF2B5EF4-FFF2-40B4-BE49-F238E27FC236}">
                <a16:creationId xmlns:a16="http://schemas.microsoft.com/office/drawing/2014/main" xmlns="" id="{007FE01C-EE61-B04D-8F51-0A360AEC4134}"/>
              </a:ext>
            </a:extLst>
          </p:cNvPr>
          <p:cNvSpPr>
            <a:spLocks noGrp="1"/>
          </p:cNvSpPr>
          <p:nvPr>
            <p:ph idx="1"/>
          </p:nvPr>
        </p:nvSpPr>
        <p:spPr/>
        <p:txBody>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x-none" dirty="0"/>
          </a:p>
        </p:txBody>
      </p:sp>
    </p:spTree>
    <p:extLst>
      <p:ext uri="{BB962C8B-B14F-4D97-AF65-F5344CB8AC3E}">
        <p14:creationId xmlns:p14="http://schemas.microsoft.com/office/powerpoint/2010/main" val="428245946"/>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2329" y="365129"/>
            <a:ext cx="8543925"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82328"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2328" y="2505075"/>
            <a:ext cx="4190702"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14913" y="2505075"/>
            <a:ext cx="4211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B3BB89A-6326-4F6D-BCB9-4FED2985F8BA}" type="datetimeFigureOut">
              <a:rPr lang="en-US" smtClean="0">
                <a:solidFill>
                  <a:prstClr val="black">
                    <a:tint val="75000"/>
                  </a:prstClr>
                </a:solidFill>
              </a:rPr>
              <a:pPr/>
              <a:t>3/26/2020</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43DC13E3-9F8A-4AA5-9CB2-246A4985441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53379720"/>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B3BB89A-6326-4F6D-BCB9-4FED2985F8BA}" type="datetimeFigureOut">
              <a:rPr lang="en-US" smtClean="0">
                <a:solidFill>
                  <a:prstClr val="black">
                    <a:tint val="75000"/>
                  </a:prstClr>
                </a:solidFill>
              </a:rPr>
              <a:pPr/>
              <a:t>3/26/2020</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43DC13E3-9F8A-4AA5-9CB2-246A4985441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05149269"/>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3BB89A-6326-4F6D-BCB9-4FED2985F8BA}" type="datetimeFigureOut">
              <a:rPr lang="en-US" smtClean="0">
                <a:solidFill>
                  <a:prstClr val="black">
                    <a:tint val="75000"/>
                  </a:prstClr>
                </a:solidFill>
              </a:rPr>
              <a:pPr/>
              <a:t>3/26/2020</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43DC13E3-9F8A-4AA5-9CB2-246A4985441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7874135"/>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30" y="457200"/>
            <a:ext cx="3194943"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4211342" y="987430"/>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82330"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B3BB89A-6326-4F6D-BCB9-4FED2985F8BA}" type="datetimeFigureOut">
              <a:rPr lang="en-US" smtClean="0">
                <a:solidFill>
                  <a:prstClr val="black">
                    <a:tint val="75000"/>
                  </a:prstClr>
                </a:solidFill>
              </a:rPr>
              <a:pPr/>
              <a:t>3/26/2020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3DC13E3-9F8A-4AA5-9CB2-246A4985441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2094078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30" y="457200"/>
            <a:ext cx="3194943"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4211342" y="987430"/>
            <a:ext cx="5014913"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82330"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B3BB89A-6326-4F6D-BCB9-4FED2985F8BA}" type="datetimeFigureOut">
              <a:rPr lang="en-US" smtClean="0">
                <a:solidFill>
                  <a:prstClr val="black">
                    <a:tint val="75000"/>
                  </a:prstClr>
                </a:solidFill>
              </a:rPr>
              <a:pPr/>
              <a:t>3/26/2020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3DC13E3-9F8A-4AA5-9CB2-246A4985441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01377508"/>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B3BB89A-6326-4F6D-BCB9-4FED2985F8BA}" type="datetimeFigureOut">
              <a:rPr lang="en-US" smtClean="0">
                <a:solidFill>
                  <a:prstClr val="black">
                    <a:tint val="75000"/>
                  </a:prstClr>
                </a:solidFill>
              </a:rPr>
              <a:pPr/>
              <a:t>3/26/2020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3DC13E3-9F8A-4AA5-9CB2-246A4985441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48142389"/>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1" y="365125"/>
            <a:ext cx="2135981"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1037" y="365125"/>
            <a:ext cx="6284119"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B3BB89A-6326-4F6D-BCB9-4FED2985F8BA}" type="datetimeFigureOut">
              <a:rPr lang="en-US" smtClean="0">
                <a:solidFill>
                  <a:prstClr val="black">
                    <a:tint val="75000"/>
                  </a:prstClr>
                </a:solidFill>
              </a:rPr>
              <a:pPr/>
              <a:t>3/26/2020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3DC13E3-9F8A-4AA5-9CB2-246A4985441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02710841"/>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194338" y="133350"/>
            <a:ext cx="9525926" cy="65722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sldNum" sz="quarter" idx="10"/>
          </p:nvPr>
        </p:nvSpPr>
        <p:spPr>
          <a:ln/>
        </p:spPr>
        <p:txBody>
          <a:bodyPr/>
          <a:lstStyle>
            <a:lvl1pPr>
              <a:defRPr/>
            </a:lvl1pPr>
          </a:lstStyle>
          <a:p>
            <a:fld id="{CF750649-D70D-48CB-8E64-AA56A5F4C76D}"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84536185"/>
      </p:ext>
    </p:extLst>
  </p:cSld>
  <p:clrMapOvr>
    <a:masterClrMapping/>
  </p:clrMapOvr>
  <p:transition spd="med"/>
</p:sldLayout>
</file>

<file path=ppt/slideLayouts/slideLayout28.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761869" y="133350"/>
            <a:ext cx="8896482" cy="85725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194338" y="1282700"/>
            <a:ext cx="9525926" cy="5422900"/>
          </a:xfrm>
        </p:spPr>
        <p:txBody>
          <a:bodyPr/>
          <a:lstStyle/>
          <a:p>
            <a:pPr lvl="0"/>
            <a:endParaRPr lang="en-US" noProof="0" smtClean="0"/>
          </a:p>
        </p:txBody>
      </p:sp>
      <p:sp>
        <p:nvSpPr>
          <p:cNvPr id="4" name="Rectangle 4"/>
          <p:cNvSpPr>
            <a:spLocks noGrp="1" noChangeArrowheads="1"/>
          </p:cNvSpPr>
          <p:nvPr>
            <p:ph type="sldNum" sz="quarter" idx="10"/>
          </p:nvPr>
        </p:nvSpPr>
        <p:spPr>
          <a:ln/>
        </p:spPr>
        <p:txBody>
          <a:bodyPr/>
          <a:lstStyle>
            <a:lvl1pPr>
              <a:defRPr/>
            </a:lvl1pPr>
          </a:lstStyle>
          <a:p>
            <a:fld id="{9CE19842-93E7-4234-A911-092DBB6666BB}"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24831285"/>
      </p:ext>
    </p:extLst>
  </p:cSld>
  <p:clrMapOvr>
    <a:masterClrMapping/>
  </p:clrMapOvr>
  <p:transition spd="med"/>
</p:sldLayout>
</file>

<file path=ppt/slideLayouts/slideLayout29.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1238250" y="1122363"/>
            <a:ext cx="7429500" cy="2387600"/>
          </a:xfrm>
        </p:spPr>
        <p:txBody>
          <a:bodyPr anchor="b"/>
          <a:lstStyle>
            <a:lvl1pPr algn="ctr">
              <a:defRPr sz="6000"/>
            </a:lvl1pPr>
          </a:lstStyle>
          <a:p>
            <a:r>
              <a:rPr lang="en-US" smtClean="0"/>
              <a:t>Click to edit Master title style</a:t>
            </a:r>
            <a:endParaRPr lang="en-US"/>
          </a:p>
        </p:txBody>
      </p:sp>
      <p:sp>
        <p:nvSpPr>
          <p:cNvPr id="3" name="Subtitle 2"/>
          <p:cNvSpPr>
            <a:spLocks noGrp="1"/>
          </p:cNvSpPr>
          <p:nvPr>
            <p:ph type="subTitle" idx="1"/>
          </p:nvPr>
        </p:nvSpPr>
        <p:spPr>
          <a:xfrm>
            <a:off x="1238250" y="3602038"/>
            <a:ext cx="74295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B3BB89A-6326-4F6D-BCB9-4FED2985F8BA}" type="datetimeFigureOut">
              <a:rPr lang="en-US" smtClean="0">
                <a:solidFill>
                  <a:prstClr val="black">
                    <a:tint val="75000"/>
                  </a:prstClr>
                </a:solidFill>
              </a:rPr>
              <a:pPr/>
              <a:t>3/26/2020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3DC13E3-9F8A-4AA5-9CB2-246A4985441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2086655"/>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0003701-3215-7143-AD90-92AE936D79D9}"/>
              </a:ext>
            </a:extLst>
          </p:cNvPr>
          <p:cNvSpPr>
            <a:spLocks noGrp="1"/>
          </p:cNvSpPr>
          <p:nvPr>
            <p:ph type="title"/>
          </p:nvPr>
        </p:nvSpPr>
        <p:spPr>
          <a:xfrm>
            <a:off x="676275" y="1709742"/>
            <a:ext cx="8543925" cy="2852737"/>
          </a:xfrm>
        </p:spPr>
        <p:txBody>
          <a:bodyPr anchor="b"/>
          <a:lstStyle>
            <a:lvl1pPr>
              <a:defRPr sz="6000">
                <a:solidFill>
                  <a:schemeClr val="bg1"/>
                </a:solidFill>
              </a:defRPr>
            </a:lvl1pPr>
          </a:lstStyle>
          <a:p>
            <a:r>
              <a:rPr lang="en-US" dirty="0"/>
              <a:t>Click to edit Master title style</a:t>
            </a:r>
            <a:endParaRPr lang="x-none" dirty="0"/>
          </a:p>
        </p:txBody>
      </p:sp>
      <p:sp>
        <p:nvSpPr>
          <p:cNvPr id="3" name="Text Placeholder 2">
            <a:extLst>
              <a:ext uri="{FF2B5EF4-FFF2-40B4-BE49-F238E27FC236}">
                <a16:creationId xmlns:a16="http://schemas.microsoft.com/office/drawing/2014/main" xmlns="" id="{9EE6592C-9103-0F4D-A94B-4A2A1D7C1B68}"/>
              </a:ext>
            </a:extLst>
          </p:cNvPr>
          <p:cNvSpPr>
            <a:spLocks noGrp="1"/>
          </p:cNvSpPr>
          <p:nvPr>
            <p:ph type="body" idx="1"/>
          </p:nvPr>
        </p:nvSpPr>
        <p:spPr>
          <a:xfrm>
            <a:off x="676275" y="4589467"/>
            <a:ext cx="8543925" cy="1500187"/>
          </a:xfrm>
        </p:spPr>
        <p:txBody>
          <a:bodyPr/>
          <a:lstStyle>
            <a:lvl1pPr marL="0" indent="0">
              <a:buNone/>
              <a:defRPr sz="2400">
                <a:solidFill>
                  <a:schemeClr val="bg1"/>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Click to edit Master text styles</a:t>
            </a:r>
          </a:p>
        </p:txBody>
      </p:sp>
    </p:spTree>
    <p:extLst>
      <p:ext uri="{BB962C8B-B14F-4D97-AF65-F5344CB8AC3E}">
        <p14:creationId xmlns:p14="http://schemas.microsoft.com/office/powerpoint/2010/main" val="1180225954"/>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B3BB89A-6326-4F6D-BCB9-4FED2985F8BA}" type="datetimeFigureOut">
              <a:rPr lang="en-US" smtClean="0">
                <a:solidFill>
                  <a:prstClr val="black">
                    <a:tint val="75000"/>
                  </a:prstClr>
                </a:solidFill>
              </a:rPr>
              <a:pPr/>
              <a:t>3/26/2020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3DC13E3-9F8A-4AA5-9CB2-246A4985441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58573903"/>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675878" y="1709739"/>
            <a:ext cx="8543925" cy="2852737"/>
          </a:xfrm>
        </p:spPr>
        <p:txBody>
          <a:bodyPr anchor="b"/>
          <a:lstStyle>
            <a:lvl1pPr>
              <a:defRPr sz="6000"/>
            </a:lvl1pPr>
          </a:lstStyle>
          <a:p>
            <a:r>
              <a:rPr lang="en-US" smtClean="0"/>
              <a:t>Click to edit Master title style</a:t>
            </a:r>
            <a:endParaRPr lang="en-US"/>
          </a:p>
        </p:txBody>
      </p:sp>
      <p:sp>
        <p:nvSpPr>
          <p:cNvPr id="3" name="Text Placeholder 2"/>
          <p:cNvSpPr>
            <a:spLocks noGrp="1"/>
          </p:cNvSpPr>
          <p:nvPr>
            <p:ph type="body" idx="1"/>
          </p:nvPr>
        </p:nvSpPr>
        <p:spPr>
          <a:xfrm>
            <a:off x="675878" y="4589464"/>
            <a:ext cx="8543925"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B3BB89A-6326-4F6D-BCB9-4FED2985F8BA}" type="datetimeFigureOut">
              <a:rPr lang="en-US" smtClean="0">
                <a:solidFill>
                  <a:prstClr val="black">
                    <a:tint val="75000"/>
                  </a:prstClr>
                </a:solidFill>
              </a:rPr>
              <a:pPr/>
              <a:t>3/26/2020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3DC13E3-9F8A-4AA5-9CB2-246A4985441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9871668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681038" y="1825625"/>
            <a:ext cx="421005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5014913" y="1825625"/>
            <a:ext cx="4210050" cy="435133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B3BB89A-6326-4F6D-BCB9-4FED2985F8BA}" type="datetimeFigureOut">
              <a:rPr lang="en-US" smtClean="0">
                <a:solidFill>
                  <a:prstClr val="black">
                    <a:tint val="75000"/>
                  </a:prstClr>
                </a:solidFill>
              </a:rPr>
              <a:pPr/>
              <a:t>3/26/2020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3DC13E3-9F8A-4AA5-9CB2-246A4985441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97835872"/>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682328" y="365126"/>
            <a:ext cx="8543925" cy="1325563"/>
          </a:xfrm>
        </p:spPr>
        <p:txBody>
          <a:bodyPr/>
          <a:lstStyle/>
          <a:p>
            <a:r>
              <a:rPr lang="en-US" smtClean="0"/>
              <a:t>Click to edit Master title style</a:t>
            </a:r>
            <a:endParaRPr lang="en-US"/>
          </a:p>
        </p:txBody>
      </p:sp>
      <p:sp>
        <p:nvSpPr>
          <p:cNvPr id="3" name="Text Placeholder 2"/>
          <p:cNvSpPr>
            <a:spLocks noGrp="1"/>
          </p:cNvSpPr>
          <p:nvPr>
            <p:ph type="body" idx="1"/>
          </p:nvPr>
        </p:nvSpPr>
        <p:spPr>
          <a:xfrm>
            <a:off x="682328" y="1681163"/>
            <a:ext cx="4190702"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682328" y="2505075"/>
            <a:ext cx="4190702"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5014913" y="1681163"/>
            <a:ext cx="421134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5014913" y="2505075"/>
            <a:ext cx="4211340" cy="3684588"/>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B3BB89A-6326-4F6D-BCB9-4FED2985F8BA}" type="datetimeFigureOut">
              <a:rPr lang="en-US" smtClean="0">
                <a:solidFill>
                  <a:prstClr val="black">
                    <a:tint val="75000"/>
                  </a:prstClr>
                </a:solidFill>
              </a:rPr>
              <a:pPr/>
              <a:t>3/26/2020</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43DC13E3-9F8A-4AA5-9CB2-246A4985441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24317460"/>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B3BB89A-6326-4F6D-BCB9-4FED2985F8BA}" type="datetimeFigureOut">
              <a:rPr lang="en-US" smtClean="0">
                <a:solidFill>
                  <a:prstClr val="black">
                    <a:tint val="75000"/>
                  </a:prstClr>
                </a:solidFill>
              </a:rPr>
              <a:pPr/>
              <a:t>3/26/2020</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43DC13E3-9F8A-4AA5-9CB2-246A4985441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54208274"/>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B3BB89A-6326-4F6D-BCB9-4FED2985F8BA}" type="datetimeFigureOut">
              <a:rPr lang="en-US" smtClean="0">
                <a:solidFill>
                  <a:prstClr val="black">
                    <a:tint val="75000"/>
                  </a:prstClr>
                </a:solidFill>
              </a:rPr>
              <a:pPr/>
              <a:t>3/26/2020</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43DC13E3-9F8A-4AA5-9CB2-246A4985441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52033344"/>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US" smtClean="0"/>
              <a:t>Click to edit Master title style</a:t>
            </a:r>
            <a:endParaRPr lang="en-US"/>
          </a:p>
        </p:txBody>
      </p:sp>
      <p:sp>
        <p:nvSpPr>
          <p:cNvPr id="3" name="Content Placeholder 2"/>
          <p:cNvSpPr>
            <a:spLocks noGrp="1"/>
          </p:cNvSpPr>
          <p:nvPr>
            <p:ph idx="1"/>
          </p:nvPr>
        </p:nvSpPr>
        <p:spPr>
          <a:xfrm>
            <a:off x="4211340" y="987426"/>
            <a:ext cx="5014913"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B3BB89A-6326-4F6D-BCB9-4FED2985F8BA}" type="datetimeFigureOut">
              <a:rPr lang="en-US" smtClean="0">
                <a:solidFill>
                  <a:prstClr val="black">
                    <a:tint val="75000"/>
                  </a:prstClr>
                </a:solidFill>
              </a:rPr>
              <a:pPr/>
              <a:t>3/26/2020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3DC13E3-9F8A-4AA5-9CB2-246A4985441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764691394"/>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682328" y="457200"/>
            <a:ext cx="3194943" cy="1600200"/>
          </a:xfrm>
        </p:spPr>
        <p:txBody>
          <a:bodyPr anchor="b"/>
          <a:lstStyle>
            <a:lvl1pPr>
              <a:defRPr sz="3200"/>
            </a:lvl1pPr>
          </a:lstStyle>
          <a:p>
            <a:r>
              <a:rPr lang="en-US" smtClean="0"/>
              <a:t>Click to edit Master title style</a:t>
            </a:r>
            <a:endParaRPr lang="en-US"/>
          </a:p>
        </p:txBody>
      </p:sp>
      <p:sp>
        <p:nvSpPr>
          <p:cNvPr id="3" name="Picture Placeholder 2"/>
          <p:cNvSpPr>
            <a:spLocks noGrp="1"/>
          </p:cNvSpPr>
          <p:nvPr>
            <p:ph type="pic" idx="1"/>
          </p:nvPr>
        </p:nvSpPr>
        <p:spPr>
          <a:xfrm>
            <a:off x="4211340" y="987426"/>
            <a:ext cx="5014913"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682328" y="2057400"/>
            <a:ext cx="3194943"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B3BB89A-6326-4F6D-BCB9-4FED2985F8BA}" type="datetimeFigureOut">
              <a:rPr lang="en-US" smtClean="0">
                <a:solidFill>
                  <a:prstClr val="black">
                    <a:tint val="75000"/>
                  </a:prstClr>
                </a:solidFill>
              </a:rPr>
              <a:pPr/>
              <a:t>3/26/2020</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43DC13E3-9F8A-4AA5-9CB2-246A4985441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57725764"/>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B3BB89A-6326-4F6D-BCB9-4FED2985F8BA}" type="datetimeFigureOut">
              <a:rPr lang="en-US" smtClean="0">
                <a:solidFill>
                  <a:prstClr val="black">
                    <a:tint val="75000"/>
                  </a:prstClr>
                </a:solidFill>
              </a:rPr>
              <a:pPr/>
              <a:t>3/26/2020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3DC13E3-9F8A-4AA5-9CB2-246A4985441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23148759"/>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7088981" y="365125"/>
            <a:ext cx="2135981" cy="5811838"/>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681037" y="365125"/>
            <a:ext cx="6284119" cy="5811838"/>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B3BB89A-6326-4F6D-BCB9-4FED2985F8BA}" type="datetimeFigureOut">
              <a:rPr lang="en-US" smtClean="0">
                <a:solidFill>
                  <a:prstClr val="black">
                    <a:tint val="75000"/>
                  </a:prstClr>
                </a:solidFill>
              </a:rPr>
              <a:pPr/>
              <a:t>3/26/2020</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43DC13E3-9F8A-4AA5-9CB2-246A4985441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908453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83A2C9C6-FACF-1842-B6AC-8BBE8EBA1767}"/>
              </a:ext>
            </a:extLst>
          </p:cNvPr>
          <p:cNvSpPr>
            <a:spLocks noGrp="1"/>
          </p:cNvSpPr>
          <p:nvPr>
            <p:ph type="title"/>
          </p:nvPr>
        </p:nvSpPr>
        <p:spPr/>
        <p:txBody>
          <a:bodyPr/>
          <a:lstStyle/>
          <a:p>
            <a:r>
              <a:rPr lang="en-US"/>
              <a:t>Click to edit Master title style</a:t>
            </a:r>
            <a:endParaRPr lang="x-none"/>
          </a:p>
        </p:txBody>
      </p:sp>
      <p:sp>
        <p:nvSpPr>
          <p:cNvPr id="3" name="Content Placeholder 2">
            <a:extLst>
              <a:ext uri="{FF2B5EF4-FFF2-40B4-BE49-F238E27FC236}">
                <a16:creationId xmlns:a16="http://schemas.microsoft.com/office/drawing/2014/main" xmlns="" id="{33D9B479-6D2D-1F40-9A98-ABC0154DD792}"/>
              </a:ext>
            </a:extLst>
          </p:cNvPr>
          <p:cNvSpPr>
            <a:spLocks noGrp="1"/>
          </p:cNvSpPr>
          <p:nvPr>
            <p:ph sz="half" idx="1"/>
          </p:nvPr>
        </p:nvSpPr>
        <p:spPr>
          <a:xfrm>
            <a:off x="681040" y="1825625"/>
            <a:ext cx="4195762"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Content Placeholder 3">
            <a:extLst>
              <a:ext uri="{FF2B5EF4-FFF2-40B4-BE49-F238E27FC236}">
                <a16:creationId xmlns:a16="http://schemas.microsoft.com/office/drawing/2014/main" xmlns="" id="{6E74BF8D-3362-4641-913E-53C7647CCA52}"/>
              </a:ext>
            </a:extLst>
          </p:cNvPr>
          <p:cNvSpPr>
            <a:spLocks noGrp="1"/>
          </p:cNvSpPr>
          <p:nvPr>
            <p:ph sz="half" idx="2"/>
          </p:nvPr>
        </p:nvSpPr>
        <p:spPr>
          <a:xfrm>
            <a:off x="5029200" y="1825625"/>
            <a:ext cx="4195763"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Tree>
    <p:extLst>
      <p:ext uri="{BB962C8B-B14F-4D97-AF65-F5344CB8AC3E}">
        <p14:creationId xmlns:p14="http://schemas.microsoft.com/office/powerpoint/2010/main" val="328410111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objOnly">
  <p:cSld name="Content">
    <p:spTree>
      <p:nvGrpSpPr>
        <p:cNvPr id="1" name=""/>
        <p:cNvGrpSpPr/>
        <p:nvPr/>
      </p:nvGrpSpPr>
      <p:grpSpPr>
        <a:xfrm>
          <a:off x="0" y="0"/>
          <a:ext cx="0" cy="0"/>
          <a:chOff x="0" y="0"/>
          <a:chExt cx="0" cy="0"/>
        </a:xfrm>
      </p:grpSpPr>
      <p:sp>
        <p:nvSpPr>
          <p:cNvPr id="2" name="Content Placeholder 1"/>
          <p:cNvSpPr>
            <a:spLocks noGrp="1"/>
          </p:cNvSpPr>
          <p:nvPr>
            <p:ph/>
          </p:nvPr>
        </p:nvSpPr>
        <p:spPr>
          <a:xfrm>
            <a:off x="194337" y="133350"/>
            <a:ext cx="9525926" cy="657225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3" name="Rectangle 4"/>
          <p:cNvSpPr>
            <a:spLocks noGrp="1" noChangeArrowheads="1"/>
          </p:cNvSpPr>
          <p:nvPr>
            <p:ph type="sldNum" sz="quarter" idx="10"/>
          </p:nvPr>
        </p:nvSpPr>
        <p:spPr>
          <a:ln/>
        </p:spPr>
        <p:txBody>
          <a:bodyPr/>
          <a:lstStyle>
            <a:lvl1pPr>
              <a:defRPr/>
            </a:lvl1pPr>
          </a:lstStyle>
          <a:p>
            <a:fld id="{CF750649-D70D-48CB-8E64-AA56A5F4C76D}"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84125004"/>
      </p:ext>
    </p:extLst>
  </p:cSld>
  <p:clrMapOvr>
    <a:masterClrMapping/>
  </p:clrMapOvr>
  <p:transition spd="med"/>
</p:sldLayout>
</file>

<file path=ppt/slideLayouts/slideLayout41.xml><?xml version="1.0" encoding="utf-8"?>
<p:sldLayout xmlns:a="http://schemas.openxmlformats.org/drawingml/2006/main" xmlns:r="http://schemas.openxmlformats.org/officeDocument/2006/relationships" xmlns:p="http://schemas.openxmlformats.org/presentationml/2006/main" type="tbl">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761869" y="133350"/>
            <a:ext cx="8896482" cy="857250"/>
          </a:xfrm>
        </p:spPr>
        <p:txBody>
          <a:bodyPr/>
          <a:lstStyle/>
          <a:p>
            <a:r>
              <a:rPr lang="en-US" smtClean="0"/>
              <a:t>Click to edit Master title style</a:t>
            </a:r>
            <a:endParaRPr lang="en-US"/>
          </a:p>
        </p:txBody>
      </p:sp>
      <p:sp>
        <p:nvSpPr>
          <p:cNvPr id="3" name="Table Placeholder 2"/>
          <p:cNvSpPr>
            <a:spLocks noGrp="1"/>
          </p:cNvSpPr>
          <p:nvPr>
            <p:ph type="tbl" idx="1"/>
          </p:nvPr>
        </p:nvSpPr>
        <p:spPr>
          <a:xfrm>
            <a:off x="194337" y="1282700"/>
            <a:ext cx="9525926" cy="5422900"/>
          </a:xfrm>
        </p:spPr>
        <p:txBody>
          <a:bodyPr/>
          <a:lstStyle/>
          <a:p>
            <a:pPr lvl="0"/>
            <a:endParaRPr lang="en-US" noProof="0" smtClean="0"/>
          </a:p>
        </p:txBody>
      </p:sp>
      <p:sp>
        <p:nvSpPr>
          <p:cNvPr id="4" name="Rectangle 4"/>
          <p:cNvSpPr>
            <a:spLocks noGrp="1" noChangeArrowheads="1"/>
          </p:cNvSpPr>
          <p:nvPr>
            <p:ph type="sldNum" sz="quarter" idx="10"/>
          </p:nvPr>
        </p:nvSpPr>
        <p:spPr>
          <a:ln/>
        </p:spPr>
        <p:txBody>
          <a:bodyPr/>
          <a:lstStyle>
            <a:lvl1pPr>
              <a:defRPr/>
            </a:lvl1pPr>
          </a:lstStyle>
          <a:p>
            <a:fld id="{9CE19842-93E7-4234-A911-092DBB6666BB}" type="slidenum">
              <a:rPr lang="en-US">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09383511"/>
      </p:ext>
    </p:extLst>
  </p:cSld>
  <p:clrMapOvr>
    <a:masterClrMapping/>
  </p:clrMapOvr>
  <p:transition spd="med"/>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932493EB-C50A-FB40-93FF-DF1CBC352859}"/>
              </a:ext>
            </a:extLst>
          </p:cNvPr>
          <p:cNvSpPr>
            <a:spLocks noGrp="1"/>
          </p:cNvSpPr>
          <p:nvPr>
            <p:ph type="title"/>
          </p:nvPr>
        </p:nvSpPr>
        <p:spPr>
          <a:xfrm>
            <a:off x="344489" y="1"/>
            <a:ext cx="8543925" cy="908720"/>
          </a:xfrm>
        </p:spPr>
        <p:txBody>
          <a:bodyPr/>
          <a:lstStyle/>
          <a:p>
            <a:r>
              <a:rPr lang="en-US" dirty="0"/>
              <a:t>Click to edit Master title style</a:t>
            </a:r>
            <a:endParaRPr lang="x-none" dirty="0"/>
          </a:p>
        </p:txBody>
      </p:sp>
      <p:sp>
        <p:nvSpPr>
          <p:cNvPr id="3" name="Text Placeholder 2">
            <a:extLst>
              <a:ext uri="{FF2B5EF4-FFF2-40B4-BE49-F238E27FC236}">
                <a16:creationId xmlns:a16="http://schemas.microsoft.com/office/drawing/2014/main" xmlns="" id="{9EB9AC9A-1190-BB48-8C95-7EA9ECCF909C}"/>
              </a:ext>
            </a:extLst>
          </p:cNvPr>
          <p:cNvSpPr>
            <a:spLocks noGrp="1"/>
          </p:cNvSpPr>
          <p:nvPr>
            <p:ph type="body" idx="1"/>
          </p:nvPr>
        </p:nvSpPr>
        <p:spPr>
          <a:xfrm>
            <a:off x="682625" y="1681163"/>
            <a:ext cx="4191000"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xmlns="" id="{8B086232-A6CF-0844-A98D-4B5B4D0216A3}"/>
              </a:ext>
            </a:extLst>
          </p:cNvPr>
          <p:cNvSpPr>
            <a:spLocks noGrp="1"/>
          </p:cNvSpPr>
          <p:nvPr>
            <p:ph sz="half" idx="2"/>
          </p:nvPr>
        </p:nvSpPr>
        <p:spPr>
          <a:xfrm>
            <a:off x="682625" y="2505075"/>
            <a:ext cx="4191000"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5" name="Text Placeholder 4">
            <a:extLst>
              <a:ext uri="{FF2B5EF4-FFF2-40B4-BE49-F238E27FC236}">
                <a16:creationId xmlns:a16="http://schemas.microsoft.com/office/drawing/2014/main" xmlns="" id="{638C76A6-83F7-EC47-9E47-EAD7734AE882}"/>
              </a:ext>
            </a:extLst>
          </p:cNvPr>
          <p:cNvSpPr>
            <a:spLocks noGrp="1"/>
          </p:cNvSpPr>
          <p:nvPr>
            <p:ph type="body" sz="quarter" idx="3"/>
          </p:nvPr>
        </p:nvSpPr>
        <p:spPr>
          <a:xfrm>
            <a:off x="5014915" y="1681163"/>
            <a:ext cx="421163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xmlns="" id="{953315E3-AA05-C448-BAC0-3FF00B6424CE}"/>
              </a:ext>
            </a:extLst>
          </p:cNvPr>
          <p:cNvSpPr>
            <a:spLocks noGrp="1"/>
          </p:cNvSpPr>
          <p:nvPr>
            <p:ph sz="quarter" idx="4"/>
          </p:nvPr>
        </p:nvSpPr>
        <p:spPr>
          <a:xfrm>
            <a:off x="5014915" y="2505075"/>
            <a:ext cx="421163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Tree>
    <p:extLst>
      <p:ext uri="{BB962C8B-B14F-4D97-AF65-F5344CB8AC3E}">
        <p14:creationId xmlns:p14="http://schemas.microsoft.com/office/powerpoint/2010/main" val="28521173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F14080D5-58F1-C847-93C6-E34ED5053C5B}"/>
              </a:ext>
            </a:extLst>
          </p:cNvPr>
          <p:cNvSpPr>
            <a:spLocks noGrp="1"/>
          </p:cNvSpPr>
          <p:nvPr>
            <p:ph type="title"/>
          </p:nvPr>
        </p:nvSpPr>
        <p:spPr/>
        <p:txBody>
          <a:bodyPr/>
          <a:lstStyle/>
          <a:p>
            <a:r>
              <a:rPr lang="en-US"/>
              <a:t>Click to edit Master title style</a:t>
            </a:r>
            <a:endParaRPr lang="x-none"/>
          </a:p>
        </p:txBody>
      </p:sp>
    </p:spTree>
    <p:extLst>
      <p:ext uri="{BB962C8B-B14F-4D97-AF65-F5344CB8AC3E}">
        <p14:creationId xmlns:p14="http://schemas.microsoft.com/office/powerpoint/2010/main" val="1428864100"/>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Tree>
    <p:extLst>
      <p:ext uri="{BB962C8B-B14F-4D97-AF65-F5344CB8AC3E}">
        <p14:creationId xmlns:p14="http://schemas.microsoft.com/office/powerpoint/2010/main" val="1976267368"/>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64F08ED7-F418-4547-BBE1-F9230B5FCAE8}"/>
              </a:ext>
            </a:extLst>
          </p:cNvPr>
          <p:cNvSpPr>
            <a:spLocks noGrp="1"/>
          </p:cNvSpPr>
          <p:nvPr>
            <p:ph type="title"/>
          </p:nvPr>
        </p:nvSpPr>
        <p:spPr>
          <a:xfrm>
            <a:off x="682625" y="457200"/>
            <a:ext cx="3194050" cy="1600200"/>
          </a:xfrm>
        </p:spPr>
        <p:txBody>
          <a:bodyPr anchor="b"/>
          <a:lstStyle>
            <a:lvl1pPr>
              <a:defRPr sz="3200"/>
            </a:lvl1pPr>
          </a:lstStyle>
          <a:p>
            <a:r>
              <a:rPr lang="en-US"/>
              <a:t>Click to edit Master title style</a:t>
            </a:r>
            <a:endParaRPr lang="x-none"/>
          </a:p>
        </p:txBody>
      </p:sp>
      <p:sp>
        <p:nvSpPr>
          <p:cNvPr id="3" name="Content Placeholder 2">
            <a:extLst>
              <a:ext uri="{FF2B5EF4-FFF2-40B4-BE49-F238E27FC236}">
                <a16:creationId xmlns:a16="http://schemas.microsoft.com/office/drawing/2014/main" xmlns="" id="{D0CDE33A-CE0B-2E46-AC6B-D330AEC59CC9}"/>
              </a:ext>
            </a:extLst>
          </p:cNvPr>
          <p:cNvSpPr>
            <a:spLocks noGrp="1"/>
          </p:cNvSpPr>
          <p:nvPr>
            <p:ph idx="1"/>
          </p:nvPr>
        </p:nvSpPr>
        <p:spPr>
          <a:xfrm>
            <a:off x="4211640" y="987429"/>
            <a:ext cx="5014912"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x-none"/>
          </a:p>
        </p:txBody>
      </p:sp>
      <p:sp>
        <p:nvSpPr>
          <p:cNvPr id="4" name="Text Placeholder 3">
            <a:extLst>
              <a:ext uri="{FF2B5EF4-FFF2-40B4-BE49-F238E27FC236}">
                <a16:creationId xmlns:a16="http://schemas.microsoft.com/office/drawing/2014/main" xmlns="" id="{8BCC25A2-A0F3-3A4A-B822-5D5CAD7BF66E}"/>
              </a:ext>
            </a:extLst>
          </p:cNvPr>
          <p:cNvSpPr>
            <a:spLocks noGrp="1"/>
          </p:cNvSpPr>
          <p:nvPr>
            <p:ph type="body" sz="half" idx="2"/>
          </p:nvPr>
        </p:nvSpPr>
        <p:spPr>
          <a:xfrm>
            <a:off x="682625" y="2057400"/>
            <a:ext cx="3194050"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Tree>
    <p:extLst>
      <p:ext uri="{BB962C8B-B14F-4D97-AF65-F5344CB8AC3E}">
        <p14:creationId xmlns:p14="http://schemas.microsoft.com/office/powerpoint/2010/main" val="2252700839"/>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xmlns="" id="{DC3F99D5-488D-784D-991D-2179F16B27F0}"/>
              </a:ext>
            </a:extLst>
          </p:cNvPr>
          <p:cNvSpPr>
            <a:spLocks noGrp="1"/>
          </p:cNvSpPr>
          <p:nvPr>
            <p:ph type="title"/>
          </p:nvPr>
        </p:nvSpPr>
        <p:spPr>
          <a:xfrm>
            <a:off x="682625" y="457200"/>
            <a:ext cx="3194050" cy="1600200"/>
          </a:xfrm>
        </p:spPr>
        <p:txBody>
          <a:bodyPr anchor="b"/>
          <a:lstStyle>
            <a:lvl1pPr>
              <a:defRPr sz="3200"/>
            </a:lvl1pPr>
          </a:lstStyle>
          <a:p>
            <a:r>
              <a:rPr lang="en-US"/>
              <a:t>Click to edit Master title style</a:t>
            </a:r>
            <a:endParaRPr lang="x-none"/>
          </a:p>
        </p:txBody>
      </p:sp>
      <p:sp>
        <p:nvSpPr>
          <p:cNvPr id="3" name="Picture Placeholder 2">
            <a:extLst>
              <a:ext uri="{FF2B5EF4-FFF2-40B4-BE49-F238E27FC236}">
                <a16:creationId xmlns:a16="http://schemas.microsoft.com/office/drawing/2014/main" xmlns="" id="{2C85EDF8-1684-6A4D-898D-0041AFB8367C}"/>
              </a:ext>
            </a:extLst>
          </p:cNvPr>
          <p:cNvSpPr>
            <a:spLocks noGrp="1"/>
          </p:cNvSpPr>
          <p:nvPr>
            <p:ph type="pic" idx="1"/>
          </p:nvPr>
        </p:nvSpPr>
        <p:spPr>
          <a:xfrm>
            <a:off x="4211640" y="987429"/>
            <a:ext cx="5014912"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x-none"/>
          </a:p>
        </p:txBody>
      </p:sp>
      <p:sp>
        <p:nvSpPr>
          <p:cNvPr id="4" name="Text Placeholder 3">
            <a:extLst>
              <a:ext uri="{FF2B5EF4-FFF2-40B4-BE49-F238E27FC236}">
                <a16:creationId xmlns:a16="http://schemas.microsoft.com/office/drawing/2014/main" xmlns="" id="{06B75487-9B22-E641-9A02-D5D5E7546F6C}"/>
              </a:ext>
            </a:extLst>
          </p:cNvPr>
          <p:cNvSpPr>
            <a:spLocks noGrp="1"/>
          </p:cNvSpPr>
          <p:nvPr>
            <p:ph type="body" sz="half" idx="2"/>
          </p:nvPr>
        </p:nvSpPr>
        <p:spPr>
          <a:xfrm>
            <a:off x="682625" y="2057400"/>
            <a:ext cx="3194050"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xmlns="" id="{B6F6BC91-2831-9F40-A09A-03F5BE738864}"/>
              </a:ext>
            </a:extLst>
          </p:cNvPr>
          <p:cNvSpPr>
            <a:spLocks noGrp="1"/>
          </p:cNvSpPr>
          <p:nvPr>
            <p:ph type="dt" sz="half" idx="10"/>
          </p:nvPr>
        </p:nvSpPr>
        <p:spPr>
          <a:xfrm>
            <a:off x="681038" y="6356354"/>
            <a:ext cx="2228850" cy="365125"/>
          </a:xfrm>
          <a:prstGeom prst="rect">
            <a:avLst/>
          </a:prstGeom>
        </p:spPr>
        <p:txBody>
          <a:bodyPr/>
          <a:lstStyle/>
          <a:p>
            <a:fld id="{FA9E3B26-DE00-B04F-A8A1-C59B5066050A}" type="datetimeFigureOut">
              <a:rPr lang="x-none" smtClean="0"/>
              <a:t>3/26/2020</a:t>
            </a:fld>
            <a:endParaRPr lang="x-none"/>
          </a:p>
        </p:txBody>
      </p:sp>
      <p:sp>
        <p:nvSpPr>
          <p:cNvPr id="6" name="Footer Placeholder 5">
            <a:extLst>
              <a:ext uri="{FF2B5EF4-FFF2-40B4-BE49-F238E27FC236}">
                <a16:creationId xmlns:a16="http://schemas.microsoft.com/office/drawing/2014/main" xmlns="" id="{BB497B4C-4202-B043-9DE7-25325BFAFE9F}"/>
              </a:ext>
            </a:extLst>
          </p:cNvPr>
          <p:cNvSpPr>
            <a:spLocks noGrp="1"/>
          </p:cNvSpPr>
          <p:nvPr>
            <p:ph type="ftr" sz="quarter" idx="11"/>
          </p:nvPr>
        </p:nvSpPr>
        <p:spPr>
          <a:xfrm>
            <a:off x="3281363" y="6356354"/>
            <a:ext cx="3343275" cy="365125"/>
          </a:xfrm>
          <a:prstGeom prst="rect">
            <a:avLst/>
          </a:prstGeom>
        </p:spPr>
        <p:txBody>
          <a:bodyPr/>
          <a:lstStyle/>
          <a:p>
            <a:endParaRPr lang="x-none"/>
          </a:p>
        </p:txBody>
      </p:sp>
      <p:sp>
        <p:nvSpPr>
          <p:cNvPr id="7" name="Slide Number Placeholder 6">
            <a:extLst>
              <a:ext uri="{FF2B5EF4-FFF2-40B4-BE49-F238E27FC236}">
                <a16:creationId xmlns:a16="http://schemas.microsoft.com/office/drawing/2014/main" xmlns="" id="{DC2EBE8F-BD16-4F43-A20A-78C8C9A0F226}"/>
              </a:ext>
            </a:extLst>
          </p:cNvPr>
          <p:cNvSpPr>
            <a:spLocks noGrp="1"/>
          </p:cNvSpPr>
          <p:nvPr>
            <p:ph type="sldNum" sz="quarter" idx="12"/>
          </p:nvPr>
        </p:nvSpPr>
        <p:spPr>
          <a:xfrm>
            <a:off x="6996113" y="6356354"/>
            <a:ext cx="2228850" cy="365125"/>
          </a:xfrm>
          <a:prstGeom prst="rect">
            <a:avLst/>
          </a:prstGeom>
        </p:spPr>
        <p:txBody>
          <a:bodyPr/>
          <a:lstStyle/>
          <a:p>
            <a:fld id="{049B4E73-2FA4-2344-A03B-F3D2C6535711}" type="slidenum">
              <a:rPr lang="x-none" smtClean="0"/>
              <a:t>‹#›</a:t>
            </a:fld>
            <a:endParaRPr lang="x-none"/>
          </a:p>
        </p:txBody>
      </p:sp>
    </p:spTree>
    <p:extLst>
      <p:ext uri="{BB962C8B-B14F-4D97-AF65-F5344CB8AC3E}">
        <p14:creationId xmlns:p14="http://schemas.microsoft.com/office/powerpoint/2010/main" val="3027231097"/>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image" Target="../media/image1.png"/><Relationship Id="rId2" Type="http://schemas.openxmlformats.org/officeDocument/2006/relationships/slideLayout" Target="../slideLayouts/slideLayout2.xml"/><Relationship Id="rId16" Type="http://schemas.openxmlformats.org/officeDocument/2006/relationships/theme" Target="../theme/theme1.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3.xml"/><Relationship Id="rId13" Type="http://schemas.openxmlformats.org/officeDocument/2006/relationships/slideLayout" Target="../slideLayouts/slideLayout28.xml"/><Relationship Id="rId3" Type="http://schemas.openxmlformats.org/officeDocument/2006/relationships/slideLayout" Target="../slideLayouts/slideLayout18.xml"/><Relationship Id="rId7" Type="http://schemas.openxmlformats.org/officeDocument/2006/relationships/slideLayout" Target="../slideLayouts/slideLayout22.xml"/><Relationship Id="rId12" Type="http://schemas.openxmlformats.org/officeDocument/2006/relationships/slideLayout" Target="../slideLayouts/slideLayout27.xml"/><Relationship Id="rId2" Type="http://schemas.openxmlformats.org/officeDocument/2006/relationships/slideLayout" Target="../slideLayouts/slideLayout17.xml"/><Relationship Id="rId1" Type="http://schemas.openxmlformats.org/officeDocument/2006/relationships/slideLayout" Target="../slideLayouts/slideLayout16.xml"/><Relationship Id="rId6" Type="http://schemas.openxmlformats.org/officeDocument/2006/relationships/slideLayout" Target="../slideLayouts/slideLayout21.xml"/><Relationship Id="rId11" Type="http://schemas.openxmlformats.org/officeDocument/2006/relationships/slideLayout" Target="../slideLayouts/slideLayout26.xml"/><Relationship Id="rId5" Type="http://schemas.openxmlformats.org/officeDocument/2006/relationships/slideLayout" Target="../slideLayouts/slideLayout20.xml"/><Relationship Id="rId10" Type="http://schemas.openxmlformats.org/officeDocument/2006/relationships/slideLayout" Target="../slideLayouts/slideLayout25.xml"/><Relationship Id="rId4" Type="http://schemas.openxmlformats.org/officeDocument/2006/relationships/slideLayout" Target="../slideLayouts/slideLayout19.xml"/><Relationship Id="rId9" Type="http://schemas.openxmlformats.org/officeDocument/2006/relationships/slideLayout" Target="../slideLayouts/slideLayout24.xml"/><Relationship Id="rId14" Type="http://schemas.openxmlformats.org/officeDocument/2006/relationships/theme" Target="../theme/theme2.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6.xml"/><Relationship Id="rId13" Type="http://schemas.openxmlformats.org/officeDocument/2006/relationships/slideLayout" Target="../slideLayouts/slideLayout41.xml"/><Relationship Id="rId3" Type="http://schemas.openxmlformats.org/officeDocument/2006/relationships/slideLayout" Target="../slideLayouts/slideLayout31.xml"/><Relationship Id="rId7" Type="http://schemas.openxmlformats.org/officeDocument/2006/relationships/slideLayout" Target="../slideLayouts/slideLayout35.xml"/><Relationship Id="rId12" Type="http://schemas.openxmlformats.org/officeDocument/2006/relationships/slideLayout" Target="../slideLayouts/slideLayout40.xml"/><Relationship Id="rId2" Type="http://schemas.openxmlformats.org/officeDocument/2006/relationships/slideLayout" Target="../slideLayouts/slideLayout30.xml"/><Relationship Id="rId1" Type="http://schemas.openxmlformats.org/officeDocument/2006/relationships/slideLayout" Target="../slideLayouts/slideLayout29.xml"/><Relationship Id="rId6" Type="http://schemas.openxmlformats.org/officeDocument/2006/relationships/slideLayout" Target="../slideLayouts/slideLayout34.xml"/><Relationship Id="rId11" Type="http://schemas.openxmlformats.org/officeDocument/2006/relationships/slideLayout" Target="../slideLayouts/slideLayout39.xml"/><Relationship Id="rId5" Type="http://schemas.openxmlformats.org/officeDocument/2006/relationships/slideLayout" Target="../slideLayouts/slideLayout33.xml"/><Relationship Id="rId10" Type="http://schemas.openxmlformats.org/officeDocument/2006/relationships/slideLayout" Target="../slideLayouts/slideLayout38.xml"/><Relationship Id="rId4" Type="http://schemas.openxmlformats.org/officeDocument/2006/relationships/slideLayout" Target="../slideLayouts/slideLayout32.xml"/><Relationship Id="rId9" Type="http://schemas.openxmlformats.org/officeDocument/2006/relationships/slideLayout" Target="../slideLayouts/slideLayout37.xml"/><Relationship Id="rId14" Type="http://schemas.openxmlformats.org/officeDocument/2006/relationships/theme" Target="../theme/theme3.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17">
            <a:lum/>
          </a:blip>
          <a:srcRect/>
          <a:stretch>
            <a:fillRect/>
          </a:stretch>
        </a:blipFill>
        <a:effectLst/>
      </p:bgPr>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xmlns="" id="{67C9F0CA-C56D-4F42-8CDE-A7207B4AFBE1}"/>
              </a:ext>
            </a:extLst>
          </p:cNvPr>
          <p:cNvSpPr>
            <a:spLocks noGrp="1"/>
          </p:cNvSpPr>
          <p:nvPr>
            <p:ph type="title"/>
          </p:nvPr>
        </p:nvSpPr>
        <p:spPr>
          <a:xfrm>
            <a:off x="344490" y="1"/>
            <a:ext cx="8399909" cy="908720"/>
          </a:xfrm>
          <a:prstGeom prst="rect">
            <a:avLst/>
          </a:prstGeom>
        </p:spPr>
        <p:txBody>
          <a:bodyPr vert="horz" lIns="91440" tIns="45720" rIns="91440" bIns="45720" rtlCol="0" anchor="ctr">
            <a:normAutofit/>
          </a:bodyPr>
          <a:lstStyle/>
          <a:p>
            <a:r>
              <a:rPr lang="en-US" dirty="0"/>
              <a:t>Click to edit Master title style</a:t>
            </a:r>
            <a:endParaRPr lang="x-none" dirty="0"/>
          </a:p>
        </p:txBody>
      </p:sp>
      <p:sp>
        <p:nvSpPr>
          <p:cNvPr id="3" name="Text Placeholder 2">
            <a:extLst>
              <a:ext uri="{FF2B5EF4-FFF2-40B4-BE49-F238E27FC236}">
                <a16:creationId xmlns:a16="http://schemas.microsoft.com/office/drawing/2014/main" xmlns="" id="{2C16DA3A-D44A-F940-BC57-9E1A12BBCB0B}"/>
              </a:ext>
            </a:extLst>
          </p:cNvPr>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endParaRPr lang="x-none" dirty="0"/>
          </a:p>
        </p:txBody>
      </p:sp>
    </p:spTree>
    <p:extLst>
      <p:ext uri="{BB962C8B-B14F-4D97-AF65-F5344CB8AC3E}">
        <p14:creationId xmlns:p14="http://schemas.microsoft.com/office/powerpoint/2010/main" val="3435966814"/>
      </p:ext>
    </p:extLst>
  </p:cSld>
  <p:clrMap bg1="lt1" tx1="dk1" bg2="lt2" tx2="dk2" accent1="accent1" accent2="accent2" accent3="accent3" accent4="accent4" accent5="accent5" accent6="accent6" hlink="hlink" folHlink="folHlink"/>
  <p:sldLayoutIdLst>
    <p:sldLayoutId id="2147483657" r:id="rId1"/>
    <p:sldLayoutId id="2147483658" r:id="rId2"/>
    <p:sldLayoutId id="2147483659" r:id="rId3"/>
    <p:sldLayoutId id="2147483660" r:id="rId4"/>
    <p:sldLayoutId id="2147483661" r:id="rId5"/>
    <p:sldLayoutId id="2147483662" r:id="rId6"/>
    <p:sldLayoutId id="2147483663" r:id="rId7"/>
    <p:sldLayoutId id="2147483664" r:id="rId8"/>
    <p:sldLayoutId id="2147483665" r:id="rId9"/>
    <p:sldLayoutId id="2147483666" r:id="rId10"/>
    <p:sldLayoutId id="2147483667" r:id="rId11"/>
    <p:sldLayoutId id="2147483649" r:id="rId12"/>
    <p:sldLayoutId id="2147483652" r:id="rId13"/>
    <p:sldLayoutId id="2147483653" r:id="rId14"/>
    <p:sldLayoutId id="2147483669" r:id="rId15"/>
  </p:sldLayoutIdLst>
  <p:txStyles>
    <p:titleStyle>
      <a:lvl1pPr algn="l" defTabSz="914400" rtl="0" eaLnBrk="1" latinLnBrk="0" hangingPunct="1">
        <a:lnSpc>
          <a:spcPct val="90000"/>
        </a:lnSpc>
        <a:spcBef>
          <a:spcPct val="0"/>
        </a:spcBef>
        <a:buNone/>
        <a:defRPr sz="4400" kern="1200">
          <a:solidFill>
            <a:srgbClr val="0070C0"/>
          </a:solidFill>
          <a:latin typeface="Tahoma" panose="020B0604030504040204" pitchFamily="34" charset="0"/>
          <a:ea typeface="Tahoma" panose="020B0604030504040204" pitchFamily="34" charset="0"/>
          <a:cs typeface="Tahoma" panose="020B0604030504040204" pitchFamily="34" charset="0"/>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Tahoma" panose="020B0604030504040204" pitchFamily="34" charset="0"/>
          <a:ea typeface="Tahoma" panose="020B0604030504040204" pitchFamily="34" charset="0"/>
          <a:cs typeface="Tahoma" panose="020B0604030504040204" pitchFamily="34" charset="0"/>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Tahoma" panose="020B0604030504040204" pitchFamily="34" charset="0"/>
          <a:ea typeface="Tahoma" panose="020B0604030504040204" pitchFamily="34" charset="0"/>
          <a:cs typeface="Tahoma" panose="020B0604030504040204" pitchFamily="34" charset="0"/>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Tahoma" panose="020B0604030504040204" pitchFamily="34" charset="0"/>
          <a:ea typeface="Tahoma" panose="020B0604030504040204" pitchFamily="34" charset="0"/>
          <a:cs typeface="Tahoma" panose="020B0604030504040204" pitchFamily="34" charset="0"/>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Tahoma" panose="020B0604030504040204" pitchFamily="34" charset="0"/>
          <a:ea typeface="Tahoma" panose="020B0604030504040204" pitchFamily="34" charset="0"/>
          <a:cs typeface="Tahoma" panose="020B0604030504040204" pitchFamily="34" charset="0"/>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x-none"/>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9"/>
            <a:ext cx="8543925"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81038" y="6356355"/>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B3BB89A-6326-4F6D-BCB9-4FED2985F8BA}" type="datetimeFigureOut">
              <a:rPr lang="en-US" smtClean="0">
                <a:solidFill>
                  <a:prstClr val="black">
                    <a:tint val="75000"/>
                  </a:prstClr>
                </a:solidFill>
              </a:rPr>
              <a:pPr/>
              <a:t>3/26/2020</a:t>
            </a:fld>
            <a:endParaRPr lang="en-US">
              <a:solidFill>
                <a:prstClr val="black">
                  <a:tint val="75000"/>
                </a:prstClr>
              </a:solidFill>
            </a:endParaRPr>
          </a:p>
        </p:txBody>
      </p:sp>
      <p:sp>
        <p:nvSpPr>
          <p:cNvPr id="5" name="Footer Placeholder 4"/>
          <p:cNvSpPr>
            <a:spLocks noGrp="1"/>
          </p:cNvSpPr>
          <p:nvPr>
            <p:ph type="ftr" sz="quarter" idx="3"/>
          </p:nvPr>
        </p:nvSpPr>
        <p:spPr>
          <a:xfrm>
            <a:off x="3281363" y="6356355"/>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996113" y="6356355"/>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DC13E3-9F8A-4AA5-9CB2-246A4985441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89419463"/>
      </p:ext>
    </p:extLst>
  </p:cSld>
  <p:clrMap bg1="lt1" tx1="dk1" bg2="lt2" tx2="dk2" accent1="accent1" accent2="accent2" accent3="accent3" accent4="accent4" accent5="accent5" accent6="accent6" hlink="hlink" folHlink="folHlink"/>
  <p:sldLayoutIdLst>
    <p:sldLayoutId id="2147483671" r:id="rId1"/>
    <p:sldLayoutId id="2147483672" r:id="rId2"/>
    <p:sldLayoutId id="2147483673" r:id="rId3"/>
    <p:sldLayoutId id="2147483674" r:id="rId4"/>
    <p:sldLayoutId id="2147483675" r:id="rId5"/>
    <p:sldLayoutId id="2147483676" r:id="rId6"/>
    <p:sldLayoutId id="2147483677" r:id="rId7"/>
    <p:sldLayoutId id="2147483678" r:id="rId8"/>
    <p:sldLayoutId id="2147483679" r:id="rId9"/>
    <p:sldLayoutId id="2147483680" r:id="rId10"/>
    <p:sldLayoutId id="2147483681" r:id="rId11"/>
    <p:sldLayoutId id="2147483682" r:id="rId12"/>
    <p:sldLayoutId id="2147483683"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681038" y="365126"/>
            <a:ext cx="8543925" cy="1325563"/>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681038" y="1825625"/>
            <a:ext cx="8543925" cy="4351338"/>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681038" y="6356351"/>
            <a:ext cx="222885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B3BB89A-6326-4F6D-BCB9-4FED2985F8BA}" type="datetimeFigureOut">
              <a:rPr lang="en-US" smtClean="0">
                <a:solidFill>
                  <a:prstClr val="black">
                    <a:tint val="75000"/>
                  </a:prstClr>
                </a:solidFill>
              </a:rPr>
              <a:pPr/>
              <a:t>3/26/2020</a:t>
            </a:fld>
            <a:endParaRPr lang="en-US">
              <a:solidFill>
                <a:prstClr val="black">
                  <a:tint val="75000"/>
                </a:prstClr>
              </a:solidFill>
            </a:endParaRPr>
          </a:p>
        </p:txBody>
      </p:sp>
      <p:sp>
        <p:nvSpPr>
          <p:cNvPr id="5" name="Footer Placeholder 4"/>
          <p:cNvSpPr>
            <a:spLocks noGrp="1"/>
          </p:cNvSpPr>
          <p:nvPr>
            <p:ph type="ftr" sz="quarter" idx="3"/>
          </p:nvPr>
        </p:nvSpPr>
        <p:spPr>
          <a:xfrm>
            <a:off x="3281363" y="6356351"/>
            <a:ext cx="3343275"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996113" y="6356351"/>
            <a:ext cx="222885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43DC13E3-9F8A-4AA5-9CB2-246A49854416}"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897986371"/>
      </p:ext>
    </p:extLst>
  </p:cSld>
  <p:clrMap bg1="lt1" tx1="dk1" bg2="lt2" tx2="dk2" accent1="accent1" accent2="accent2" accent3="accent3" accent4="accent4" accent5="accent5" accent6="accent6" hlink="hlink" folHlink="folHlink"/>
  <p:sldLayoutIdLst>
    <p:sldLayoutId id="2147483685" r:id="rId1"/>
    <p:sldLayoutId id="2147483686" r:id="rId2"/>
    <p:sldLayoutId id="2147483687" r:id="rId3"/>
    <p:sldLayoutId id="2147483688" r:id="rId4"/>
    <p:sldLayoutId id="2147483689" r:id="rId5"/>
    <p:sldLayoutId id="2147483690" r:id="rId6"/>
    <p:sldLayoutId id="2147483691" r:id="rId7"/>
    <p:sldLayoutId id="2147483692" r:id="rId8"/>
    <p:sldLayoutId id="2147483693" r:id="rId9"/>
    <p:sldLayoutId id="2147483694" r:id="rId10"/>
    <p:sldLayoutId id="2147483695" r:id="rId11"/>
    <p:sldLayoutId id="2147483696" r:id="rId12"/>
    <p:sldLayoutId id="2147483697" r:id="rId13"/>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slide" Target="slide3.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slide" Target="slide17.xml"/><Relationship Id="rId2" Type="http://schemas.openxmlformats.org/officeDocument/2006/relationships/notesSlide" Target="../notesSlides/notesSlide3.xml"/><Relationship Id="rId1" Type="http://schemas.openxmlformats.org/officeDocument/2006/relationships/slideLayout" Target="../slideLayouts/slideLayout2.xml"/><Relationship Id="rId6" Type="http://schemas.openxmlformats.org/officeDocument/2006/relationships/slide" Target="slide22.xml"/><Relationship Id="rId5" Type="http://schemas.openxmlformats.org/officeDocument/2006/relationships/slide" Target="slide12.xml"/><Relationship Id="rId4" Type="http://schemas.openxmlformats.org/officeDocument/2006/relationships/slide" Target="slide20.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15.xml"/></Relationships>
</file>

<file path=ppt/slides/_rels/slide16.xml.rels><?xml version="1.0" encoding="UTF-8" standalone="yes"?>
<Relationships xmlns="http://schemas.openxmlformats.org/package/2006/relationships"><Relationship Id="rId2" Type="http://schemas.openxmlformats.org/officeDocument/2006/relationships/slide" Target="slide11.xml"/><Relationship Id="rId1" Type="http://schemas.openxmlformats.org/officeDocument/2006/relationships/slideLayout" Target="../slideLayouts/slideLayout15.xml"/></Relationships>
</file>

<file path=ppt/slides/_rels/slide17.xml.rels><?xml version="1.0" encoding="UTF-8" standalone="yes"?>
<Relationships xmlns="http://schemas.openxmlformats.org/package/2006/relationships"><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1" Type="http://schemas.openxmlformats.org/officeDocument/2006/relationships/slideLayout" Target="../slideLayouts/slideLayout27.xml"/></Relationships>
</file>

<file path=ppt/slides/_rels/slide19.xml.rels><?xml version="1.0" encoding="UTF-8" standalone="yes"?>
<Relationships xmlns="http://schemas.openxmlformats.org/package/2006/relationships"><Relationship Id="rId2" Type="http://schemas.openxmlformats.org/officeDocument/2006/relationships/slide" Target="slide11.xml"/><Relationship Id="rId1" Type="http://schemas.openxmlformats.org/officeDocument/2006/relationships/slideLayout" Target="../slideLayouts/slideLayout40.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2" Type="http://schemas.openxmlformats.org/officeDocument/2006/relationships/slide" Target="slide11.xml"/><Relationship Id="rId1" Type="http://schemas.openxmlformats.org/officeDocument/2006/relationships/slideLayout" Target="../slideLayouts/slideLayout15.xml"/></Relationships>
</file>

<file path=ppt/slides/_rels/slide2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4.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6.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7.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hyperlink" Target="mailto:Nguyenthuycd71@gmai.con" TargetMode="External"/><Relationship Id="rId1" Type="http://schemas.openxmlformats.org/officeDocument/2006/relationships/slideLayout" Target="../slideLayouts/slideLayout2.xml"/></Relationships>
</file>

<file path=ppt/slides/_rels/slide28.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slide" Target="slide10.xml"/><Relationship Id="rId2" Type="http://schemas.openxmlformats.org/officeDocument/2006/relationships/slide" Target="slide4.xml"/><Relationship Id="rId1" Type="http://schemas.openxmlformats.org/officeDocument/2006/relationships/slideLayout" Target="../slideLayouts/slideLayout2.xml"/><Relationship Id="rId4" Type="http://schemas.openxmlformats.org/officeDocument/2006/relationships/slide" Target="slide11.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slide" Target="slide3.xml"/><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xmlns="" id="{115C4739-DE54-744D-A632-7C4AF4E32F99}"/>
              </a:ext>
            </a:extLst>
          </p:cNvPr>
          <p:cNvSpPr txBox="1"/>
          <p:nvPr/>
        </p:nvSpPr>
        <p:spPr>
          <a:xfrm>
            <a:off x="560512" y="3344798"/>
            <a:ext cx="8856984" cy="646331"/>
          </a:xfrm>
          <a:prstGeom prst="rect">
            <a:avLst/>
          </a:prstGeom>
          <a:noFill/>
        </p:spPr>
        <p:txBody>
          <a:bodyPr wrap="square" rtlCol="0">
            <a:spAutoFit/>
          </a:bodyPr>
          <a:lstStyle/>
          <a:p>
            <a:pPr algn="ctr"/>
            <a:r>
              <a:rPr lang="en-US" sz="3600" dirty="0" smtClean="0">
                <a:solidFill>
                  <a:schemeClr val="bg1"/>
                </a:solidFill>
                <a:latin typeface="Tahoma" panose="020B0604030504040204" pitchFamily="34" charset="0"/>
                <a:ea typeface="Tahoma" panose="020B0604030504040204" pitchFamily="34" charset="0"/>
                <a:cs typeface="Tahoma" panose="020B0604030504040204" pitchFamily="34" charset="0"/>
              </a:rPr>
              <a:t>ĐÁNH GIÁ TRONG DẠY HỌC</a:t>
            </a:r>
            <a:endParaRPr lang="x-none" sz="3600" dirty="0">
              <a:solidFill>
                <a:schemeClr val="bg1"/>
              </a:solidFill>
              <a:latin typeface="Tahoma" panose="020B0604030504040204" pitchFamily="34" charset="0"/>
              <a:ea typeface="Tahoma" panose="020B0604030504040204" pitchFamily="34" charset="0"/>
              <a:cs typeface="Tahoma" panose="020B0604030504040204" pitchFamily="34" charset="0"/>
            </a:endParaRPr>
          </a:p>
        </p:txBody>
      </p:sp>
      <p:sp>
        <p:nvSpPr>
          <p:cNvPr id="3" name="TextBox 2">
            <a:extLst>
              <a:ext uri="{FF2B5EF4-FFF2-40B4-BE49-F238E27FC236}">
                <a16:creationId xmlns:a16="http://schemas.microsoft.com/office/drawing/2014/main" xmlns="" id="{423D30E3-2D75-0844-B8B4-EE159E5E0F4C}"/>
              </a:ext>
            </a:extLst>
          </p:cNvPr>
          <p:cNvSpPr txBox="1"/>
          <p:nvPr/>
        </p:nvSpPr>
        <p:spPr>
          <a:xfrm>
            <a:off x="2216696" y="2636912"/>
            <a:ext cx="4968552" cy="707886"/>
          </a:xfrm>
          <a:prstGeom prst="rect">
            <a:avLst/>
          </a:prstGeom>
          <a:noFill/>
        </p:spPr>
        <p:txBody>
          <a:bodyPr wrap="square" rtlCol="0">
            <a:spAutoFit/>
          </a:bodyPr>
          <a:lstStyle/>
          <a:p>
            <a:pPr algn="ctr"/>
            <a:r>
              <a:rPr lang="x-none" sz="4000" b="1" dirty="0">
                <a:solidFill>
                  <a:schemeClr val="bg1"/>
                </a:solidFill>
                <a:latin typeface="Tahoma" panose="020B0604030504040204" pitchFamily="34" charset="0"/>
                <a:ea typeface="Tahoma" panose="020B0604030504040204" pitchFamily="34" charset="0"/>
                <a:cs typeface="Tahoma" panose="020B0604030504040204" pitchFamily="34" charset="0"/>
              </a:rPr>
              <a:t>BÀI GIẢNG</a:t>
            </a:r>
          </a:p>
        </p:txBody>
      </p:sp>
      <p:sp>
        <p:nvSpPr>
          <p:cNvPr id="4" name="TextBox 3">
            <a:extLst>
              <a:ext uri="{FF2B5EF4-FFF2-40B4-BE49-F238E27FC236}">
                <a16:creationId xmlns:a16="http://schemas.microsoft.com/office/drawing/2014/main" xmlns="" id="{3746B124-B1B4-924A-9997-FED38A0D4FF5}"/>
              </a:ext>
            </a:extLst>
          </p:cNvPr>
          <p:cNvSpPr txBox="1"/>
          <p:nvPr/>
        </p:nvSpPr>
        <p:spPr>
          <a:xfrm>
            <a:off x="5385048" y="5445228"/>
            <a:ext cx="4320480" cy="1015663"/>
          </a:xfrm>
          <a:prstGeom prst="rect">
            <a:avLst/>
          </a:prstGeom>
          <a:noFill/>
        </p:spPr>
        <p:txBody>
          <a:bodyPr wrap="square" rtlCol="0">
            <a:spAutoFit/>
          </a:bodyPr>
          <a:lstStyle/>
          <a:p>
            <a:pPr>
              <a:lnSpc>
                <a:spcPct val="150000"/>
              </a:lnSpc>
            </a:pPr>
            <a:r>
              <a:rPr lang="x-none" sz="2000" dirty="0"/>
              <a:t>Giảng viên</a:t>
            </a:r>
            <a:r>
              <a:rPr lang="x-none" sz="2000"/>
              <a:t>: </a:t>
            </a:r>
            <a:endParaRPr lang="x-none" sz="2000" dirty="0">
              <a:solidFill>
                <a:srgbClr val="0070C0"/>
              </a:solidFill>
            </a:endParaRPr>
          </a:p>
          <a:p>
            <a:pPr>
              <a:lnSpc>
                <a:spcPct val="150000"/>
              </a:lnSpc>
            </a:pPr>
            <a:r>
              <a:rPr lang="x-none" sz="2000" dirty="0"/>
              <a:t>Khoa</a:t>
            </a:r>
            <a:r>
              <a:rPr lang="x-none" sz="2000"/>
              <a:t>: </a:t>
            </a:r>
            <a:r>
              <a:rPr lang="en-US" sz="2000" dirty="0" err="1" smtClean="0">
                <a:solidFill>
                  <a:srgbClr val="0070C0"/>
                </a:solidFill>
              </a:rPr>
              <a:t>Sư</a:t>
            </a:r>
            <a:r>
              <a:rPr lang="en-US" sz="2000" dirty="0" smtClean="0">
                <a:solidFill>
                  <a:srgbClr val="0070C0"/>
                </a:solidFill>
              </a:rPr>
              <a:t> </a:t>
            </a:r>
            <a:r>
              <a:rPr lang="en-US" sz="2000" dirty="0" err="1" smtClean="0">
                <a:solidFill>
                  <a:srgbClr val="0070C0"/>
                </a:solidFill>
              </a:rPr>
              <a:t>phạm</a:t>
            </a:r>
            <a:r>
              <a:rPr lang="en-US" sz="2000" dirty="0" smtClean="0">
                <a:solidFill>
                  <a:srgbClr val="0070C0"/>
                </a:solidFill>
              </a:rPr>
              <a:t> </a:t>
            </a:r>
            <a:r>
              <a:rPr lang="en-US" sz="2000" dirty="0" err="1" smtClean="0">
                <a:solidFill>
                  <a:srgbClr val="0070C0"/>
                </a:solidFill>
              </a:rPr>
              <a:t>Giáo</a:t>
            </a:r>
            <a:r>
              <a:rPr lang="en-US" sz="2000" dirty="0" smtClean="0">
                <a:solidFill>
                  <a:srgbClr val="0070C0"/>
                </a:solidFill>
              </a:rPr>
              <a:t> </a:t>
            </a:r>
            <a:r>
              <a:rPr lang="en-US" sz="2000" dirty="0" err="1" smtClean="0">
                <a:solidFill>
                  <a:srgbClr val="0070C0"/>
                </a:solidFill>
              </a:rPr>
              <a:t>dục</a:t>
            </a:r>
            <a:r>
              <a:rPr lang="en-US" sz="2000" dirty="0" smtClean="0">
                <a:solidFill>
                  <a:srgbClr val="0070C0"/>
                </a:solidFill>
              </a:rPr>
              <a:t> </a:t>
            </a:r>
            <a:r>
              <a:rPr lang="en-US" sz="2000" dirty="0" err="1" smtClean="0">
                <a:solidFill>
                  <a:srgbClr val="0070C0"/>
                </a:solidFill>
              </a:rPr>
              <a:t>nghề</a:t>
            </a:r>
            <a:r>
              <a:rPr lang="en-US" sz="2000" dirty="0" smtClean="0">
                <a:solidFill>
                  <a:srgbClr val="0070C0"/>
                </a:solidFill>
              </a:rPr>
              <a:t> </a:t>
            </a:r>
            <a:r>
              <a:rPr lang="en-US" sz="2000" dirty="0" err="1" smtClean="0">
                <a:solidFill>
                  <a:srgbClr val="0070C0"/>
                </a:solidFill>
              </a:rPr>
              <a:t>nghiệp</a:t>
            </a:r>
            <a:endParaRPr lang="x-none" sz="2000" dirty="0">
              <a:solidFill>
                <a:srgbClr val="0070C0"/>
              </a:solidFill>
            </a:endParaRPr>
          </a:p>
        </p:txBody>
      </p:sp>
    </p:spTree>
  </p:cSld>
  <p:clrMapOvr>
    <a:masterClrMapping/>
  </p:clrMapOvr>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1064568" y="2276876"/>
            <a:ext cx="8543925" cy="3684067"/>
          </a:xfrm>
        </p:spPr>
        <p:txBody>
          <a:bodyPr>
            <a:noAutofit/>
          </a:bodyPr>
          <a:lstStyle/>
          <a:p>
            <a:pPr marL="0" indent="0" algn="just">
              <a:buNone/>
            </a:pPr>
            <a:r>
              <a:rPr lang="en-US" sz="2400" b="0" dirty="0" smtClean="0">
                <a:latin typeface="Arial" pitchFamily="34" charset="0"/>
                <a:cs typeface="Arial" pitchFamily="34" charset="0"/>
              </a:rPr>
              <a:t>- </a:t>
            </a:r>
            <a:r>
              <a:rPr lang="en-US" sz="2400" b="0" dirty="0" err="1" smtClean="0">
                <a:latin typeface="Arial" pitchFamily="34" charset="0"/>
                <a:cs typeface="Arial" pitchFamily="34" charset="0"/>
              </a:rPr>
              <a:t>Câu</a:t>
            </a:r>
            <a:r>
              <a:rPr lang="en-US" sz="2400" b="0" dirty="0" smtClean="0">
                <a:latin typeface="Arial" pitchFamily="34" charset="0"/>
                <a:cs typeface="Arial" pitchFamily="34" charset="0"/>
              </a:rPr>
              <a:t> </a:t>
            </a:r>
            <a:r>
              <a:rPr lang="en-US" sz="2400" b="0" dirty="0" err="1" smtClean="0">
                <a:latin typeface="Arial" pitchFamily="34" charset="0"/>
                <a:cs typeface="Arial" pitchFamily="34" charset="0"/>
              </a:rPr>
              <a:t>hỏi</a:t>
            </a:r>
            <a:r>
              <a:rPr lang="en-US" sz="2400" b="0" dirty="0" smtClean="0">
                <a:latin typeface="Arial" pitchFamily="34" charset="0"/>
                <a:cs typeface="Arial" pitchFamily="34" charset="0"/>
              </a:rPr>
              <a:t>, </a:t>
            </a:r>
            <a:r>
              <a:rPr lang="en-US" sz="2400" b="0" dirty="0" err="1" smtClean="0">
                <a:latin typeface="Arial" pitchFamily="34" charset="0"/>
                <a:cs typeface="Arial" pitchFamily="34" charset="0"/>
              </a:rPr>
              <a:t>bài</a:t>
            </a:r>
            <a:r>
              <a:rPr lang="en-US" sz="2400" b="0" dirty="0" smtClean="0">
                <a:latin typeface="Arial" pitchFamily="34" charset="0"/>
                <a:cs typeface="Arial" pitchFamily="34" charset="0"/>
              </a:rPr>
              <a:t> </a:t>
            </a:r>
            <a:r>
              <a:rPr lang="en-US" sz="2400" b="0" dirty="0" err="1" smtClean="0">
                <a:latin typeface="Arial" pitchFamily="34" charset="0"/>
                <a:cs typeface="Arial" pitchFamily="34" charset="0"/>
              </a:rPr>
              <a:t>tập</a:t>
            </a:r>
            <a:r>
              <a:rPr lang="en-US" sz="2400" b="0" dirty="0" smtClean="0">
                <a:latin typeface="Arial" pitchFamily="34" charset="0"/>
                <a:cs typeface="Arial" pitchFamily="34" charset="0"/>
              </a:rPr>
              <a:t> </a:t>
            </a:r>
            <a:r>
              <a:rPr lang="en-US" sz="2400" b="0" dirty="0" err="1" smtClean="0">
                <a:latin typeface="Arial" pitchFamily="34" charset="0"/>
                <a:cs typeface="Arial" pitchFamily="34" charset="0"/>
              </a:rPr>
              <a:t>vấn</a:t>
            </a:r>
            <a:r>
              <a:rPr lang="en-US" sz="2400" b="0" dirty="0" smtClean="0">
                <a:latin typeface="Arial" pitchFamily="34" charset="0"/>
                <a:cs typeface="Arial" pitchFamily="34" charset="0"/>
              </a:rPr>
              <a:t> </a:t>
            </a:r>
            <a:r>
              <a:rPr lang="en-US" sz="2400" b="0" dirty="0" err="1" smtClean="0">
                <a:latin typeface="Arial" pitchFamily="34" charset="0"/>
                <a:cs typeface="Arial" pitchFamily="34" charset="0"/>
              </a:rPr>
              <a:t>đáp</a:t>
            </a:r>
            <a:r>
              <a:rPr lang="en-US" sz="2400" b="0" dirty="0" smtClean="0">
                <a:latin typeface="Arial" pitchFamily="34" charset="0"/>
                <a:cs typeface="Arial" pitchFamily="34" charset="0"/>
              </a:rPr>
              <a:t> </a:t>
            </a:r>
          </a:p>
          <a:p>
            <a:pPr marL="0" indent="0" algn="just">
              <a:buNone/>
            </a:pPr>
            <a:r>
              <a:rPr lang="en-US" sz="2400" b="0" dirty="0" smtClean="0">
                <a:latin typeface="Arial" pitchFamily="34" charset="0"/>
                <a:cs typeface="Arial" pitchFamily="34" charset="0"/>
              </a:rPr>
              <a:t>- </a:t>
            </a:r>
            <a:r>
              <a:rPr lang="en-US" sz="2400" b="0" dirty="0" err="1" smtClean="0">
                <a:latin typeface="Arial" pitchFamily="34" charset="0"/>
                <a:cs typeface="Arial" pitchFamily="34" charset="0"/>
              </a:rPr>
              <a:t>Câu</a:t>
            </a:r>
            <a:r>
              <a:rPr lang="en-US" sz="2400" b="0" dirty="0" smtClean="0">
                <a:latin typeface="Arial" pitchFamily="34" charset="0"/>
                <a:cs typeface="Arial" pitchFamily="34" charset="0"/>
              </a:rPr>
              <a:t> </a:t>
            </a:r>
            <a:r>
              <a:rPr lang="en-US" sz="2400" b="0" dirty="0" err="1">
                <a:latin typeface="Arial" pitchFamily="34" charset="0"/>
                <a:cs typeface="Arial" pitchFamily="34" charset="0"/>
              </a:rPr>
              <a:t>hỏi</a:t>
            </a:r>
            <a:r>
              <a:rPr lang="en-US" sz="2400" b="0" dirty="0">
                <a:latin typeface="Arial" pitchFamily="34" charset="0"/>
                <a:cs typeface="Arial" pitchFamily="34" charset="0"/>
              </a:rPr>
              <a:t>, </a:t>
            </a:r>
            <a:r>
              <a:rPr lang="en-US" sz="2400" b="0" dirty="0" err="1">
                <a:latin typeface="Arial" pitchFamily="34" charset="0"/>
                <a:cs typeface="Arial" pitchFamily="34" charset="0"/>
              </a:rPr>
              <a:t>bài</a:t>
            </a:r>
            <a:r>
              <a:rPr lang="en-US" sz="2400" b="0" dirty="0">
                <a:latin typeface="Arial" pitchFamily="34" charset="0"/>
                <a:cs typeface="Arial" pitchFamily="34" charset="0"/>
              </a:rPr>
              <a:t> </a:t>
            </a:r>
            <a:r>
              <a:rPr lang="en-US" sz="2400" b="0" dirty="0" err="1">
                <a:latin typeface="Arial" pitchFamily="34" charset="0"/>
                <a:cs typeface="Arial" pitchFamily="34" charset="0"/>
              </a:rPr>
              <a:t>tập</a:t>
            </a:r>
            <a:r>
              <a:rPr lang="en-US" sz="2400" b="0" dirty="0">
                <a:latin typeface="Arial" pitchFamily="34" charset="0"/>
                <a:cs typeface="Arial" pitchFamily="34" charset="0"/>
              </a:rPr>
              <a:t> </a:t>
            </a:r>
            <a:r>
              <a:rPr lang="en-US" sz="2400" b="0" dirty="0" err="1">
                <a:latin typeface="Arial" pitchFamily="34" charset="0"/>
                <a:cs typeface="Arial" pitchFamily="34" charset="0"/>
              </a:rPr>
              <a:t>trắc</a:t>
            </a:r>
            <a:r>
              <a:rPr lang="en-US" sz="2400" b="0" dirty="0">
                <a:latin typeface="Arial" pitchFamily="34" charset="0"/>
                <a:cs typeface="Arial" pitchFamily="34" charset="0"/>
              </a:rPr>
              <a:t> </a:t>
            </a:r>
            <a:r>
              <a:rPr lang="en-US" sz="2400" b="0" dirty="0" err="1">
                <a:latin typeface="Arial" pitchFamily="34" charset="0"/>
                <a:cs typeface="Arial" pitchFamily="34" charset="0"/>
              </a:rPr>
              <a:t>nghiệm</a:t>
            </a:r>
            <a:r>
              <a:rPr lang="en-US" sz="2400" b="0" dirty="0">
                <a:latin typeface="Arial" pitchFamily="34" charset="0"/>
                <a:cs typeface="Arial" pitchFamily="34" charset="0"/>
              </a:rPr>
              <a:t> </a:t>
            </a:r>
            <a:r>
              <a:rPr lang="en-US" sz="2400" b="0" dirty="0" err="1">
                <a:latin typeface="Arial" pitchFamily="34" charset="0"/>
                <a:cs typeface="Arial" pitchFamily="34" charset="0"/>
              </a:rPr>
              <a:t>khách</a:t>
            </a:r>
            <a:r>
              <a:rPr lang="en-US" sz="2400" b="0" dirty="0">
                <a:latin typeface="Arial" pitchFamily="34" charset="0"/>
                <a:cs typeface="Arial" pitchFamily="34" charset="0"/>
              </a:rPr>
              <a:t> </a:t>
            </a:r>
            <a:r>
              <a:rPr lang="en-US" sz="2400" b="0" dirty="0" err="1">
                <a:latin typeface="Arial" pitchFamily="34" charset="0"/>
                <a:cs typeface="Arial" pitchFamily="34" charset="0"/>
              </a:rPr>
              <a:t>quan</a:t>
            </a:r>
            <a:r>
              <a:rPr lang="en-US" sz="2400" b="0" dirty="0">
                <a:latin typeface="Arial" pitchFamily="34" charset="0"/>
                <a:cs typeface="Arial" pitchFamily="34" charset="0"/>
              </a:rPr>
              <a:t> </a:t>
            </a:r>
          </a:p>
          <a:p>
            <a:pPr algn="just">
              <a:buFontTx/>
              <a:buChar char="-"/>
            </a:pPr>
            <a:r>
              <a:rPr lang="en-US" sz="2400" b="0" dirty="0" err="1" smtClean="0">
                <a:latin typeface="Arial" pitchFamily="34" charset="0"/>
                <a:cs typeface="Arial" pitchFamily="34" charset="0"/>
              </a:rPr>
              <a:t>Câu</a:t>
            </a:r>
            <a:r>
              <a:rPr lang="en-US" sz="2400" b="0" dirty="0" smtClean="0">
                <a:latin typeface="Arial" pitchFamily="34" charset="0"/>
                <a:cs typeface="Arial" pitchFamily="34" charset="0"/>
              </a:rPr>
              <a:t> </a:t>
            </a:r>
            <a:r>
              <a:rPr lang="en-US" sz="2400" b="0" dirty="0" err="1">
                <a:latin typeface="Arial" pitchFamily="34" charset="0"/>
                <a:cs typeface="Arial" pitchFamily="34" charset="0"/>
              </a:rPr>
              <a:t>hỏi</a:t>
            </a:r>
            <a:r>
              <a:rPr lang="en-US" sz="2400" b="0" dirty="0">
                <a:latin typeface="Arial" pitchFamily="34" charset="0"/>
                <a:cs typeface="Arial" pitchFamily="34" charset="0"/>
              </a:rPr>
              <a:t>, </a:t>
            </a:r>
            <a:r>
              <a:rPr lang="en-US" sz="2400" b="0" dirty="0" err="1">
                <a:latin typeface="Arial" pitchFamily="34" charset="0"/>
                <a:cs typeface="Arial" pitchFamily="34" charset="0"/>
              </a:rPr>
              <a:t>bài</a:t>
            </a:r>
            <a:r>
              <a:rPr lang="en-US" sz="2400" b="0" dirty="0">
                <a:latin typeface="Arial" pitchFamily="34" charset="0"/>
                <a:cs typeface="Arial" pitchFamily="34" charset="0"/>
              </a:rPr>
              <a:t> </a:t>
            </a:r>
            <a:r>
              <a:rPr lang="en-US" sz="2400" b="0" dirty="0" err="1">
                <a:latin typeface="Arial" pitchFamily="34" charset="0"/>
                <a:cs typeface="Arial" pitchFamily="34" charset="0"/>
              </a:rPr>
              <a:t>tập</a:t>
            </a:r>
            <a:r>
              <a:rPr lang="en-US" sz="2400" b="0" dirty="0">
                <a:latin typeface="Arial" pitchFamily="34" charset="0"/>
                <a:cs typeface="Arial" pitchFamily="34" charset="0"/>
              </a:rPr>
              <a:t> </a:t>
            </a:r>
            <a:r>
              <a:rPr lang="en-US" sz="2400" b="0" dirty="0" err="1">
                <a:latin typeface="Arial" pitchFamily="34" charset="0"/>
                <a:cs typeface="Arial" pitchFamily="34" charset="0"/>
              </a:rPr>
              <a:t>tự</a:t>
            </a:r>
            <a:r>
              <a:rPr lang="en-US" sz="2400" b="0" dirty="0">
                <a:latin typeface="Arial" pitchFamily="34" charset="0"/>
                <a:cs typeface="Arial" pitchFamily="34" charset="0"/>
              </a:rPr>
              <a:t> </a:t>
            </a:r>
            <a:r>
              <a:rPr lang="en-US" sz="2400" b="0" dirty="0" err="1">
                <a:latin typeface="Arial" pitchFamily="34" charset="0"/>
                <a:cs typeface="Arial" pitchFamily="34" charset="0"/>
              </a:rPr>
              <a:t>luận</a:t>
            </a:r>
            <a:r>
              <a:rPr lang="en-US" sz="2400" b="0" dirty="0">
                <a:latin typeface="Arial" pitchFamily="34" charset="0"/>
                <a:cs typeface="Arial" pitchFamily="34" charset="0"/>
              </a:rPr>
              <a:t> </a:t>
            </a:r>
            <a:endParaRPr lang="en-US" sz="2400" dirty="0" smtClean="0">
              <a:latin typeface="Arial" pitchFamily="34" charset="0"/>
              <a:cs typeface="Arial" pitchFamily="34" charset="0"/>
            </a:endParaRPr>
          </a:p>
          <a:p>
            <a:pPr algn="just">
              <a:buFontTx/>
              <a:buChar char="-"/>
            </a:pPr>
            <a:r>
              <a:rPr lang="en-US" sz="2400" b="0" dirty="0" err="1" smtClean="0">
                <a:latin typeface="Arial" pitchFamily="34" charset="0"/>
                <a:cs typeface="Arial" pitchFamily="34" charset="0"/>
              </a:rPr>
              <a:t>Câu</a:t>
            </a:r>
            <a:r>
              <a:rPr lang="en-US" sz="2400" b="0" dirty="0" smtClean="0">
                <a:latin typeface="Arial" pitchFamily="34" charset="0"/>
                <a:cs typeface="Arial" pitchFamily="34" charset="0"/>
              </a:rPr>
              <a:t> </a:t>
            </a:r>
            <a:r>
              <a:rPr lang="en-US" sz="2400" b="0" dirty="0" err="1">
                <a:latin typeface="Arial" pitchFamily="34" charset="0"/>
                <a:cs typeface="Arial" pitchFamily="34" charset="0"/>
              </a:rPr>
              <a:t>hỏi</a:t>
            </a:r>
            <a:r>
              <a:rPr lang="en-US" sz="2400" b="0" dirty="0">
                <a:latin typeface="Arial" pitchFamily="34" charset="0"/>
                <a:cs typeface="Arial" pitchFamily="34" charset="0"/>
              </a:rPr>
              <a:t>, </a:t>
            </a:r>
            <a:r>
              <a:rPr lang="en-US" sz="2400" b="0" dirty="0" err="1">
                <a:latin typeface="Arial" pitchFamily="34" charset="0"/>
                <a:cs typeface="Arial" pitchFamily="34" charset="0"/>
              </a:rPr>
              <a:t>bài</a:t>
            </a:r>
            <a:r>
              <a:rPr lang="en-US" sz="2400" b="0" dirty="0">
                <a:latin typeface="Arial" pitchFamily="34" charset="0"/>
                <a:cs typeface="Arial" pitchFamily="34" charset="0"/>
              </a:rPr>
              <a:t> </a:t>
            </a:r>
            <a:r>
              <a:rPr lang="en-US" sz="2400" b="0" dirty="0" err="1">
                <a:latin typeface="Arial" pitchFamily="34" charset="0"/>
                <a:cs typeface="Arial" pitchFamily="34" charset="0"/>
              </a:rPr>
              <a:t>tập</a:t>
            </a:r>
            <a:r>
              <a:rPr lang="en-US" sz="2400" b="0" dirty="0">
                <a:latin typeface="Arial" pitchFamily="34" charset="0"/>
                <a:cs typeface="Arial" pitchFamily="34" charset="0"/>
              </a:rPr>
              <a:t> </a:t>
            </a:r>
            <a:r>
              <a:rPr lang="en-US" sz="2400" b="0" dirty="0" err="1">
                <a:latin typeface="Arial" pitchFamily="34" charset="0"/>
                <a:cs typeface="Arial" pitchFamily="34" charset="0"/>
              </a:rPr>
              <a:t>thực</a:t>
            </a:r>
            <a:r>
              <a:rPr lang="en-US" sz="2400" b="0" dirty="0">
                <a:latin typeface="Arial" pitchFamily="34" charset="0"/>
                <a:cs typeface="Arial" pitchFamily="34" charset="0"/>
              </a:rPr>
              <a:t> </a:t>
            </a:r>
            <a:r>
              <a:rPr lang="en-US" sz="2400" b="0" dirty="0" err="1">
                <a:latin typeface="Arial" pitchFamily="34" charset="0"/>
                <a:cs typeface="Arial" pitchFamily="34" charset="0"/>
              </a:rPr>
              <a:t>hành</a:t>
            </a:r>
            <a:r>
              <a:rPr lang="en-US" sz="2400" b="0" dirty="0">
                <a:latin typeface="Arial" pitchFamily="34" charset="0"/>
                <a:cs typeface="Arial" pitchFamily="34" charset="0"/>
              </a:rPr>
              <a:t> </a:t>
            </a:r>
            <a:r>
              <a:rPr lang="en-US" sz="2400" b="0" dirty="0" err="1">
                <a:latin typeface="Arial" pitchFamily="34" charset="0"/>
                <a:cs typeface="Arial" pitchFamily="34" charset="0"/>
              </a:rPr>
              <a:t>liên</a:t>
            </a:r>
            <a:r>
              <a:rPr lang="en-US" sz="2400" b="0" dirty="0">
                <a:latin typeface="Arial" pitchFamily="34" charset="0"/>
                <a:cs typeface="Arial" pitchFamily="34" charset="0"/>
              </a:rPr>
              <a:t> </a:t>
            </a:r>
            <a:r>
              <a:rPr lang="en-US" sz="2400" b="0" dirty="0" err="1">
                <a:latin typeface="Arial" pitchFamily="34" charset="0"/>
                <a:cs typeface="Arial" pitchFamily="34" charset="0"/>
              </a:rPr>
              <a:t>quan</a:t>
            </a:r>
            <a:r>
              <a:rPr lang="en-US" sz="2400" b="0" dirty="0">
                <a:latin typeface="Arial" pitchFamily="34" charset="0"/>
                <a:cs typeface="Arial" pitchFamily="34" charset="0"/>
              </a:rPr>
              <a:t> </a:t>
            </a:r>
            <a:r>
              <a:rPr lang="en-US" sz="2400" b="0" dirty="0" err="1">
                <a:latin typeface="Arial" pitchFamily="34" charset="0"/>
                <a:cs typeface="Arial" pitchFamily="34" charset="0"/>
              </a:rPr>
              <a:t>đến</a:t>
            </a:r>
            <a:r>
              <a:rPr lang="en-US" sz="2400" b="0" dirty="0">
                <a:latin typeface="Arial" pitchFamily="34" charset="0"/>
                <a:cs typeface="Arial" pitchFamily="34" charset="0"/>
              </a:rPr>
              <a:t> </a:t>
            </a:r>
            <a:r>
              <a:rPr lang="en-US" sz="2400" b="0" dirty="0" err="1">
                <a:latin typeface="Arial" pitchFamily="34" charset="0"/>
                <a:cs typeface="Arial" pitchFamily="34" charset="0"/>
              </a:rPr>
              <a:t>các</a:t>
            </a:r>
            <a:r>
              <a:rPr lang="en-US" sz="2400" b="0" dirty="0">
                <a:latin typeface="Arial" pitchFamily="34" charset="0"/>
                <a:cs typeface="Arial" pitchFamily="34" charset="0"/>
              </a:rPr>
              <a:t> </a:t>
            </a:r>
            <a:r>
              <a:rPr lang="en-US" sz="2400" b="0" dirty="0" err="1">
                <a:latin typeface="Arial" pitchFamily="34" charset="0"/>
                <a:cs typeface="Arial" pitchFamily="34" charset="0"/>
              </a:rPr>
              <a:t>dạng</a:t>
            </a:r>
            <a:r>
              <a:rPr lang="en-US" sz="2400" b="0" dirty="0">
                <a:latin typeface="Arial" pitchFamily="34" charset="0"/>
                <a:cs typeface="Arial" pitchFamily="34" charset="0"/>
              </a:rPr>
              <a:t> </a:t>
            </a:r>
            <a:r>
              <a:rPr lang="en-US" sz="2400" b="0" dirty="0" err="1">
                <a:latin typeface="Arial" pitchFamily="34" charset="0"/>
                <a:cs typeface="Arial" pitchFamily="34" charset="0"/>
              </a:rPr>
              <a:t>thể</a:t>
            </a:r>
            <a:r>
              <a:rPr lang="en-US" sz="2400" b="0" dirty="0">
                <a:latin typeface="Arial" pitchFamily="34" charset="0"/>
                <a:cs typeface="Arial" pitchFamily="34" charset="0"/>
              </a:rPr>
              <a:t> </a:t>
            </a:r>
            <a:r>
              <a:rPr lang="en-US" sz="2400" b="0" dirty="0" err="1">
                <a:latin typeface="Arial" pitchFamily="34" charset="0"/>
                <a:cs typeface="Arial" pitchFamily="34" charset="0"/>
              </a:rPr>
              <a:t>hiện</a:t>
            </a:r>
            <a:r>
              <a:rPr lang="en-US" sz="2400" b="0" dirty="0">
                <a:latin typeface="Arial" pitchFamily="34" charset="0"/>
                <a:cs typeface="Arial" pitchFamily="34" charset="0"/>
              </a:rPr>
              <a:t> </a:t>
            </a:r>
            <a:r>
              <a:rPr lang="en-US" sz="2400" b="0" dirty="0" err="1">
                <a:latin typeface="Arial" pitchFamily="34" charset="0"/>
                <a:cs typeface="Arial" pitchFamily="34" charset="0"/>
              </a:rPr>
              <a:t>nói</a:t>
            </a:r>
            <a:r>
              <a:rPr lang="en-US" sz="2400" b="0" dirty="0">
                <a:latin typeface="Arial" pitchFamily="34" charset="0"/>
                <a:cs typeface="Arial" pitchFamily="34" charset="0"/>
              </a:rPr>
              <a:t>, </a:t>
            </a:r>
            <a:r>
              <a:rPr lang="en-US" sz="2400" b="0" dirty="0" err="1">
                <a:latin typeface="Arial" pitchFamily="34" charset="0"/>
                <a:cs typeface="Arial" pitchFamily="34" charset="0"/>
              </a:rPr>
              <a:t>viết</a:t>
            </a:r>
            <a:r>
              <a:rPr lang="en-US" sz="2400" b="0" dirty="0">
                <a:latin typeface="Arial" pitchFamily="34" charset="0"/>
                <a:cs typeface="Arial" pitchFamily="34" charset="0"/>
              </a:rPr>
              <a:t>, </a:t>
            </a:r>
            <a:r>
              <a:rPr lang="en-US" sz="2400" b="0" dirty="0" err="1">
                <a:latin typeface="Arial" pitchFamily="34" charset="0"/>
                <a:cs typeface="Arial" pitchFamily="34" charset="0"/>
              </a:rPr>
              <a:t>vận</a:t>
            </a:r>
            <a:r>
              <a:rPr lang="en-US" sz="2400" b="0" dirty="0">
                <a:latin typeface="Arial" pitchFamily="34" charset="0"/>
                <a:cs typeface="Arial" pitchFamily="34" charset="0"/>
              </a:rPr>
              <a:t> </a:t>
            </a:r>
            <a:r>
              <a:rPr lang="en-US" sz="2400" b="0" dirty="0" err="1">
                <a:latin typeface="Arial" pitchFamily="34" charset="0"/>
                <a:cs typeface="Arial" pitchFamily="34" charset="0"/>
              </a:rPr>
              <a:t>động</a:t>
            </a:r>
            <a:r>
              <a:rPr lang="en-US" sz="2400" b="0" dirty="0">
                <a:latin typeface="Arial" pitchFamily="34" charset="0"/>
                <a:cs typeface="Arial" pitchFamily="34" charset="0"/>
              </a:rPr>
              <a:t> </a:t>
            </a:r>
          </a:p>
          <a:p>
            <a:pPr marL="0" indent="0" algn="just">
              <a:buNone/>
            </a:pPr>
            <a:r>
              <a:rPr lang="en-US" sz="2400" b="0" dirty="0" smtClean="0">
                <a:latin typeface="Arial" pitchFamily="34" charset="0"/>
                <a:cs typeface="Arial" pitchFamily="34" charset="0"/>
              </a:rPr>
              <a:t>- </a:t>
            </a:r>
            <a:r>
              <a:rPr lang="en-US" sz="2400" b="0" dirty="0" err="1" smtClean="0">
                <a:latin typeface="Arial" pitchFamily="34" charset="0"/>
                <a:cs typeface="Arial" pitchFamily="34" charset="0"/>
              </a:rPr>
              <a:t>Phiếu</a:t>
            </a:r>
            <a:r>
              <a:rPr lang="en-US" sz="2400" b="0" dirty="0" smtClean="0">
                <a:latin typeface="Arial" pitchFamily="34" charset="0"/>
                <a:cs typeface="Arial" pitchFamily="34" charset="0"/>
              </a:rPr>
              <a:t> </a:t>
            </a:r>
            <a:r>
              <a:rPr lang="en-US" sz="2400" b="0" dirty="0" err="1">
                <a:latin typeface="Arial" pitchFamily="34" charset="0"/>
                <a:cs typeface="Arial" pitchFamily="34" charset="0"/>
              </a:rPr>
              <a:t>quan</a:t>
            </a:r>
            <a:r>
              <a:rPr lang="en-US" sz="2400" b="0" dirty="0">
                <a:latin typeface="Arial" pitchFamily="34" charset="0"/>
                <a:cs typeface="Arial" pitchFamily="34" charset="0"/>
              </a:rPr>
              <a:t> </a:t>
            </a:r>
            <a:r>
              <a:rPr lang="en-US" sz="2400" b="0" dirty="0" err="1">
                <a:latin typeface="Arial" pitchFamily="34" charset="0"/>
                <a:cs typeface="Arial" pitchFamily="34" charset="0"/>
              </a:rPr>
              <a:t>sát</a:t>
            </a:r>
            <a:r>
              <a:rPr lang="en-US" sz="2400" b="0" dirty="0">
                <a:latin typeface="Arial" pitchFamily="34" charset="0"/>
                <a:cs typeface="Arial" pitchFamily="34" charset="0"/>
              </a:rPr>
              <a:t>, </a:t>
            </a:r>
            <a:r>
              <a:rPr lang="en-US" sz="2400" b="0" dirty="0" err="1">
                <a:latin typeface="Arial" pitchFamily="34" charset="0"/>
                <a:cs typeface="Arial" pitchFamily="34" charset="0"/>
              </a:rPr>
              <a:t>biên</a:t>
            </a:r>
            <a:r>
              <a:rPr lang="en-US" sz="2400" b="0" dirty="0">
                <a:latin typeface="Arial" pitchFamily="34" charset="0"/>
                <a:cs typeface="Arial" pitchFamily="34" charset="0"/>
              </a:rPr>
              <a:t> </a:t>
            </a:r>
            <a:r>
              <a:rPr lang="en-US" sz="2400" b="0" dirty="0" err="1">
                <a:latin typeface="Arial" pitchFamily="34" charset="0"/>
                <a:cs typeface="Arial" pitchFamily="34" charset="0"/>
              </a:rPr>
              <a:t>bản</a:t>
            </a:r>
            <a:r>
              <a:rPr lang="en-US" sz="2400" b="0" dirty="0">
                <a:latin typeface="Arial" pitchFamily="34" charset="0"/>
                <a:cs typeface="Arial" pitchFamily="34" charset="0"/>
              </a:rPr>
              <a:t> </a:t>
            </a:r>
            <a:r>
              <a:rPr lang="en-US" sz="2400" b="0" dirty="0" err="1">
                <a:latin typeface="Arial" pitchFamily="34" charset="0"/>
                <a:cs typeface="Arial" pitchFamily="34" charset="0"/>
              </a:rPr>
              <a:t>ghi</a:t>
            </a:r>
            <a:r>
              <a:rPr lang="en-US" sz="2400" b="0" dirty="0">
                <a:latin typeface="Arial" pitchFamily="34" charset="0"/>
                <a:cs typeface="Arial" pitchFamily="34" charset="0"/>
              </a:rPr>
              <a:t> </a:t>
            </a:r>
            <a:r>
              <a:rPr lang="en-US" sz="2400" b="0" dirty="0" err="1">
                <a:latin typeface="Arial" pitchFamily="34" charset="0"/>
                <a:cs typeface="Arial" pitchFamily="34" charset="0"/>
              </a:rPr>
              <a:t>chép</a:t>
            </a:r>
            <a:r>
              <a:rPr lang="en-US" sz="2400" b="0" dirty="0">
                <a:latin typeface="Arial" pitchFamily="34" charset="0"/>
                <a:cs typeface="Arial" pitchFamily="34" charset="0"/>
              </a:rPr>
              <a:t> v.v... </a:t>
            </a:r>
            <a:endParaRPr lang="en-US" sz="2400" b="0" dirty="0" smtClean="0">
              <a:latin typeface="Arial" pitchFamily="34" charset="0"/>
              <a:cs typeface="Arial" pitchFamily="34" charset="0"/>
            </a:endParaRPr>
          </a:p>
          <a:p>
            <a:pPr algn="just">
              <a:buFontTx/>
              <a:buChar char="-"/>
            </a:pPr>
            <a:r>
              <a:rPr lang="vi-VN" sz="2400" b="0" dirty="0" smtClean="0">
                <a:latin typeface="Arial" pitchFamily="34" charset="0"/>
                <a:cs typeface="Arial" pitchFamily="34" charset="0"/>
              </a:rPr>
              <a:t>Biên </a:t>
            </a:r>
            <a:r>
              <a:rPr lang="vi-VN" sz="2400" b="0" dirty="0">
                <a:latin typeface="Arial" pitchFamily="34" charset="0"/>
                <a:cs typeface="Arial" pitchFamily="34" charset="0"/>
              </a:rPr>
              <a:t>bản thảo luận nhóm, bài tiểu luận, bài thuyết trình, </a:t>
            </a:r>
            <a:endParaRPr lang="en-US" sz="2400" b="0" dirty="0" smtClean="0">
              <a:latin typeface="Arial" pitchFamily="34" charset="0"/>
              <a:cs typeface="Arial" pitchFamily="34" charset="0"/>
            </a:endParaRPr>
          </a:p>
          <a:p>
            <a:pPr marL="0" indent="0" algn="just">
              <a:buNone/>
            </a:pPr>
            <a:r>
              <a:rPr lang="en-US" sz="2400" dirty="0">
                <a:latin typeface="Arial" pitchFamily="34" charset="0"/>
                <a:cs typeface="Arial" pitchFamily="34" charset="0"/>
              </a:rPr>
              <a:t> </a:t>
            </a:r>
            <a:r>
              <a:rPr lang="en-US" sz="2400" dirty="0" smtClean="0">
                <a:latin typeface="Arial" pitchFamily="34" charset="0"/>
                <a:cs typeface="Arial" pitchFamily="34" charset="0"/>
              </a:rPr>
              <a:t>  </a:t>
            </a:r>
            <a:r>
              <a:rPr lang="vi-VN" sz="2400" b="0" dirty="0" smtClean="0">
                <a:latin typeface="Arial" pitchFamily="34" charset="0"/>
                <a:cs typeface="Arial" pitchFamily="34" charset="0"/>
              </a:rPr>
              <a:t>bài báo </a:t>
            </a:r>
            <a:r>
              <a:rPr lang="vi-VN" sz="2400" b="0" dirty="0">
                <a:latin typeface="Arial" pitchFamily="34" charset="0"/>
                <a:cs typeface="Arial" pitchFamily="34" charset="0"/>
              </a:rPr>
              <a:t>cáo, bài thu hoạch, chủ đề xêmina, dự án học tập</a:t>
            </a:r>
            <a:r>
              <a:rPr lang="vi-VN" sz="2400" b="0" dirty="0" smtClean="0">
                <a:latin typeface="Arial" pitchFamily="34" charset="0"/>
                <a:cs typeface="Arial" pitchFamily="34" charset="0"/>
              </a:rPr>
              <a:t>,</a:t>
            </a:r>
            <a:endParaRPr lang="en-US" sz="2400" b="0" dirty="0" smtClean="0">
              <a:latin typeface="Arial" pitchFamily="34" charset="0"/>
              <a:cs typeface="Arial" pitchFamily="34" charset="0"/>
            </a:endParaRPr>
          </a:p>
          <a:p>
            <a:pPr marL="0" indent="0" algn="just">
              <a:buNone/>
            </a:pPr>
            <a:r>
              <a:rPr lang="en-US" sz="2400" dirty="0">
                <a:latin typeface="Arial" pitchFamily="34" charset="0"/>
                <a:cs typeface="Arial" pitchFamily="34" charset="0"/>
              </a:rPr>
              <a:t> </a:t>
            </a:r>
            <a:r>
              <a:rPr lang="en-US" sz="2400" dirty="0" smtClean="0">
                <a:latin typeface="Arial" pitchFamily="34" charset="0"/>
                <a:cs typeface="Arial" pitchFamily="34" charset="0"/>
              </a:rPr>
              <a:t> </a:t>
            </a:r>
            <a:r>
              <a:rPr lang="vi-VN" sz="2400" b="0" dirty="0" smtClean="0">
                <a:latin typeface="Arial" pitchFamily="34" charset="0"/>
                <a:cs typeface="Arial" pitchFamily="34" charset="0"/>
              </a:rPr>
              <a:t> </a:t>
            </a:r>
            <a:r>
              <a:rPr lang="vi-VN" sz="2400" b="0" dirty="0">
                <a:latin typeface="Arial" pitchFamily="34" charset="0"/>
                <a:cs typeface="Arial" pitchFamily="34" charset="0"/>
              </a:rPr>
              <a:t>hồ sơ học tập... </a:t>
            </a:r>
            <a:r>
              <a:rPr lang="en-US" sz="2400" b="0" i="1" dirty="0" smtClean="0">
                <a:latin typeface="Arial" pitchFamily="34" charset="0"/>
                <a:cs typeface="Arial" pitchFamily="34" charset="0"/>
              </a:rPr>
              <a:t> </a:t>
            </a:r>
            <a:endParaRPr lang="en-US" sz="2400" dirty="0">
              <a:latin typeface="Arial" pitchFamily="34" charset="0"/>
              <a:cs typeface="Arial" pitchFamily="34" charset="0"/>
            </a:endParaRPr>
          </a:p>
        </p:txBody>
      </p:sp>
      <p:sp>
        <p:nvSpPr>
          <p:cNvPr id="5" name="Slide Number Placeholder 4"/>
          <p:cNvSpPr>
            <a:spLocks noGrp="1"/>
          </p:cNvSpPr>
          <p:nvPr>
            <p:ph type="sldNum" sz="quarter" idx="4294967295"/>
          </p:nvPr>
        </p:nvSpPr>
        <p:spPr>
          <a:xfrm>
            <a:off x="3977879" y="6537330"/>
            <a:ext cx="2311400" cy="320675"/>
          </a:xfrm>
          <a:prstGeom prst="rect">
            <a:avLst/>
          </a:prstGeom>
        </p:spPr>
        <p:txBody>
          <a:bodyPr/>
          <a:lstStyle/>
          <a:p>
            <a:fld id="{9EB161A8-6E5C-4A80-B0C0-EF2D6932EDF4}" type="slidenum">
              <a:rPr lang="en-US" smtClean="0"/>
              <a:pPr/>
              <a:t>10</a:t>
            </a:fld>
            <a:endParaRPr lang="en-US"/>
          </a:p>
        </p:txBody>
      </p:sp>
      <p:sp>
        <p:nvSpPr>
          <p:cNvPr id="6" name="Rectangle 5"/>
          <p:cNvSpPr/>
          <p:nvPr/>
        </p:nvSpPr>
        <p:spPr>
          <a:xfrm>
            <a:off x="848544" y="1124748"/>
            <a:ext cx="4487126" cy="461665"/>
          </a:xfrm>
          <a:prstGeom prst="rect">
            <a:avLst/>
          </a:prstGeom>
        </p:spPr>
        <p:txBody>
          <a:bodyPr wrap="none">
            <a:spAutoFit/>
          </a:bodyPr>
          <a:lstStyle/>
          <a:p>
            <a:r>
              <a:rPr lang="en-US" sz="2400" b="1" dirty="0">
                <a:latin typeface="Arial" pitchFamily="34" charset="0"/>
                <a:cs typeface="Arial" pitchFamily="34" charset="0"/>
              </a:rPr>
              <a:t>2. </a:t>
            </a:r>
            <a:r>
              <a:rPr lang="x-none" sz="2400" b="1">
                <a:latin typeface="Arial" pitchFamily="34" charset="0"/>
                <a:cs typeface="Arial" pitchFamily="34" charset="0"/>
              </a:rPr>
              <a:t>Công cụ đánh giá năng lực</a:t>
            </a:r>
            <a:endParaRPr lang="en-US" sz="2400" b="1" dirty="0">
              <a:latin typeface="Arial" pitchFamily="34" charset="0"/>
              <a:cs typeface="Arial" pitchFamily="34" charset="0"/>
            </a:endParaRPr>
          </a:p>
        </p:txBody>
      </p:sp>
      <p:sp>
        <p:nvSpPr>
          <p:cNvPr id="7" name="Rectangle 6"/>
          <p:cNvSpPr/>
          <p:nvPr/>
        </p:nvSpPr>
        <p:spPr>
          <a:xfrm>
            <a:off x="920552" y="116636"/>
            <a:ext cx="7632848" cy="830997"/>
          </a:xfrm>
          <a:prstGeom prst="rect">
            <a:avLst/>
          </a:prstGeom>
        </p:spPr>
        <p:txBody>
          <a:bodyPr wrap="square">
            <a:spAutoFit/>
          </a:bodyPr>
          <a:lstStyle/>
          <a:p>
            <a:r>
              <a:rPr lang="en-US" sz="2400" b="1" dirty="0" smtClean="0">
                <a:latin typeface="Arial" pitchFamily="34" charset="0"/>
                <a:ea typeface="Times New Roman"/>
                <a:cs typeface="Arial" pitchFamily="34" charset="0"/>
              </a:rPr>
              <a:t>BÀI 2: XÂY </a:t>
            </a:r>
            <a:r>
              <a:rPr lang="en-US" sz="2400" b="1" dirty="0">
                <a:latin typeface="Arial" pitchFamily="34" charset="0"/>
                <a:ea typeface="Times New Roman"/>
                <a:cs typeface="Arial" pitchFamily="34" charset="0"/>
              </a:rPr>
              <a:t>DỰNG TIÊU CHUẨN, TIÊU CHÍ </a:t>
            </a:r>
            <a:r>
              <a:rPr lang="en-US" sz="2400" b="1" dirty="0" smtClean="0">
                <a:latin typeface="Arial" pitchFamily="34" charset="0"/>
                <a:ea typeface="Times New Roman"/>
                <a:cs typeface="Arial" pitchFamily="34" charset="0"/>
              </a:rPr>
              <a:t>VÀ</a:t>
            </a:r>
          </a:p>
          <a:p>
            <a:r>
              <a:rPr lang="en-US" sz="2400" b="1" dirty="0">
                <a:latin typeface="Arial" pitchFamily="34" charset="0"/>
                <a:ea typeface="Times New Roman"/>
                <a:cs typeface="Arial" pitchFamily="34" charset="0"/>
              </a:rPr>
              <a:t> </a:t>
            </a:r>
            <a:r>
              <a:rPr lang="en-US" sz="2400" b="1" dirty="0" smtClean="0">
                <a:latin typeface="Arial" pitchFamily="34" charset="0"/>
                <a:ea typeface="Times New Roman"/>
                <a:cs typeface="Arial" pitchFamily="34" charset="0"/>
              </a:rPr>
              <a:t>           CÔNG </a:t>
            </a:r>
            <a:r>
              <a:rPr lang="en-US" sz="2400" b="1" dirty="0">
                <a:latin typeface="Arial" pitchFamily="34" charset="0"/>
                <a:ea typeface="Times New Roman"/>
                <a:cs typeface="Arial" pitchFamily="34" charset="0"/>
              </a:rPr>
              <a:t>CỤ </a:t>
            </a:r>
            <a:r>
              <a:rPr lang="en-US" sz="2400" b="1" dirty="0" smtClean="0">
                <a:latin typeface="Arial" pitchFamily="34" charset="0"/>
                <a:ea typeface="Times New Roman"/>
                <a:cs typeface="Arial" pitchFamily="34" charset="0"/>
              </a:rPr>
              <a:t>ĐÁNH GIÁ </a:t>
            </a:r>
            <a:r>
              <a:rPr lang="en-US" sz="2400" b="1" dirty="0">
                <a:latin typeface="Arial" pitchFamily="34" charset="0"/>
                <a:ea typeface="Times New Roman"/>
                <a:cs typeface="Arial" pitchFamily="34" charset="0"/>
              </a:rPr>
              <a:t>NĂNG LỰC</a:t>
            </a:r>
            <a:endParaRPr lang="en-US" sz="2400" b="1" dirty="0">
              <a:latin typeface="Arial" pitchFamily="34" charset="0"/>
              <a:cs typeface="Arial" pitchFamily="34" charset="0"/>
            </a:endParaRPr>
          </a:p>
        </p:txBody>
      </p:sp>
      <p:sp>
        <p:nvSpPr>
          <p:cNvPr id="8" name="Rectangle 7"/>
          <p:cNvSpPr/>
          <p:nvPr/>
        </p:nvSpPr>
        <p:spPr>
          <a:xfrm>
            <a:off x="920554" y="1603430"/>
            <a:ext cx="6691255" cy="461665"/>
          </a:xfrm>
          <a:prstGeom prst="rect">
            <a:avLst/>
          </a:prstGeom>
        </p:spPr>
        <p:txBody>
          <a:bodyPr wrap="none">
            <a:spAutoFit/>
          </a:bodyPr>
          <a:lstStyle/>
          <a:p>
            <a:r>
              <a:rPr lang="en-US" sz="2400" b="1" dirty="0">
                <a:latin typeface="Arial" pitchFamily="34" charset="0"/>
                <a:cs typeface="Arial" pitchFamily="34" charset="0"/>
              </a:rPr>
              <a:t>2.1. </a:t>
            </a:r>
            <a:r>
              <a:rPr lang="en-US" sz="2400" b="1" dirty="0" err="1">
                <a:latin typeface="Arial" pitchFamily="34" charset="0"/>
                <a:cs typeface="Arial" pitchFamily="34" charset="0"/>
              </a:rPr>
              <a:t>Các</a:t>
            </a:r>
            <a:r>
              <a:rPr lang="en-US" sz="2400" b="1" dirty="0">
                <a:latin typeface="Arial" pitchFamily="34" charset="0"/>
                <a:cs typeface="Arial" pitchFamily="34" charset="0"/>
              </a:rPr>
              <a:t> </a:t>
            </a:r>
            <a:r>
              <a:rPr lang="en-US" sz="2400" b="1" dirty="0" err="1">
                <a:latin typeface="Arial" pitchFamily="34" charset="0"/>
                <a:cs typeface="Arial" pitchFamily="34" charset="0"/>
              </a:rPr>
              <a:t>công</a:t>
            </a:r>
            <a:r>
              <a:rPr lang="en-US" sz="2400" b="1" dirty="0">
                <a:latin typeface="Arial" pitchFamily="34" charset="0"/>
                <a:cs typeface="Arial" pitchFamily="34" charset="0"/>
              </a:rPr>
              <a:t> </a:t>
            </a:r>
            <a:r>
              <a:rPr lang="en-US" sz="2400" b="1" dirty="0" err="1">
                <a:latin typeface="Arial" pitchFamily="34" charset="0"/>
                <a:cs typeface="Arial" pitchFamily="34" charset="0"/>
              </a:rPr>
              <a:t>cụ</a:t>
            </a:r>
            <a:r>
              <a:rPr lang="en-US" sz="2400" b="1" dirty="0">
                <a:latin typeface="Arial" pitchFamily="34" charset="0"/>
                <a:cs typeface="Arial" pitchFamily="34" charset="0"/>
              </a:rPr>
              <a:t> </a:t>
            </a:r>
            <a:r>
              <a:rPr lang="en-US" sz="2400" b="1" dirty="0" err="1">
                <a:latin typeface="Arial" pitchFamily="34" charset="0"/>
                <a:cs typeface="Arial" pitchFamily="34" charset="0"/>
              </a:rPr>
              <a:t>thu</a:t>
            </a:r>
            <a:r>
              <a:rPr lang="en-US" sz="2400" b="1" dirty="0">
                <a:latin typeface="Arial" pitchFamily="34" charset="0"/>
                <a:cs typeface="Arial" pitchFamily="34" charset="0"/>
              </a:rPr>
              <a:t> </a:t>
            </a:r>
            <a:r>
              <a:rPr lang="en-US" sz="2400" b="1" dirty="0" err="1">
                <a:latin typeface="Arial" pitchFamily="34" charset="0"/>
                <a:cs typeface="Arial" pitchFamily="34" charset="0"/>
              </a:rPr>
              <a:t>thập</a:t>
            </a:r>
            <a:r>
              <a:rPr lang="en-US" sz="2400" b="1" dirty="0">
                <a:latin typeface="Arial" pitchFamily="34" charset="0"/>
                <a:cs typeface="Arial" pitchFamily="34" charset="0"/>
              </a:rPr>
              <a:t> </a:t>
            </a:r>
            <a:r>
              <a:rPr lang="en-US" sz="2400" b="1" dirty="0" err="1">
                <a:latin typeface="Arial" pitchFamily="34" charset="0"/>
                <a:cs typeface="Arial" pitchFamily="34" charset="0"/>
              </a:rPr>
              <a:t>thông</a:t>
            </a:r>
            <a:r>
              <a:rPr lang="en-US" sz="2400" b="1" dirty="0">
                <a:latin typeface="Arial" pitchFamily="34" charset="0"/>
                <a:cs typeface="Arial" pitchFamily="34" charset="0"/>
              </a:rPr>
              <a:t> tin </a:t>
            </a:r>
            <a:r>
              <a:rPr lang="en-US" sz="2400" b="1" dirty="0" err="1">
                <a:latin typeface="Arial" pitchFamily="34" charset="0"/>
                <a:cs typeface="Arial" pitchFamily="34" charset="0"/>
              </a:rPr>
              <a:t>về</a:t>
            </a:r>
            <a:r>
              <a:rPr lang="en-US" sz="2400" b="1" dirty="0">
                <a:latin typeface="Arial" pitchFamily="34" charset="0"/>
                <a:cs typeface="Arial" pitchFamily="34" charset="0"/>
              </a:rPr>
              <a:t> KQHT</a:t>
            </a:r>
          </a:p>
        </p:txBody>
      </p:sp>
      <p:sp>
        <p:nvSpPr>
          <p:cNvPr id="2" name="Left Arrow 1">
            <a:hlinkClick r:id="rId2" action="ppaction://hlinksldjump"/>
          </p:cNvPr>
          <p:cNvSpPr/>
          <p:nvPr/>
        </p:nvSpPr>
        <p:spPr>
          <a:xfrm>
            <a:off x="9489504" y="6309320"/>
            <a:ext cx="288032" cy="144016"/>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454446605"/>
      </p:ext>
    </p:extLst>
  </p:cSld>
  <p:clrMapOvr>
    <a:masterClrMapping/>
  </p:clrMapOvr>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Slide Number Placeholder 4"/>
          <p:cNvSpPr>
            <a:spLocks noGrp="1"/>
          </p:cNvSpPr>
          <p:nvPr>
            <p:ph type="sldNum" sz="quarter" idx="4294967295"/>
          </p:nvPr>
        </p:nvSpPr>
        <p:spPr>
          <a:xfrm>
            <a:off x="3977879" y="6537330"/>
            <a:ext cx="2311400" cy="320675"/>
          </a:xfrm>
          <a:prstGeom prst="rect">
            <a:avLst/>
          </a:prstGeom>
        </p:spPr>
        <p:txBody>
          <a:bodyPr/>
          <a:lstStyle/>
          <a:p>
            <a:fld id="{9EB161A8-6E5C-4A80-B0C0-EF2D6932EDF4}" type="slidenum">
              <a:rPr lang="en-US" smtClean="0"/>
              <a:pPr/>
              <a:t>11</a:t>
            </a:fld>
            <a:endParaRPr lang="en-US"/>
          </a:p>
        </p:txBody>
      </p:sp>
      <p:sp>
        <p:nvSpPr>
          <p:cNvPr id="7" name="Rectangle 6"/>
          <p:cNvSpPr/>
          <p:nvPr/>
        </p:nvSpPr>
        <p:spPr>
          <a:xfrm>
            <a:off x="920552" y="116636"/>
            <a:ext cx="7632848" cy="830997"/>
          </a:xfrm>
          <a:prstGeom prst="rect">
            <a:avLst/>
          </a:prstGeom>
        </p:spPr>
        <p:txBody>
          <a:bodyPr wrap="square">
            <a:spAutoFit/>
          </a:bodyPr>
          <a:lstStyle/>
          <a:p>
            <a:r>
              <a:rPr lang="en-US" sz="2400" b="1" dirty="0" smtClean="0">
                <a:latin typeface="Arial" pitchFamily="34" charset="0"/>
                <a:ea typeface="Times New Roman"/>
                <a:cs typeface="Arial" pitchFamily="34" charset="0"/>
              </a:rPr>
              <a:t>BÀI 2: XÂY </a:t>
            </a:r>
            <a:r>
              <a:rPr lang="en-US" sz="2400" b="1" dirty="0">
                <a:latin typeface="Arial" pitchFamily="34" charset="0"/>
                <a:ea typeface="Times New Roman"/>
                <a:cs typeface="Arial" pitchFamily="34" charset="0"/>
              </a:rPr>
              <a:t>DỰNG TIÊU CHUẨN, TIÊU CHÍ </a:t>
            </a:r>
            <a:r>
              <a:rPr lang="en-US" sz="2400" b="1" dirty="0" smtClean="0">
                <a:latin typeface="Arial" pitchFamily="34" charset="0"/>
                <a:ea typeface="Times New Roman"/>
                <a:cs typeface="Arial" pitchFamily="34" charset="0"/>
              </a:rPr>
              <a:t>VÀ</a:t>
            </a:r>
          </a:p>
          <a:p>
            <a:r>
              <a:rPr lang="en-US" sz="2400" b="1" dirty="0">
                <a:latin typeface="Arial" pitchFamily="34" charset="0"/>
                <a:ea typeface="Times New Roman"/>
                <a:cs typeface="Arial" pitchFamily="34" charset="0"/>
              </a:rPr>
              <a:t> </a:t>
            </a:r>
            <a:r>
              <a:rPr lang="en-US" sz="2400" b="1" dirty="0" smtClean="0">
                <a:latin typeface="Arial" pitchFamily="34" charset="0"/>
                <a:ea typeface="Times New Roman"/>
                <a:cs typeface="Arial" pitchFamily="34" charset="0"/>
              </a:rPr>
              <a:t>           CÔNG </a:t>
            </a:r>
            <a:r>
              <a:rPr lang="en-US" sz="2400" b="1" dirty="0">
                <a:latin typeface="Arial" pitchFamily="34" charset="0"/>
                <a:ea typeface="Times New Roman"/>
                <a:cs typeface="Arial" pitchFamily="34" charset="0"/>
              </a:rPr>
              <a:t>CỤ </a:t>
            </a:r>
            <a:r>
              <a:rPr lang="en-US" sz="2400" b="1" dirty="0" smtClean="0">
                <a:latin typeface="Arial" pitchFamily="34" charset="0"/>
                <a:ea typeface="Times New Roman"/>
                <a:cs typeface="Arial" pitchFamily="34" charset="0"/>
              </a:rPr>
              <a:t>ĐÁNH GIÁ </a:t>
            </a:r>
            <a:r>
              <a:rPr lang="en-US" sz="2400" b="1" dirty="0">
                <a:latin typeface="Arial" pitchFamily="34" charset="0"/>
                <a:ea typeface="Times New Roman"/>
                <a:cs typeface="Arial" pitchFamily="34" charset="0"/>
              </a:rPr>
              <a:t>NĂNG LỰC</a:t>
            </a:r>
            <a:endParaRPr lang="en-US" sz="2400" b="1" dirty="0">
              <a:latin typeface="Arial" pitchFamily="34" charset="0"/>
              <a:cs typeface="Arial" pitchFamily="34" charset="0"/>
            </a:endParaRPr>
          </a:p>
        </p:txBody>
      </p:sp>
      <p:sp>
        <p:nvSpPr>
          <p:cNvPr id="8" name="Rectangle 7"/>
          <p:cNvSpPr/>
          <p:nvPr/>
        </p:nvSpPr>
        <p:spPr>
          <a:xfrm>
            <a:off x="776538" y="1527179"/>
            <a:ext cx="4304383" cy="461665"/>
          </a:xfrm>
          <a:prstGeom prst="rect">
            <a:avLst/>
          </a:prstGeom>
        </p:spPr>
        <p:txBody>
          <a:bodyPr wrap="none">
            <a:spAutoFit/>
          </a:bodyPr>
          <a:lstStyle/>
          <a:p>
            <a:r>
              <a:rPr lang="en-US" sz="2400" b="1" dirty="0" smtClean="0">
                <a:latin typeface="Arial" pitchFamily="34" charset="0"/>
                <a:cs typeface="Arial" pitchFamily="34" charset="0"/>
              </a:rPr>
              <a:t>2.2. </a:t>
            </a:r>
            <a:r>
              <a:rPr lang="en-US" sz="2400" b="1" dirty="0" err="1" smtClean="0">
                <a:latin typeface="Arial" pitchFamily="34" charset="0"/>
                <a:cs typeface="Arial" pitchFamily="34" charset="0"/>
              </a:rPr>
              <a:t>Các</a:t>
            </a:r>
            <a:r>
              <a:rPr lang="en-US" sz="2400" b="1" dirty="0" smtClean="0">
                <a:latin typeface="Arial" pitchFamily="34" charset="0"/>
                <a:cs typeface="Arial" pitchFamily="34" charset="0"/>
              </a:rPr>
              <a:t> </a:t>
            </a:r>
            <a:r>
              <a:rPr lang="en-US" sz="2400" b="1" dirty="0" err="1" smtClean="0">
                <a:latin typeface="Arial" pitchFamily="34" charset="0"/>
                <a:cs typeface="Arial" pitchFamily="34" charset="0"/>
              </a:rPr>
              <a:t>công</a:t>
            </a:r>
            <a:r>
              <a:rPr lang="en-US" sz="2400" b="1" dirty="0" smtClean="0">
                <a:latin typeface="Arial" pitchFamily="34" charset="0"/>
                <a:cs typeface="Arial" pitchFamily="34" charset="0"/>
              </a:rPr>
              <a:t> </a:t>
            </a:r>
            <a:r>
              <a:rPr lang="en-US" sz="2400" b="1" dirty="0" err="1" smtClean="0">
                <a:latin typeface="Arial" pitchFamily="34" charset="0"/>
                <a:cs typeface="Arial" pitchFamily="34" charset="0"/>
              </a:rPr>
              <a:t>cụ</a:t>
            </a:r>
            <a:r>
              <a:rPr lang="en-US" sz="2400" b="1" dirty="0" smtClean="0">
                <a:latin typeface="Arial" pitchFamily="34" charset="0"/>
                <a:cs typeface="Arial" pitchFamily="34" charset="0"/>
              </a:rPr>
              <a:t> </a:t>
            </a:r>
            <a:r>
              <a:rPr lang="en-US" sz="2400" b="1" dirty="0" err="1" smtClean="0">
                <a:latin typeface="Arial" pitchFamily="34" charset="0"/>
                <a:cs typeface="Arial" pitchFamily="34" charset="0"/>
              </a:rPr>
              <a:t>chấm</a:t>
            </a:r>
            <a:r>
              <a:rPr lang="en-US" sz="2400" b="1" dirty="0" smtClean="0">
                <a:latin typeface="Arial" pitchFamily="34" charset="0"/>
                <a:cs typeface="Arial" pitchFamily="34" charset="0"/>
              </a:rPr>
              <a:t> </a:t>
            </a:r>
            <a:r>
              <a:rPr lang="en-US" sz="2400" b="1" dirty="0" err="1" smtClean="0">
                <a:latin typeface="Arial" pitchFamily="34" charset="0"/>
                <a:cs typeface="Arial" pitchFamily="34" charset="0"/>
              </a:rPr>
              <a:t>điểm</a:t>
            </a:r>
            <a:endParaRPr lang="en-US" sz="2400" b="1" dirty="0">
              <a:latin typeface="Arial" pitchFamily="34" charset="0"/>
              <a:cs typeface="Arial" pitchFamily="34" charset="0"/>
            </a:endParaRPr>
          </a:p>
        </p:txBody>
      </p:sp>
      <p:sp>
        <p:nvSpPr>
          <p:cNvPr id="10" name="Rectangle 9">
            <a:hlinkClick r:id="rId3" action="ppaction://hlinksldjump"/>
          </p:cNvPr>
          <p:cNvSpPr/>
          <p:nvPr/>
        </p:nvSpPr>
        <p:spPr>
          <a:xfrm>
            <a:off x="2842746" y="3188512"/>
            <a:ext cx="2084225" cy="461665"/>
          </a:xfrm>
          <a:prstGeom prst="rect">
            <a:avLst/>
          </a:prstGeom>
        </p:spPr>
        <p:txBody>
          <a:bodyPr wrap="none">
            <a:spAutoFit/>
          </a:bodyPr>
          <a:lstStyle/>
          <a:p>
            <a:r>
              <a:rPr lang="en-US" sz="2400" i="1" dirty="0" err="1" smtClean="0">
                <a:latin typeface="Arial" pitchFamily="34" charset="0"/>
                <a:cs typeface="Arial" pitchFamily="34" charset="0"/>
                <a:hlinkClick r:id="rId3" action="ppaction://hlinksldjump"/>
              </a:rPr>
              <a:t>Bảng</a:t>
            </a:r>
            <a:r>
              <a:rPr lang="en-US" sz="2400" i="1" dirty="0" smtClean="0">
                <a:latin typeface="Arial" pitchFamily="34" charset="0"/>
                <a:cs typeface="Arial" pitchFamily="34" charset="0"/>
                <a:hlinkClick r:id="rId3" action="ppaction://hlinksldjump"/>
              </a:rPr>
              <a:t> </a:t>
            </a:r>
            <a:r>
              <a:rPr lang="en-US" sz="2400" i="1" dirty="0" err="1">
                <a:latin typeface="Arial" pitchFamily="34" charset="0"/>
                <a:cs typeface="Arial" pitchFamily="34" charset="0"/>
                <a:hlinkClick r:id="rId3" action="ppaction://hlinksldjump"/>
              </a:rPr>
              <a:t>kiểm</a:t>
            </a:r>
            <a:r>
              <a:rPr lang="en-US" sz="2400" i="1" dirty="0">
                <a:latin typeface="Arial" pitchFamily="34" charset="0"/>
                <a:cs typeface="Arial" pitchFamily="34" charset="0"/>
                <a:hlinkClick r:id="rId3" action="ppaction://hlinksldjump"/>
              </a:rPr>
              <a:t> </a:t>
            </a:r>
            <a:r>
              <a:rPr lang="en-US" sz="2400" i="1" dirty="0" err="1">
                <a:latin typeface="Arial" pitchFamily="34" charset="0"/>
                <a:cs typeface="Arial" pitchFamily="34" charset="0"/>
                <a:hlinkClick r:id="rId3" action="ppaction://hlinksldjump"/>
              </a:rPr>
              <a:t>tra</a:t>
            </a:r>
            <a:endParaRPr lang="en-US" sz="2400" dirty="0">
              <a:latin typeface="Arial" pitchFamily="34" charset="0"/>
              <a:cs typeface="Arial" pitchFamily="34" charset="0"/>
            </a:endParaRPr>
          </a:p>
        </p:txBody>
      </p:sp>
      <p:sp>
        <p:nvSpPr>
          <p:cNvPr id="11" name="Rectangle 10">
            <a:hlinkClick r:id="rId4" action="ppaction://hlinksldjump"/>
          </p:cNvPr>
          <p:cNvSpPr/>
          <p:nvPr/>
        </p:nvSpPr>
        <p:spPr>
          <a:xfrm>
            <a:off x="2842746" y="4191471"/>
            <a:ext cx="2411238" cy="461665"/>
          </a:xfrm>
          <a:prstGeom prst="rect">
            <a:avLst/>
          </a:prstGeom>
        </p:spPr>
        <p:txBody>
          <a:bodyPr wrap="none">
            <a:spAutoFit/>
          </a:bodyPr>
          <a:lstStyle/>
          <a:p>
            <a:r>
              <a:rPr lang="en-US" sz="2400" i="1" dirty="0" err="1" smtClean="0">
                <a:latin typeface="Arial" pitchFamily="34" charset="0"/>
                <a:cs typeface="Arial" pitchFamily="34" charset="0"/>
                <a:hlinkClick r:id="rId4" action="ppaction://hlinksldjump"/>
              </a:rPr>
              <a:t>Thang</a:t>
            </a:r>
            <a:r>
              <a:rPr lang="en-US" sz="2400" i="1" dirty="0" smtClean="0">
                <a:latin typeface="Arial" pitchFamily="34" charset="0"/>
                <a:cs typeface="Arial" pitchFamily="34" charset="0"/>
                <a:hlinkClick r:id="rId4" action="ppaction://hlinksldjump"/>
              </a:rPr>
              <a:t> </a:t>
            </a:r>
            <a:r>
              <a:rPr lang="en-US" sz="2400" i="1" dirty="0" err="1">
                <a:latin typeface="Arial" pitchFamily="34" charset="0"/>
                <a:cs typeface="Arial" pitchFamily="34" charset="0"/>
                <a:hlinkClick r:id="rId4" action="ppaction://hlinksldjump"/>
              </a:rPr>
              <a:t>đánh</a:t>
            </a:r>
            <a:r>
              <a:rPr lang="en-US" sz="2400" i="1" dirty="0">
                <a:latin typeface="Arial" pitchFamily="34" charset="0"/>
                <a:cs typeface="Arial" pitchFamily="34" charset="0"/>
                <a:hlinkClick r:id="rId4" action="ppaction://hlinksldjump"/>
              </a:rPr>
              <a:t> </a:t>
            </a:r>
            <a:r>
              <a:rPr lang="en-US" sz="2400" i="1" dirty="0" err="1">
                <a:latin typeface="Arial" pitchFamily="34" charset="0"/>
                <a:cs typeface="Arial" pitchFamily="34" charset="0"/>
                <a:hlinkClick r:id="rId4" action="ppaction://hlinksldjump"/>
              </a:rPr>
              <a:t>giá</a:t>
            </a:r>
            <a:endParaRPr lang="en-US" sz="2400" dirty="0">
              <a:latin typeface="Arial" pitchFamily="34" charset="0"/>
              <a:cs typeface="Arial" pitchFamily="34" charset="0"/>
            </a:endParaRPr>
          </a:p>
        </p:txBody>
      </p:sp>
      <p:sp>
        <p:nvSpPr>
          <p:cNvPr id="12" name="Rectangle 11">
            <a:hlinkClick r:id="rId5" action="ppaction://hlinksldjump"/>
          </p:cNvPr>
          <p:cNvSpPr/>
          <p:nvPr/>
        </p:nvSpPr>
        <p:spPr>
          <a:xfrm>
            <a:off x="2842746" y="2319263"/>
            <a:ext cx="1075936" cy="461665"/>
          </a:xfrm>
          <a:prstGeom prst="rect">
            <a:avLst/>
          </a:prstGeom>
        </p:spPr>
        <p:txBody>
          <a:bodyPr wrap="none">
            <a:spAutoFit/>
          </a:bodyPr>
          <a:lstStyle/>
          <a:p>
            <a:r>
              <a:rPr lang="en-US" sz="2400" dirty="0">
                <a:latin typeface="Arial" pitchFamily="34" charset="0"/>
                <a:cs typeface="Arial" pitchFamily="34" charset="0"/>
                <a:hlinkClick r:id="rId5" action="ppaction://hlinksldjump"/>
              </a:rPr>
              <a:t>Rubric</a:t>
            </a:r>
            <a:endParaRPr lang="en-US" sz="2400" dirty="0">
              <a:latin typeface="Arial" pitchFamily="34" charset="0"/>
              <a:cs typeface="Arial" pitchFamily="34" charset="0"/>
            </a:endParaRPr>
          </a:p>
        </p:txBody>
      </p:sp>
      <p:cxnSp>
        <p:nvCxnSpPr>
          <p:cNvPr id="14" name="Straight Arrow Connector 13"/>
          <p:cNvCxnSpPr/>
          <p:nvPr/>
        </p:nvCxnSpPr>
        <p:spPr>
          <a:xfrm flipV="1">
            <a:off x="1762626" y="2550095"/>
            <a:ext cx="1080120" cy="638417"/>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6" name="Straight Arrow Connector 15"/>
          <p:cNvCxnSpPr>
            <a:endCxn id="10" idx="1"/>
          </p:cNvCxnSpPr>
          <p:nvPr/>
        </p:nvCxnSpPr>
        <p:spPr>
          <a:xfrm>
            <a:off x="1762626" y="3188512"/>
            <a:ext cx="1080120" cy="230833"/>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cxnSp>
        <p:nvCxnSpPr>
          <p:cNvPr id="18" name="Straight Arrow Connector 17"/>
          <p:cNvCxnSpPr>
            <a:endCxn id="11" idx="1"/>
          </p:cNvCxnSpPr>
          <p:nvPr/>
        </p:nvCxnSpPr>
        <p:spPr>
          <a:xfrm>
            <a:off x="1762626" y="3188512"/>
            <a:ext cx="1080120" cy="1233792"/>
          </a:xfrm>
          <a:prstGeom prst="straightConnector1">
            <a:avLst/>
          </a:prstGeom>
          <a:ln>
            <a:tailEnd type="arrow"/>
          </a:ln>
        </p:spPr>
        <p:style>
          <a:lnRef idx="1">
            <a:schemeClr val="accent1"/>
          </a:lnRef>
          <a:fillRef idx="0">
            <a:schemeClr val="accent1"/>
          </a:fillRef>
          <a:effectRef idx="0">
            <a:schemeClr val="accent1"/>
          </a:effectRef>
          <a:fontRef idx="minor">
            <a:schemeClr val="tx1"/>
          </a:fontRef>
        </p:style>
      </p:cxnSp>
      <p:sp>
        <p:nvSpPr>
          <p:cNvPr id="2" name="Right Arrow 1">
            <a:hlinkClick r:id="rId6" action="ppaction://hlinksldjump"/>
          </p:cNvPr>
          <p:cNvSpPr/>
          <p:nvPr/>
        </p:nvSpPr>
        <p:spPr>
          <a:xfrm>
            <a:off x="7977336" y="5877272"/>
            <a:ext cx="1928664" cy="576064"/>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n-US" dirty="0" err="1" smtClean="0"/>
              <a:t>Mẫu</a:t>
            </a:r>
            <a:r>
              <a:rPr lang="en-US" dirty="0" smtClean="0"/>
              <a:t> </a:t>
            </a:r>
            <a:r>
              <a:rPr lang="en-US" dirty="0" err="1" smtClean="0"/>
              <a:t>phiếu</a:t>
            </a:r>
            <a:r>
              <a:rPr lang="en-US" dirty="0" smtClean="0"/>
              <a:t> ĐG</a:t>
            </a:r>
            <a:endParaRPr lang="en-US" dirty="0"/>
          </a:p>
        </p:txBody>
      </p:sp>
    </p:spTree>
    <p:extLst>
      <p:ext uri="{BB962C8B-B14F-4D97-AF65-F5344CB8AC3E}">
        <p14:creationId xmlns:p14="http://schemas.microsoft.com/office/powerpoint/2010/main" val="44133017"/>
      </p:ext>
    </p:extLst>
  </p:cSld>
  <p:clrMapOvr>
    <a:masterClrMapping/>
  </p:clrMapOvr>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5842" name="Text Box 2"/>
          <p:cNvSpPr txBox="1">
            <a:spLocks noChangeArrowheads="1"/>
          </p:cNvSpPr>
          <p:nvPr/>
        </p:nvSpPr>
        <p:spPr bwMode="auto">
          <a:xfrm>
            <a:off x="2072682" y="1239664"/>
            <a:ext cx="501491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anose="02020603050405020304" pitchFamily="18" charset="0"/>
                <a:cs typeface="Arial" panose="020B0604020202020204" pitchFamily="34" charset="0"/>
              </a:defRPr>
            </a:lvl1pPr>
            <a:lvl2pPr marL="742950" indent="-285750" eaLnBrk="0" hangingPunct="0">
              <a:defRPr>
                <a:solidFill>
                  <a:schemeClr val="tx1"/>
                </a:solidFill>
                <a:latin typeface="Times New Roman" panose="02020603050405020304" pitchFamily="18" charset="0"/>
                <a:cs typeface="Arial" panose="020B0604020202020204" pitchFamily="34" charset="0"/>
              </a:defRPr>
            </a:lvl2pPr>
            <a:lvl3pPr marL="1143000" indent="-228600" eaLnBrk="0" hangingPunct="0">
              <a:defRPr>
                <a:solidFill>
                  <a:schemeClr val="tx1"/>
                </a:solidFill>
                <a:latin typeface="Times New Roman" panose="02020603050405020304" pitchFamily="18" charset="0"/>
                <a:cs typeface="Arial" panose="020B0604020202020204" pitchFamily="34" charset="0"/>
              </a:defRPr>
            </a:lvl3pPr>
            <a:lvl4pPr marL="1600200" indent="-228600" eaLnBrk="0" hangingPunct="0">
              <a:defRPr>
                <a:solidFill>
                  <a:schemeClr val="tx1"/>
                </a:solidFill>
                <a:latin typeface="Times New Roman" panose="02020603050405020304" pitchFamily="18" charset="0"/>
                <a:cs typeface="Arial" panose="020B0604020202020204" pitchFamily="34" charset="0"/>
              </a:defRPr>
            </a:lvl4pPr>
            <a:lvl5pPr marL="2057400" indent="-228600" eaLnBrk="0" hangingPunct="0">
              <a:defRPr>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9pPr>
          </a:lstStyle>
          <a:p>
            <a:pPr algn="ctr" eaLnBrk="1" hangingPunct="1">
              <a:spcBef>
                <a:spcPct val="50000"/>
              </a:spcBef>
            </a:pPr>
            <a:r>
              <a:rPr lang="en-US" sz="2400" b="1" dirty="0">
                <a:solidFill>
                  <a:srgbClr val="FF0000"/>
                </a:solidFill>
                <a:latin typeface="Arial" panose="020B0604020202020204" pitchFamily="34" charset="0"/>
              </a:rPr>
              <a:t>RUBIC CHẤM BÀI KIỂM TRA</a:t>
            </a:r>
          </a:p>
        </p:txBody>
      </p:sp>
      <p:sp>
        <p:nvSpPr>
          <p:cNvPr id="53251" name="Text Box 3"/>
          <p:cNvSpPr txBox="1">
            <a:spLocks noChangeArrowheads="1"/>
          </p:cNvSpPr>
          <p:nvPr/>
        </p:nvSpPr>
        <p:spPr bwMode="auto">
          <a:xfrm>
            <a:off x="704528" y="1862709"/>
            <a:ext cx="8712968" cy="376718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eaLnBrk="0" hangingPunct="0">
              <a:defRPr>
                <a:solidFill>
                  <a:schemeClr val="tx1"/>
                </a:solidFill>
                <a:latin typeface="Times New Roman" panose="02020603050405020304" pitchFamily="18" charset="0"/>
                <a:cs typeface="Arial" panose="020B0604020202020204" pitchFamily="34" charset="0"/>
              </a:defRPr>
            </a:lvl1pPr>
            <a:lvl2pPr marL="742950" indent="-285750" eaLnBrk="0" hangingPunct="0">
              <a:defRPr>
                <a:solidFill>
                  <a:schemeClr val="tx1"/>
                </a:solidFill>
                <a:latin typeface="Times New Roman" panose="02020603050405020304" pitchFamily="18" charset="0"/>
                <a:cs typeface="Arial" panose="020B0604020202020204" pitchFamily="34" charset="0"/>
              </a:defRPr>
            </a:lvl2pPr>
            <a:lvl3pPr marL="1143000" indent="-228600" eaLnBrk="0" hangingPunct="0">
              <a:defRPr>
                <a:solidFill>
                  <a:schemeClr val="tx1"/>
                </a:solidFill>
                <a:latin typeface="Times New Roman" panose="02020603050405020304" pitchFamily="18" charset="0"/>
                <a:cs typeface="Arial" panose="020B0604020202020204" pitchFamily="34" charset="0"/>
              </a:defRPr>
            </a:lvl3pPr>
            <a:lvl4pPr marL="1600200" indent="-228600" eaLnBrk="0" hangingPunct="0">
              <a:defRPr>
                <a:solidFill>
                  <a:schemeClr val="tx1"/>
                </a:solidFill>
                <a:latin typeface="Times New Roman" panose="02020603050405020304" pitchFamily="18" charset="0"/>
                <a:cs typeface="Arial" panose="020B0604020202020204" pitchFamily="34" charset="0"/>
              </a:defRPr>
            </a:lvl4pPr>
            <a:lvl5pPr marL="2057400" indent="-228600" eaLnBrk="0" hangingPunct="0">
              <a:defRPr>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9pPr>
          </a:lstStyle>
          <a:p>
            <a:pPr eaLnBrk="1" hangingPunct="1">
              <a:lnSpc>
                <a:spcPct val="135000"/>
              </a:lnSpc>
              <a:spcBef>
                <a:spcPct val="25000"/>
              </a:spcBef>
              <a:spcAft>
                <a:spcPct val="25000"/>
              </a:spcAft>
            </a:pPr>
            <a:r>
              <a:rPr lang="en-US" sz="2400" b="1" dirty="0">
                <a:solidFill>
                  <a:srgbClr val="000000"/>
                </a:solidFill>
                <a:latin typeface="Arial" panose="020B0604020202020204" pitchFamily="34" charset="0"/>
              </a:rPr>
              <a:t> 	</a:t>
            </a:r>
            <a:r>
              <a:rPr lang="en-US" sz="2400" dirty="0">
                <a:solidFill>
                  <a:srgbClr val="000000"/>
                </a:solidFill>
                <a:latin typeface="Arial" panose="020B0604020202020204" pitchFamily="34" charset="0"/>
              </a:rPr>
              <a:t>Rubric là bảng mô tả chi tiết có tính hệ thống (theo chuẩn, tiêu chí và mức) những kết quả (kiến thức, kĩ năng, thái độ) mà người học cần phải làm để đạt được mục tiêu khi thực hiện một nhiệm vụ cụ thể. 	 </a:t>
            </a:r>
            <a:endParaRPr lang="en-US" sz="2400" dirty="0" smtClean="0">
              <a:solidFill>
                <a:srgbClr val="000000"/>
              </a:solidFill>
              <a:latin typeface="Arial" panose="020B0604020202020204" pitchFamily="34" charset="0"/>
            </a:endParaRPr>
          </a:p>
          <a:p>
            <a:pPr eaLnBrk="1" hangingPunct="1">
              <a:lnSpc>
                <a:spcPct val="135000"/>
              </a:lnSpc>
              <a:spcBef>
                <a:spcPct val="25000"/>
              </a:spcBef>
              <a:spcAft>
                <a:spcPct val="25000"/>
              </a:spcAft>
            </a:pPr>
            <a:r>
              <a:rPr lang="en-US" sz="2400" dirty="0">
                <a:solidFill>
                  <a:srgbClr val="000000"/>
                </a:solidFill>
                <a:latin typeface="Arial" panose="020B0604020202020204" pitchFamily="34" charset="0"/>
              </a:rPr>
              <a:t>	</a:t>
            </a:r>
            <a:r>
              <a:rPr lang="en-US" sz="2400" dirty="0" err="1" smtClean="0">
                <a:solidFill>
                  <a:srgbClr val="000000"/>
                </a:solidFill>
                <a:latin typeface="Arial" panose="020B0604020202020204" pitchFamily="34" charset="0"/>
              </a:rPr>
              <a:t>Nguyên</a:t>
            </a:r>
            <a:r>
              <a:rPr lang="en-US" sz="2400" dirty="0" smtClean="0">
                <a:solidFill>
                  <a:srgbClr val="000000"/>
                </a:solidFill>
                <a:latin typeface="Arial" panose="020B0604020202020204" pitchFamily="34" charset="0"/>
              </a:rPr>
              <a:t> </a:t>
            </a:r>
            <a:r>
              <a:rPr lang="en-US" sz="2400" dirty="0">
                <a:solidFill>
                  <a:srgbClr val="000000"/>
                </a:solidFill>
                <a:latin typeface="Arial" panose="020B0604020202020204" pitchFamily="34" charset="0"/>
              </a:rPr>
              <a:t>tắc chung: </a:t>
            </a:r>
            <a:r>
              <a:rPr lang="en-US" sz="2400" i="1" dirty="0">
                <a:solidFill>
                  <a:srgbClr val="000000"/>
                </a:solidFill>
                <a:latin typeface="Arial" panose="020B0604020202020204" pitchFamily="34" charset="0"/>
              </a:rPr>
              <a:t>so sánh, đối chiếu và kiểm chứng kết quả đạt được với các chuẩn và tiêu chí</a:t>
            </a:r>
            <a:r>
              <a:rPr lang="en-US" sz="2400" dirty="0">
                <a:solidFill>
                  <a:srgbClr val="000000"/>
                </a:solidFill>
                <a:latin typeface="Arial" panose="020B0604020202020204" pitchFamily="34" charset="0"/>
              </a:rPr>
              <a:t> đã được thống nhất xây dựng trước khi thực hiện nhiệm vụ.</a:t>
            </a:r>
          </a:p>
        </p:txBody>
      </p:sp>
      <p:sp>
        <p:nvSpPr>
          <p:cNvPr id="4" name="Rectangle 3"/>
          <p:cNvSpPr/>
          <p:nvPr/>
        </p:nvSpPr>
        <p:spPr>
          <a:xfrm>
            <a:off x="920552" y="149735"/>
            <a:ext cx="7632848" cy="830997"/>
          </a:xfrm>
          <a:prstGeom prst="rect">
            <a:avLst/>
          </a:prstGeom>
        </p:spPr>
        <p:txBody>
          <a:bodyPr wrap="square">
            <a:spAutoFit/>
          </a:bodyPr>
          <a:lstStyle/>
          <a:p>
            <a:r>
              <a:rPr lang="en-US" sz="2400" b="1" dirty="0" smtClean="0">
                <a:latin typeface="Arial" pitchFamily="34" charset="0"/>
                <a:ea typeface="Times New Roman"/>
                <a:cs typeface="Arial" pitchFamily="34" charset="0"/>
              </a:rPr>
              <a:t>BÀI 2: XÂY </a:t>
            </a:r>
            <a:r>
              <a:rPr lang="en-US" sz="2400" b="1" dirty="0">
                <a:latin typeface="Arial" pitchFamily="34" charset="0"/>
                <a:ea typeface="Times New Roman"/>
                <a:cs typeface="Arial" pitchFamily="34" charset="0"/>
              </a:rPr>
              <a:t>DỰNG TIÊU CHUẨN, TIÊU CHÍ </a:t>
            </a:r>
            <a:r>
              <a:rPr lang="en-US" sz="2400" b="1" dirty="0" smtClean="0">
                <a:latin typeface="Arial" pitchFamily="34" charset="0"/>
                <a:ea typeface="Times New Roman"/>
                <a:cs typeface="Arial" pitchFamily="34" charset="0"/>
              </a:rPr>
              <a:t>VÀ</a:t>
            </a:r>
          </a:p>
          <a:p>
            <a:r>
              <a:rPr lang="en-US" sz="2400" b="1" dirty="0">
                <a:latin typeface="Arial" pitchFamily="34" charset="0"/>
                <a:ea typeface="Times New Roman"/>
                <a:cs typeface="Arial" pitchFamily="34" charset="0"/>
              </a:rPr>
              <a:t> </a:t>
            </a:r>
            <a:r>
              <a:rPr lang="en-US" sz="2400" b="1" dirty="0" smtClean="0">
                <a:latin typeface="Arial" pitchFamily="34" charset="0"/>
                <a:ea typeface="Times New Roman"/>
                <a:cs typeface="Arial" pitchFamily="34" charset="0"/>
              </a:rPr>
              <a:t>           CÔNG </a:t>
            </a:r>
            <a:r>
              <a:rPr lang="en-US" sz="2400" b="1" dirty="0">
                <a:latin typeface="Arial" pitchFamily="34" charset="0"/>
                <a:ea typeface="Times New Roman"/>
                <a:cs typeface="Arial" pitchFamily="34" charset="0"/>
              </a:rPr>
              <a:t>CỤ </a:t>
            </a:r>
            <a:r>
              <a:rPr lang="en-US" sz="2400" b="1" dirty="0" smtClean="0">
                <a:latin typeface="Arial" pitchFamily="34" charset="0"/>
                <a:ea typeface="Times New Roman"/>
                <a:cs typeface="Arial" pitchFamily="34" charset="0"/>
              </a:rPr>
              <a:t>ĐÁNH GIÁ </a:t>
            </a:r>
            <a:r>
              <a:rPr lang="en-US" sz="2400" b="1" dirty="0">
                <a:latin typeface="Arial" pitchFamily="34" charset="0"/>
                <a:ea typeface="Times New Roman"/>
                <a:cs typeface="Arial" pitchFamily="34" charset="0"/>
              </a:rPr>
              <a:t>NĂNG LỰC</a:t>
            </a:r>
            <a:endParaRPr lang="en-US" sz="2400" b="1" dirty="0">
              <a:latin typeface="Arial" pitchFamily="34" charset="0"/>
              <a:cs typeface="Arial" pitchFamily="34" charset="0"/>
            </a:endParaRPr>
          </a:p>
        </p:txBody>
      </p:sp>
    </p:spTree>
    <p:extLst>
      <p:ext uri="{BB962C8B-B14F-4D97-AF65-F5344CB8AC3E}">
        <p14:creationId xmlns:p14="http://schemas.microsoft.com/office/powerpoint/2010/main" val="91433246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53251">
                                            <p:txEl>
                                              <p:pRg st="0" end="0"/>
                                            </p:txEl>
                                          </p:spTgt>
                                        </p:tgtEl>
                                        <p:attrNameLst>
                                          <p:attrName>style.visibility</p:attrName>
                                        </p:attrNameLst>
                                      </p:cBhvr>
                                      <p:to>
                                        <p:strVal val="visible"/>
                                      </p:to>
                                    </p:set>
                                    <p:animEffect transition="in" filter="checkerboard(across)">
                                      <p:cBhvr>
                                        <p:cTn id="7" dur="500"/>
                                        <p:tgtEl>
                                          <p:spTgt spid="5325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53251">
                                            <p:txEl>
                                              <p:pRg st="1" end="1"/>
                                            </p:txEl>
                                          </p:spTgt>
                                        </p:tgtEl>
                                        <p:attrNameLst>
                                          <p:attrName>style.visibility</p:attrName>
                                        </p:attrNameLst>
                                      </p:cBhvr>
                                      <p:to>
                                        <p:strVal val="visible"/>
                                      </p:to>
                                    </p:set>
                                    <p:animEffect transition="in" filter="checkerboard(across)">
                                      <p:cBhvr>
                                        <p:cTn id="12" dur="500"/>
                                        <p:tgtEl>
                                          <p:spTgt spid="53251">
                                            <p:txEl>
                                              <p:pRg st="1" end="1"/>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ext Box 2"/>
          <p:cNvSpPr txBox="1">
            <a:spLocks noChangeArrowheads="1"/>
          </p:cNvSpPr>
          <p:nvPr/>
        </p:nvSpPr>
        <p:spPr bwMode="auto">
          <a:xfrm>
            <a:off x="2628324" y="436099"/>
            <a:ext cx="5014913" cy="5191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anose="02020603050405020304" pitchFamily="18" charset="0"/>
                <a:cs typeface="Arial" panose="020B0604020202020204" pitchFamily="34" charset="0"/>
              </a:defRPr>
            </a:lvl1pPr>
            <a:lvl2pPr marL="742950" indent="-285750" eaLnBrk="0" hangingPunct="0">
              <a:defRPr>
                <a:solidFill>
                  <a:schemeClr val="tx1"/>
                </a:solidFill>
                <a:latin typeface="Times New Roman" panose="02020603050405020304" pitchFamily="18" charset="0"/>
                <a:cs typeface="Arial" panose="020B0604020202020204" pitchFamily="34" charset="0"/>
              </a:defRPr>
            </a:lvl2pPr>
            <a:lvl3pPr marL="1143000" indent="-228600" eaLnBrk="0" hangingPunct="0">
              <a:defRPr>
                <a:solidFill>
                  <a:schemeClr val="tx1"/>
                </a:solidFill>
                <a:latin typeface="Times New Roman" panose="02020603050405020304" pitchFamily="18" charset="0"/>
                <a:cs typeface="Arial" panose="020B0604020202020204" pitchFamily="34" charset="0"/>
              </a:defRPr>
            </a:lvl3pPr>
            <a:lvl4pPr marL="1600200" indent="-228600" eaLnBrk="0" hangingPunct="0">
              <a:defRPr>
                <a:solidFill>
                  <a:schemeClr val="tx1"/>
                </a:solidFill>
                <a:latin typeface="Times New Roman" panose="02020603050405020304" pitchFamily="18" charset="0"/>
                <a:cs typeface="Arial" panose="020B0604020202020204" pitchFamily="34" charset="0"/>
              </a:defRPr>
            </a:lvl4pPr>
            <a:lvl5pPr marL="2057400" indent="-228600" eaLnBrk="0" hangingPunct="0">
              <a:defRPr>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9pPr>
          </a:lstStyle>
          <a:p>
            <a:pPr algn="ctr" eaLnBrk="1" hangingPunct="1">
              <a:spcBef>
                <a:spcPct val="50000"/>
              </a:spcBef>
            </a:pPr>
            <a:r>
              <a:rPr lang="en-US" sz="2800" b="1" dirty="0">
                <a:solidFill>
                  <a:srgbClr val="FF0000"/>
                </a:solidFill>
                <a:latin typeface="Arial" panose="020B0604020202020204" pitchFamily="34" charset="0"/>
              </a:rPr>
              <a:t>RUBIC CHẤM BÀI KIỂM TRA</a:t>
            </a:r>
          </a:p>
        </p:txBody>
      </p:sp>
      <p:graphicFrame>
        <p:nvGraphicFramePr>
          <p:cNvPr id="54275" name="Group 3"/>
          <p:cNvGraphicFramePr>
            <a:graphicFrameLocks noGrp="1"/>
          </p:cNvGraphicFramePr>
          <p:nvPr>
            <p:ph/>
            <p:extLst>
              <p:ext uri="{D42A27DB-BD31-4B8C-83A1-F6EECF244321}">
                <p14:modId xmlns:p14="http://schemas.microsoft.com/office/powerpoint/2010/main" val="1808160835"/>
              </p:ext>
            </p:extLst>
          </p:nvPr>
        </p:nvGraphicFramePr>
        <p:xfrm>
          <a:off x="931305" y="1350498"/>
          <a:ext cx="8496836" cy="4388168"/>
        </p:xfrm>
        <a:graphic>
          <a:graphicData uri="http://schemas.openxmlformats.org/drawingml/2006/table">
            <a:tbl>
              <a:tblPr/>
              <a:tblGrid>
                <a:gridCol w="1700068"/>
                <a:gridCol w="1698317"/>
                <a:gridCol w="1700068"/>
                <a:gridCol w="1698315"/>
                <a:gridCol w="1700068"/>
              </a:tblGrid>
              <a:tr h="516605">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800" b="1" i="0" u="none" strike="noStrike" kern="1200" cap="none" normalizeH="0" baseline="0" dirty="0" err="1" smtClean="0">
                          <a:ln>
                            <a:noFill/>
                          </a:ln>
                          <a:solidFill>
                            <a:srgbClr val="000000"/>
                          </a:solidFill>
                          <a:effectLst/>
                          <a:latin typeface="Times New Roman" pitchFamily="18" charset="0"/>
                          <a:ea typeface="+mn-ea"/>
                          <a:cs typeface="Times New Roman" pitchFamily="18" charset="0"/>
                        </a:rPr>
                        <a:t>Nội</a:t>
                      </a:r>
                      <a:r>
                        <a:rPr kumimoji="0" lang="en-US" sz="1800" b="1" i="0" u="none" strike="noStrike" kern="1200" cap="none" normalizeH="0" baseline="0" dirty="0" smtClean="0">
                          <a:ln>
                            <a:noFill/>
                          </a:ln>
                          <a:solidFill>
                            <a:srgbClr val="000000"/>
                          </a:solidFill>
                          <a:effectLst/>
                          <a:latin typeface="Times New Roman" pitchFamily="18" charset="0"/>
                          <a:ea typeface="+mn-ea"/>
                          <a:cs typeface="Times New Roman" pitchFamily="18" charset="0"/>
                        </a:rPr>
                        <a:t> dung</a:t>
                      </a:r>
                    </a:p>
                  </a:txBody>
                  <a:tcPr marL="74295" marR="7429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rgbClr val="000000"/>
                          </a:solidFill>
                          <a:effectLst/>
                          <a:latin typeface="Times New Roman" pitchFamily="18" charset="0"/>
                          <a:cs typeface="Times New Roman" pitchFamily="18" charset="0"/>
                        </a:rPr>
                        <a:t>Yếu</a:t>
                      </a:r>
                    </a:p>
                    <a:p>
                      <a:pPr marL="342900" marR="0" lvl="0" indent="-342900" algn="ctr" defTabSz="914400" rtl="0" eaLnBrk="0" fontAlgn="base" latinLnBrk="0" hangingPunct="0">
                        <a:lnSpc>
                          <a:spcPct val="100000"/>
                        </a:lnSpc>
                        <a:spcBef>
                          <a:spcPct val="0"/>
                        </a:spcBef>
                        <a:spcAft>
                          <a:spcPct val="0"/>
                        </a:spcAft>
                        <a:buClrTx/>
                        <a:buSzTx/>
                        <a:buFontTx/>
                        <a:buNone/>
                        <a:tabLst/>
                      </a:pPr>
                      <a:endParaRPr kumimoji="0" lang="en-US" sz="1800" b="1" i="0" u="none" strike="noStrike" cap="none" normalizeH="0" baseline="0" dirty="0" smtClean="0">
                        <a:ln>
                          <a:noFill/>
                        </a:ln>
                        <a:solidFill>
                          <a:srgbClr val="000000"/>
                        </a:solidFill>
                        <a:effectLst/>
                        <a:latin typeface="Times New Roman" pitchFamily="18" charset="0"/>
                        <a:cs typeface="Times New Roman" pitchFamily="18" charset="0"/>
                      </a:endParaRPr>
                    </a:p>
                  </a:txBody>
                  <a:tcPr marL="74295" marR="7429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rgbClr val="000000"/>
                          </a:solidFill>
                          <a:effectLst/>
                          <a:latin typeface="Times New Roman" pitchFamily="18" charset="0"/>
                          <a:cs typeface="Times New Roman" pitchFamily="18" charset="0"/>
                        </a:rPr>
                        <a:t>Trung bình</a:t>
                      </a:r>
                    </a:p>
                    <a:p>
                      <a:pPr marL="342900" marR="0" lvl="0" indent="-342900" algn="ctr" defTabSz="914400" rtl="0" eaLnBrk="0" fontAlgn="base" latinLnBrk="0" hangingPunct="0">
                        <a:lnSpc>
                          <a:spcPct val="100000"/>
                        </a:lnSpc>
                        <a:spcBef>
                          <a:spcPct val="0"/>
                        </a:spcBef>
                        <a:spcAft>
                          <a:spcPct val="0"/>
                        </a:spcAft>
                        <a:buClrTx/>
                        <a:buSzTx/>
                        <a:buFontTx/>
                        <a:buNone/>
                        <a:tabLst/>
                      </a:pPr>
                      <a:endParaRPr kumimoji="0" lang="en-US" sz="1800" b="1" i="0" u="none" strike="noStrike" cap="none" normalizeH="0" baseline="0" dirty="0" smtClean="0">
                        <a:ln>
                          <a:noFill/>
                        </a:ln>
                        <a:solidFill>
                          <a:srgbClr val="000000"/>
                        </a:solidFill>
                        <a:effectLst/>
                        <a:latin typeface="Times New Roman" pitchFamily="18" charset="0"/>
                        <a:cs typeface="Times New Roman" pitchFamily="18" charset="0"/>
                      </a:endParaRPr>
                    </a:p>
                  </a:txBody>
                  <a:tcPr marL="74295" marR="7429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rgbClr val="000000"/>
                          </a:solidFill>
                          <a:effectLst/>
                          <a:latin typeface="Times New Roman" pitchFamily="18" charset="0"/>
                          <a:cs typeface="Times New Roman" pitchFamily="18" charset="0"/>
                        </a:rPr>
                        <a:t>Khá</a:t>
                      </a: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800" b="1" i="0" u="none" strike="noStrike" cap="none" normalizeH="0" baseline="0" dirty="0" smtClean="0">
                          <a:ln>
                            <a:noFill/>
                          </a:ln>
                          <a:solidFill>
                            <a:srgbClr val="000000"/>
                          </a:solidFill>
                          <a:effectLst/>
                          <a:latin typeface="Times New Roman" pitchFamily="18" charset="0"/>
                          <a:cs typeface="Times New Roman" pitchFamily="18" charset="0"/>
                        </a:rPr>
                        <a:t> </a:t>
                      </a:r>
                    </a:p>
                  </a:txBody>
                  <a:tcPr marL="74295" marR="7429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1800" b="1" i="0" u="none" strike="noStrike" cap="none" normalizeH="0" baseline="0" dirty="0" smtClean="0">
                          <a:ln>
                            <a:noFill/>
                          </a:ln>
                          <a:solidFill>
                            <a:srgbClr val="000000"/>
                          </a:solidFill>
                          <a:effectLst/>
                          <a:latin typeface="Times New Roman" pitchFamily="18" charset="0"/>
                          <a:cs typeface="Times New Roman" pitchFamily="18" charset="0"/>
                        </a:rPr>
                        <a:t>Giỏi</a:t>
                      </a: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800" b="1" i="0" u="none" strike="noStrike" cap="none" normalizeH="0" baseline="0" dirty="0" smtClean="0">
                          <a:ln>
                            <a:noFill/>
                          </a:ln>
                          <a:solidFill>
                            <a:srgbClr val="000000"/>
                          </a:solidFill>
                          <a:effectLst/>
                          <a:latin typeface="Times New Roman" pitchFamily="18" charset="0"/>
                          <a:cs typeface="Times New Roman" pitchFamily="18" charset="0"/>
                        </a:rPr>
                        <a:t> </a:t>
                      </a:r>
                    </a:p>
                  </a:txBody>
                  <a:tcPr marL="74295" marR="7429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93662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cap="none" normalizeH="0" baseline="0" dirty="0" smtClean="0">
                          <a:ln>
                            <a:noFill/>
                          </a:ln>
                          <a:solidFill>
                            <a:srgbClr val="0070C0"/>
                          </a:solidFill>
                          <a:effectLst/>
                          <a:latin typeface="Times New Roman" pitchFamily="18" charset="0"/>
                          <a:cs typeface="Times New Roman" pitchFamily="18" charset="0"/>
                        </a:rPr>
                        <a:t>Nội dung 1</a:t>
                      </a:r>
                    </a:p>
                  </a:txBody>
                  <a:tcPr marL="92869" marR="928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endParaRPr kumimoji="0" lang="en-US" sz="2400" b="1" i="0" u="none" strike="noStrike" cap="none" normalizeH="0" baseline="0" dirty="0" smtClean="0">
                        <a:ln>
                          <a:noFill/>
                        </a:ln>
                        <a:solidFill>
                          <a:srgbClr val="000000"/>
                        </a:solidFill>
                        <a:effectLst/>
                        <a:latin typeface="Arial" charset="0"/>
                        <a:cs typeface="Arial" charset="0"/>
                      </a:endParaRPr>
                    </a:p>
                  </a:txBody>
                  <a:tcPr marL="74295" marR="7429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endParaRPr kumimoji="0" lang="en-US" sz="2400" b="1" i="0" u="none" strike="noStrike" cap="none" normalizeH="0" baseline="0" dirty="0" smtClean="0">
                        <a:ln>
                          <a:noFill/>
                        </a:ln>
                        <a:solidFill>
                          <a:srgbClr val="000000"/>
                        </a:solidFill>
                        <a:effectLst/>
                        <a:latin typeface="Arial" charset="0"/>
                        <a:cs typeface="Arial" charset="0"/>
                      </a:endParaRPr>
                    </a:p>
                  </a:txBody>
                  <a:tcPr marL="74295" marR="7429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endParaRPr kumimoji="0" lang="en-US" sz="2400" b="1" i="0" u="none" strike="noStrike" cap="none" normalizeH="0" baseline="0" dirty="0" smtClean="0">
                        <a:ln>
                          <a:noFill/>
                        </a:ln>
                        <a:solidFill>
                          <a:srgbClr val="000000"/>
                        </a:solidFill>
                        <a:effectLst/>
                        <a:latin typeface="Arial" charset="0"/>
                        <a:cs typeface="Arial" charset="0"/>
                      </a:endParaRPr>
                    </a:p>
                  </a:txBody>
                  <a:tcPr marL="74295" marR="7429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endParaRPr kumimoji="0" lang="en-US" sz="2400" b="1" i="0" u="none" strike="noStrike" cap="none" normalizeH="0" baseline="0" dirty="0" smtClean="0">
                        <a:ln>
                          <a:noFill/>
                        </a:ln>
                        <a:solidFill>
                          <a:srgbClr val="000000"/>
                        </a:solidFill>
                        <a:effectLst/>
                        <a:latin typeface="Arial" charset="0"/>
                        <a:cs typeface="Arial" charset="0"/>
                      </a:endParaRPr>
                    </a:p>
                  </a:txBody>
                  <a:tcPr marL="74295" marR="7429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936625">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rgbClr val="0070C0"/>
                          </a:solidFill>
                          <a:effectLst/>
                          <a:latin typeface="Times New Roman" pitchFamily="18" charset="0"/>
                          <a:cs typeface="Times New Roman" pitchFamily="18" charset="0"/>
                        </a:rPr>
                        <a:t>Nội dung 2</a:t>
                      </a:r>
                    </a:p>
                    <a:p>
                      <a:pPr marL="342900" marR="0" lvl="0" indent="-342900" algn="l" defTabSz="914400" rtl="0" eaLnBrk="1" fontAlgn="base" latinLnBrk="0" hangingPunct="1">
                        <a:lnSpc>
                          <a:spcPct val="100000"/>
                        </a:lnSpc>
                        <a:spcBef>
                          <a:spcPct val="0"/>
                        </a:spcBef>
                        <a:spcAft>
                          <a:spcPct val="0"/>
                        </a:spcAft>
                        <a:buClrTx/>
                        <a:buSzTx/>
                        <a:buFontTx/>
                        <a:buNone/>
                        <a:tabLst/>
                      </a:pPr>
                      <a:endParaRPr kumimoji="0" lang="en-US" sz="2400" b="1" i="0" u="none" strike="noStrike" cap="none" normalizeH="0" baseline="0" dirty="0" smtClean="0">
                        <a:ln>
                          <a:noFill/>
                        </a:ln>
                        <a:solidFill>
                          <a:srgbClr val="000000"/>
                        </a:solidFill>
                        <a:effectLst/>
                        <a:latin typeface="Arial" charset="0"/>
                        <a:cs typeface="Arial" charset="0"/>
                      </a:endParaRPr>
                    </a:p>
                  </a:txBody>
                  <a:tcPr marL="74295" marR="7429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algn="ctr">
                        <a:spcBef>
                          <a:spcPts val="0"/>
                        </a:spcBef>
                        <a:spcAft>
                          <a:spcPts val="0"/>
                        </a:spcAft>
                      </a:pPr>
                      <a:endParaRPr lang="en-US" sz="2400" dirty="0">
                        <a:effectLst/>
                        <a:latin typeface="Times New Roman" panose="02020603050405020304" pitchFamily="18" charset="0"/>
                        <a:ea typeface="Times New Roman" panose="02020603050405020304" pitchFamily="18" charset="0"/>
                      </a:endParaRPr>
                    </a:p>
                  </a:txBody>
                  <a:tcPr marL="55721" marR="557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algn="ctr">
                        <a:spcBef>
                          <a:spcPts val="0"/>
                        </a:spcBef>
                        <a:spcAft>
                          <a:spcPts val="0"/>
                        </a:spcAft>
                      </a:pPr>
                      <a:endParaRPr lang="en-US" sz="2400" dirty="0">
                        <a:effectLst/>
                        <a:latin typeface="Times New Roman" panose="02020603050405020304" pitchFamily="18" charset="0"/>
                        <a:ea typeface="Times New Roman" panose="02020603050405020304" pitchFamily="18" charset="0"/>
                      </a:endParaRPr>
                    </a:p>
                  </a:txBody>
                  <a:tcPr marL="55721" marR="557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algn="ctr">
                        <a:spcBef>
                          <a:spcPts val="0"/>
                        </a:spcBef>
                        <a:spcAft>
                          <a:spcPts val="0"/>
                        </a:spcAft>
                      </a:pPr>
                      <a:endParaRPr lang="en-US" sz="2400" dirty="0">
                        <a:effectLst/>
                        <a:latin typeface="Times New Roman" panose="02020603050405020304" pitchFamily="18" charset="0"/>
                        <a:ea typeface="Times New Roman" panose="02020603050405020304" pitchFamily="18" charset="0"/>
                      </a:endParaRPr>
                    </a:p>
                  </a:txBody>
                  <a:tcPr marL="55721" marR="557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algn="ctr">
                        <a:spcBef>
                          <a:spcPts val="0"/>
                        </a:spcBef>
                        <a:spcAft>
                          <a:spcPts val="0"/>
                        </a:spcAft>
                      </a:pPr>
                      <a:endParaRPr lang="en-US" sz="2400" dirty="0">
                        <a:effectLst/>
                        <a:latin typeface="Times New Roman" panose="02020603050405020304" pitchFamily="18" charset="0"/>
                        <a:ea typeface="Times New Roman" panose="02020603050405020304" pitchFamily="18" charset="0"/>
                      </a:endParaRPr>
                    </a:p>
                  </a:txBody>
                  <a:tcPr marL="55721" marR="557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938213">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rPr>
                        <a:t>Nội dung 3</a:t>
                      </a:r>
                    </a:p>
                  </a:txBody>
                  <a:tcPr marL="74295" marR="7429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endParaRPr kumimoji="0" lang="en-US" sz="1800" b="1" i="0" u="none" strike="noStrike" cap="none" normalizeH="0" baseline="0" smtClean="0">
                        <a:ln>
                          <a:noFill/>
                        </a:ln>
                        <a:solidFill>
                          <a:srgbClr val="000000"/>
                        </a:solidFill>
                        <a:effectLst/>
                        <a:latin typeface="Arial" charset="0"/>
                        <a:cs typeface="Arial" charset="0"/>
                      </a:endParaRPr>
                    </a:p>
                  </a:txBody>
                  <a:tcPr marL="74295" marR="7429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endParaRPr kumimoji="0" lang="en-US" sz="1800" b="1" i="0" u="none" strike="noStrike" cap="none" normalizeH="0" baseline="0" smtClean="0">
                        <a:ln>
                          <a:noFill/>
                        </a:ln>
                        <a:solidFill>
                          <a:srgbClr val="000000"/>
                        </a:solidFill>
                        <a:effectLst/>
                        <a:latin typeface="Arial" charset="0"/>
                        <a:cs typeface="Arial" charset="0"/>
                      </a:endParaRPr>
                    </a:p>
                  </a:txBody>
                  <a:tcPr marL="74295" marR="7429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endParaRPr kumimoji="0" lang="en-US" sz="1800" b="1" i="0" u="none" strike="noStrike" cap="none" normalizeH="0" baseline="0" smtClean="0">
                        <a:ln>
                          <a:noFill/>
                        </a:ln>
                        <a:solidFill>
                          <a:srgbClr val="000000"/>
                        </a:solidFill>
                        <a:effectLst/>
                        <a:latin typeface="Arial" charset="0"/>
                        <a:cs typeface="Arial" charset="0"/>
                      </a:endParaRPr>
                    </a:p>
                  </a:txBody>
                  <a:tcPr marL="74295" marR="7429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endParaRPr kumimoji="0" lang="en-US" sz="1800" b="1" i="0" u="none" strike="noStrike" cap="none" normalizeH="0" baseline="0" smtClean="0">
                        <a:ln>
                          <a:noFill/>
                        </a:ln>
                        <a:solidFill>
                          <a:srgbClr val="000000"/>
                        </a:solidFill>
                        <a:effectLst/>
                        <a:latin typeface="Arial" charset="0"/>
                        <a:cs typeface="Arial" charset="0"/>
                      </a:endParaRPr>
                    </a:p>
                  </a:txBody>
                  <a:tcPr marL="74295" marR="7429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936625">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smtClean="0">
                          <a:ln>
                            <a:noFill/>
                          </a:ln>
                          <a:solidFill>
                            <a:srgbClr val="0070C0"/>
                          </a:solidFill>
                          <a:effectLst/>
                          <a:uLnTx/>
                          <a:uFillTx/>
                          <a:latin typeface="Times New Roman" pitchFamily="18" charset="0"/>
                          <a:cs typeface="Times New Roman" pitchFamily="18" charset="0"/>
                        </a:rPr>
                        <a:t>Nội dung 4</a:t>
                      </a:r>
                    </a:p>
                  </a:txBody>
                  <a:tcPr marL="74295" marR="7429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endParaRPr kumimoji="0" lang="en-US" sz="1800" b="1" i="0" u="none" strike="noStrike" cap="none" normalizeH="0" baseline="0" smtClean="0">
                        <a:ln>
                          <a:noFill/>
                        </a:ln>
                        <a:solidFill>
                          <a:srgbClr val="000000"/>
                        </a:solidFill>
                        <a:effectLst/>
                        <a:latin typeface="Arial" charset="0"/>
                        <a:cs typeface="Arial" charset="0"/>
                      </a:endParaRPr>
                    </a:p>
                  </a:txBody>
                  <a:tcPr marL="74295" marR="7429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endParaRPr kumimoji="0" lang="en-US" sz="1800" b="1" i="0" u="none" strike="noStrike" cap="none" normalizeH="0" baseline="0" smtClean="0">
                        <a:ln>
                          <a:noFill/>
                        </a:ln>
                        <a:solidFill>
                          <a:srgbClr val="000000"/>
                        </a:solidFill>
                        <a:effectLst/>
                        <a:latin typeface="Arial" charset="0"/>
                        <a:cs typeface="Arial" charset="0"/>
                      </a:endParaRPr>
                    </a:p>
                  </a:txBody>
                  <a:tcPr marL="74295" marR="7429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endParaRPr kumimoji="0" lang="en-US" sz="1800" b="1" i="0" u="none" strike="noStrike" cap="none" normalizeH="0" baseline="0" smtClean="0">
                        <a:ln>
                          <a:noFill/>
                        </a:ln>
                        <a:solidFill>
                          <a:srgbClr val="000000"/>
                        </a:solidFill>
                        <a:effectLst/>
                        <a:latin typeface="Arial" charset="0"/>
                        <a:cs typeface="Arial" charset="0"/>
                      </a:endParaRPr>
                    </a:p>
                  </a:txBody>
                  <a:tcPr marL="74295" marR="7429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endParaRPr kumimoji="0" lang="en-US" sz="1800" b="1" i="0" u="none" strike="noStrike" cap="none" normalizeH="0" baseline="0" dirty="0" smtClean="0">
                        <a:ln>
                          <a:noFill/>
                        </a:ln>
                        <a:solidFill>
                          <a:srgbClr val="000000"/>
                        </a:solidFill>
                        <a:effectLst/>
                        <a:latin typeface="Arial" charset="0"/>
                        <a:cs typeface="Arial" charset="0"/>
                      </a:endParaRPr>
                    </a:p>
                  </a:txBody>
                  <a:tcPr marL="74295" marR="7429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921817665"/>
      </p:ext>
    </p:extLst>
  </p:cSld>
  <p:clrMapOvr>
    <a:masterClrMapping/>
  </p:clrMapOvr>
  <p:transition spd="med"/>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ext Box 2"/>
          <p:cNvSpPr txBox="1">
            <a:spLocks noChangeArrowheads="1"/>
          </p:cNvSpPr>
          <p:nvPr/>
        </p:nvSpPr>
        <p:spPr bwMode="auto">
          <a:xfrm>
            <a:off x="2628325" y="436099"/>
            <a:ext cx="5014913" cy="40011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anose="02020603050405020304" pitchFamily="18" charset="0"/>
                <a:cs typeface="Arial" panose="020B0604020202020204" pitchFamily="34" charset="0"/>
              </a:defRPr>
            </a:lvl1pPr>
            <a:lvl2pPr marL="742950" indent="-285750" eaLnBrk="0" hangingPunct="0">
              <a:defRPr>
                <a:solidFill>
                  <a:schemeClr val="tx1"/>
                </a:solidFill>
                <a:latin typeface="Times New Roman" panose="02020603050405020304" pitchFamily="18" charset="0"/>
                <a:cs typeface="Arial" panose="020B0604020202020204" pitchFamily="34" charset="0"/>
              </a:defRPr>
            </a:lvl2pPr>
            <a:lvl3pPr marL="1143000" indent="-228600" eaLnBrk="0" hangingPunct="0">
              <a:defRPr>
                <a:solidFill>
                  <a:schemeClr val="tx1"/>
                </a:solidFill>
                <a:latin typeface="Times New Roman" panose="02020603050405020304" pitchFamily="18" charset="0"/>
                <a:cs typeface="Arial" panose="020B0604020202020204" pitchFamily="34" charset="0"/>
              </a:defRPr>
            </a:lvl3pPr>
            <a:lvl4pPr marL="1600200" indent="-228600" eaLnBrk="0" hangingPunct="0">
              <a:defRPr>
                <a:solidFill>
                  <a:schemeClr val="tx1"/>
                </a:solidFill>
                <a:latin typeface="Times New Roman" panose="02020603050405020304" pitchFamily="18" charset="0"/>
                <a:cs typeface="Arial" panose="020B0604020202020204" pitchFamily="34" charset="0"/>
              </a:defRPr>
            </a:lvl4pPr>
            <a:lvl5pPr marL="2057400" indent="-228600" eaLnBrk="0" hangingPunct="0">
              <a:defRPr>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9pPr>
          </a:lstStyle>
          <a:p>
            <a:pPr algn="ctr" eaLnBrk="1" hangingPunct="1">
              <a:spcBef>
                <a:spcPct val="50000"/>
              </a:spcBef>
            </a:pPr>
            <a:r>
              <a:rPr lang="en-US" sz="2000" b="1" dirty="0">
                <a:solidFill>
                  <a:srgbClr val="FF0000"/>
                </a:solidFill>
                <a:latin typeface="Arial" panose="020B0604020202020204" pitchFamily="34" charset="0"/>
              </a:rPr>
              <a:t>RUBIC CHẤM BÀI KIỂM TRA</a:t>
            </a:r>
          </a:p>
        </p:txBody>
      </p:sp>
      <p:graphicFrame>
        <p:nvGraphicFramePr>
          <p:cNvPr id="54275" name="Group 3"/>
          <p:cNvGraphicFramePr>
            <a:graphicFrameLocks noGrp="1"/>
          </p:cNvGraphicFramePr>
          <p:nvPr>
            <p:ph/>
            <p:extLst>
              <p:ext uri="{D42A27DB-BD31-4B8C-83A1-F6EECF244321}">
                <p14:modId xmlns:p14="http://schemas.microsoft.com/office/powerpoint/2010/main" val="2601619697"/>
              </p:ext>
            </p:extLst>
          </p:nvPr>
        </p:nvGraphicFramePr>
        <p:xfrm>
          <a:off x="272480" y="1052736"/>
          <a:ext cx="9083654" cy="4972974"/>
        </p:xfrm>
        <a:graphic>
          <a:graphicData uri="http://schemas.openxmlformats.org/drawingml/2006/table">
            <a:tbl>
              <a:tblPr/>
              <a:tblGrid>
                <a:gridCol w="2160241"/>
                <a:gridCol w="1824962"/>
                <a:gridCol w="1847446"/>
                <a:gridCol w="1550937"/>
                <a:gridCol w="1700068"/>
              </a:tblGrid>
              <a:tr h="118880">
                <a:tc>
                  <a:txBody>
                    <a:bodyPr/>
                    <a:lstStyle/>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itchFamily="2" charset="2"/>
                        <a:buNone/>
                        <a:tabLst/>
                        <a:defRPr/>
                      </a:pPr>
                      <a:r>
                        <a:rPr kumimoji="0" lang="en-US" sz="2000" b="1" i="0" u="none" strike="noStrike" kern="1200" cap="none" normalizeH="0" baseline="0" dirty="0" err="1" smtClean="0">
                          <a:ln>
                            <a:noFill/>
                          </a:ln>
                          <a:solidFill>
                            <a:srgbClr val="000000"/>
                          </a:solidFill>
                          <a:effectLst/>
                          <a:latin typeface="Arial" pitchFamily="34" charset="0"/>
                          <a:ea typeface="+mn-ea"/>
                          <a:cs typeface="Arial" pitchFamily="34" charset="0"/>
                        </a:rPr>
                        <a:t>Nội</a:t>
                      </a:r>
                      <a:r>
                        <a:rPr kumimoji="0" lang="en-US" sz="2000" b="1" i="0" u="none" strike="noStrike" kern="1200" cap="none" normalizeH="0" baseline="0" dirty="0" smtClean="0">
                          <a:ln>
                            <a:noFill/>
                          </a:ln>
                          <a:solidFill>
                            <a:srgbClr val="000000"/>
                          </a:solidFill>
                          <a:effectLst/>
                          <a:latin typeface="Arial" pitchFamily="34" charset="0"/>
                          <a:ea typeface="+mn-ea"/>
                          <a:cs typeface="Arial" pitchFamily="34" charset="0"/>
                        </a:rPr>
                        <a:t> dung</a:t>
                      </a:r>
                    </a:p>
                    <a:p>
                      <a:pPr marL="0"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endParaRPr kumimoji="0" lang="en-US" sz="2000" b="1" i="0" u="none" strike="noStrike" cap="none" normalizeH="0" baseline="0" dirty="0" smtClean="0">
                        <a:ln>
                          <a:noFill/>
                        </a:ln>
                        <a:solidFill>
                          <a:srgbClr val="000000"/>
                        </a:solidFill>
                        <a:effectLst/>
                        <a:latin typeface="Arial" pitchFamily="34" charset="0"/>
                        <a:cs typeface="Arial" pitchFamily="34" charset="0"/>
                      </a:endParaRPr>
                    </a:p>
                  </a:txBody>
                  <a:tcPr marL="74295" marR="7429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000000"/>
                          </a:solidFill>
                          <a:effectLst/>
                          <a:latin typeface="Arial" pitchFamily="34" charset="0"/>
                          <a:cs typeface="Arial" pitchFamily="34" charset="0"/>
                        </a:rPr>
                        <a:t>Yếu</a:t>
                      </a:r>
                    </a:p>
                    <a:p>
                      <a:pPr marL="342900" marR="0" lvl="0" indent="-342900" algn="ctr" defTabSz="914400" rtl="0" eaLnBrk="0" fontAlgn="base" latinLnBrk="0" hangingPunct="0">
                        <a:lnSpc>
                          <a:spcPct val="100000"/>
                        </a:lnSpc>
                        <a:spcBef>
                          <a:spcPct val="0"/>
                        </a:spcBef>
                        <a:spcAft>
                          <a:spcPct val="0"/>
                        </a:spcAft>
                        <a:buClrTx/>
                        <a:buSzTx/>
                        <a:buFontTx/>
                        <a:buNone/>
                        <a:tabLst/>
                      </a:pPr>
                      <a:endParaRPr kumimoji="0" lang="en-US" sz="2000" b="1" i="0" u="none" strike="noStrike" cap="none" normalizeH="0" baseline="0" dirty="0" smtClean="0">
                        <a:ln>
                          <a:noFill/>
                        </a:ln>
                        <a:solidFill>
                          <a:srgbClr val="000000"/>
                        </a:solidFill>
                        <a:effectLst/>
                        <a:latin typeface="Arial" pitchFamily="34" charset="0"/>
                        <a:cs typeface="Arial" pitchFamily="34" charset="0"/>
                      </a:endParaRPr>
                    </a:p>
                  </a:txBody>
                  <a:tcPr marL="74295" marR="7429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000000"/>
                          </a:solidFill>
                          <a:effectLst/>
                          <a:latin typeface="Arial" pitchFamily="34" charset="0"/>
                          <a:cs typeface="Arial" pitchFamily="34" charset="0"/>
                        </a:rPr>
                        <a:t>Trung bình</a:t>
                      </a:r>
                    </a:p>
                    <a:p>
                      <a:pPr marL="342900" marR="0" lvl="0" indent="-342900" algn="ctr" defTabSz="914400" rtl="0" eaLnBrk="0" fontAlgn="base" latinLnBrk="0" hangingPunct="0">
                        <a:lnSpc>
                          <a:spcPct val="100000"/>
                        </a:lnSpc>
                        <a:spcBef>
                          <a:spcPct val="0"/>
                        </a:spcBef>
                        <a:spcAft>
                          <a:spcPct val="0"/>
                        </a:spcAft>
                        <a:buClrTx/>
                        <a:buSzTx/>
                        <a:buFontTx/>
                        <a:buNone/>
                        <a:tabLst/>
                      </a:pPr>
                      <a:endParaRPr kumimoji="0" lang="en-US" sz="2000" b="1" i="0" u="none" strike="noStrike" cap="none" normalizeH="0" baseline="0" dirty="0" smtClean="0">
                        <a:ln>
                          <a:noFill/>
                        </a:ln>
                        <a:solidFill>
                          <a:srgbClr val="000000"/>
                        </a:solidFill>
                        <a:effectLst/>
                        <a:latin typeface="Arial" pitchFamily="34" charset="0"/>
                        <a:cs typeface="Arial" pitchFamily="34" charset="0"/>
                      </a:endParaRPr>
                    </a:p>
                  </a:txBody>
                  <a:tcPr marL="74295" marR="7429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000000"/>
                          </a:solidFill>
                          <a:effectLst/>
                          <a:latin typeface="Arial" pitchFamily="34" charset="0"/>
                          <a:cs typeface="Arial" pitchFamily="34" charset="0"/>
                        </a:rPr>
                        <a:t>Khá</a:t>
                      </a: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000000"/>
                          </a:solidFill>
                          <a:effectLst/>
                          <a:latin typeface="Arial" pitchFamily="34" charset="0"/>
                          <a:cs typeface="Arial" pitchFamily="34" charset="0"/>
                        </a:rPr>
                        <a:t> </a:t>
                      </a:r>
                    </a:p>
                  </a:txBody>
                  <a:tcPr marL="74295" marR="7429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1" fontAlgn="base" latinLnBrk="0" hangingPunct="1">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000000"/>
                          </a:solidFill>
                          <a:effectLst/>
                          <a:latin typeface="Arial" pitchFamily="34" charset="0"/>
                          <a:cs typeface="Arial" pitchFamily="34" charset="0"/>
                        </a:rPr>
                        <a:t>Giỏi</a:t>
                      </a:r>
                    </a:p>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2000" b="1" i="0" u="none" strike="noStrike" cap="none" normalizeH="0" baseline="0" dirty="0" smtClean="0">
                          <a:ln>
                            <a:noFill/>
                          </a:ln>
                          <a:solidFill>
                            <a:srgbClr val="000000"/>
                          </a:solidFill>
                          <a:effectLst/>
                          <a:latin typeface="Arial" pitchFamily="34" charset="0"/>
                          <a:cs typeface="Arial" pitchFamily="34" charset="0"/>
                        </a:rPr>
                        <a:t> </a:t>
                      </a:r>
                    </a:p>
                  </a:txBody>
                  <a:tcPr marL="74295" marR="7429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1758280">
                <a:tc>
                  <a:txBody>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2000" b="1" i="0" u="none" strike="noStrike" cap="none" normalizeH="0" baseline="0" dirty="0" smtClean="0">
                        <a:ln>
                          <a:noFill/>
                        </a:ln>
                        <a:solidFill>
                          <a:srgbClr val="0070C0"/>
                        </a:solidFill>
                        <a:effectLst/>
                        <a:latin typeface="Arial" pitchFamily="34" charset="0"/>
                        <a:cs typeface="Arial" pitchFamily="34" charset="0"/>
                      </a:endParaRPr>
                    </a:p>
                  </a:txBody>
                  <a:tcPr marL="92869" marR="928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lang="en-US" sz="2000" kern="1200" dirty="0" smtClean="0">
                          <a:solidFill>
                            <a:schemeClr val="tx1"/>
                          </a:solidFill>
                          <a:effectLst/>
                          <a:latin typeface="Arial" pitchFamily="34" charset="0"/>
                          <a:ea typeface="+mn-ea"/>
                          <a:cs typeface="Arial" pitchFamily="34" charset="0"/>
                        </a:rPr>
                        <a:t>Vẽ được sơ đồ nhưng chưa đẹp, còn nhiều sai sót</a:t>
                      </a:r>
                      <a:endParaRPr kumimoji="0" lang="en-US" sz="2000" b="1" i="0" u="none" strike="noStrike" cap="none" normalizeH="0" baseline="0" dirty="0" smtClean="0">
                        <a:ln>
                          <a:noFill/>
                        </a:ln>
                        <a:solidFill>
                          <a:srgbClr val="000000"/>
                        </a:solidFill>
                        <a:effectLst/>
                        <a:latin typeface="Arial" pitchFamily="34" charset="0"/>
                        <a:cs typeface="Arial" pitchFamily="34" charset="0"/>
                      </a:endParaRPr>
                    </a:p>
                  </a:txBody>
                  <a:tcPr marL="74295" marR="7429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lang="en-US" sz="2000" kern="1200" dirty="0" smtClean="0">
                          <a:solidFill>
                            <a:schemeClr val="tx1"/>
                          </a:solidFill>
                          <a:effectLst/>
                          <a:latin typeface="Arial" pitchFamily="34" charset="0"/>
                          <a:ea typeface="+mn-ea"/>
                          <a:cs typeface="Arial" pitchFamily="34" charset="0"/>
                        </a:rPr>
                        <a:t>Vẽ được sơ đồ nhưng chưa đẹp, còn một vài sai sót nhỏ</a:t>
                      </a:r>
                      <a:endParaRPr kumimoji="0" lang="en-US" sz="2000" b="1" i="0" u="none" strike="noStrike" cap="none" normalizeH="0" baseline="0" dirty="0" smtClean="0">
                        <a:ln>
                          <a:noFill/>
                        </a:ln>
                        <a:solidFill>
                          <a:srgbClr val="000000"/>
                        </a:solidFill>
                        <a:effectLst/>
                        <a:latin typeface="Arial" pitchFamily="34" charset="0"/>
                        <a:cs typeface="Arial" pitchFamily="34" charset="0"/>
                      </a:endParaRPr>
                    </a:p>
                  </a:txBody>
                  <a:tcPr marL="74295" marR="7429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lang="en-US" sz="2000" kern="1200" dirty="0" smtClean="0">
                          <a:solidFill>
                            <a:schemeClr val="tx1"/>
                          </a:solidFill>
                          <a:effectLst/>
                          <a:latin typeface="Arial" pitchFamily="34" charset="0"/>
                          <a:ea typeface="+mn-ea"/>
                          <a:cs typeface="Arial" pitchFamily="34" charset="0"/>
                        </a:rPr>
                        <a:t>Vẽ đúng, nét vẽ còn chưa đẹp</a:t>
                      </a:r>
                      <a:endParaRPr kumimoji="0" lang="en-US" sz="2000" b="1" i="0" u="none" strike="noStrike" cap="none" normalizeH="0" baseline="0" dirty="0" smtClean="0">
                        <a:ln>
                          <a:noFill/>
                        </a:ln>
                        <a:solidFill>
                          <a:srgbClr val="000000"/>
                        </a:solidFill>
                        <a:effectLst/>
                        <a:latin typeface="Arial" pitchFamily="34" charset="0"/>
                        <a:cs typeface="Arial" pitchFamily="34" charset="0"/>
                      </a:endParaRPr>
                    </a:p>
                  </a:txBody>
                  <a:tcPr marL="74295" marR="7429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lang="en-US" sz="2000" kern="1200" dirty="0" smtClean="0">
                          <a:solidFill>
                            <a:schemeClr val="tx1"/>
                          </a:solidFill>
                          <a:effectLst/>
                          <a:latin typeface="Arial" pitchFamily="34" charset="0"/>
                          <a:ea typeface="+mn-ea"/>
                          <a:cs typeface="Arial" pitchFamily="34" charset="0"/>
                        </a:rPr>
                        <a:t>Vẽ đúng, đẹp</a:t>
                      </a:r>
                      <a:endParaRPr kumimoji="0" lang="en-US" sz="2000" b="1" i="0" u="none" strike="noStrike" cap="none" normalizeH="0" baseline="0" dirty="0" smtClean="0">
                        <a:ln>
                          <a:noFill/>
                        </a:ln>
                        <a:solidFill>
                          <a:srgbClr val="000000"/>
                        </a:solidFill>
                        <a:effectLst/>
                        <a:latin typeface="Arial" pitchFamily="34" charset="0"/>
                        <a:cs typeface="Arial" pitchFamily="34" charset="0"/>
                      </a:endParaRPr>
                    </a:p>
                  </a:txBody>
                  <a:tcPr marL="74295" marR="7429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2452694">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lang="en-US" sz="2000" kern="1200" dirty="0" smtClean="0">
                          <a:solidFill>
                            <a:schemeClr val="tx1"/>
                          </a:solidFill>
                          <a:effectLst/>
                          <a:latin typeface="Arial" pitchFamily="34" charset="0"/>
                          <a:ea typeface="+mn-ea"/>
                          <a:cs typeface="Arial" pitchFamily="34" charset="0"/>
                        </a:rPr>
                        <a:t>2. </a:t>
                      </a:r>
                      <a:r>
                        <a:rPr lang="en-US" sz="2000" kern="1200" dirty="0" err="1" smtClean="0">
                          <a:solidFill>
                            <a:schemeClr val="tx1"/>
                          </a:solidFill>
                          <a:effectLst/>
                          <a:latin typeface="Arial" pitchFamily="34" charset="0"/>
                          <a:ea typeface="+mn-ea"/>
                          <a:cs typeface="Arial" pitchFamily="34" charset="0"/>
                        </a:rPr>
                        <a:t>Trình</a:t>
                      </a:r>
                      <a:r>
                        <a:rPr lang="en-US" sz="2000" kern="1200" dirty="0" smtClean="0">
                          <a:solidFill>
                            <a:schemeClr val="tx1"/>
                          </a:solidFill>
                          <a:effectLst/>
                          <a:latin typeface="Arial" pitchFamily="34" charset="0"/>
                          <a:ea typeface="+mn-ea"/>
                          <a:cs typeface="Arial" pitchFamily="34" charset="0"/>
                        </a:rPr>
                        <a:t> bày nguyên lí làm việc của động cơ xăng 4 </a:t>
                      </a:r>
                      <a:r>
                        <a:rPr lang="en-US" sz="2000" kern="1200" dirty="0" err="1" smtClean="0">
                          <a:solidFill>
                            <a:schemeClr val="tx1"/>
                          </a:solidFill>
                          <a:effectLst/>
                          <a:latin typeface="Arial" pitchFamily="34" charset="0"/>
                          <a:ea typeface="+mn-ea"/>
                          <a:cs typeface="Arial" pitchFamily="34" charset="0"/>
                        </a:rPr>
                        <a:t>kì</a:t>
                      </a:r>
                      <a:endParaRPr kumimoji="0" lang="en-US" sz="2000" b="1" i="0" u="none" strike="noStrike" cap="none" normalizeH="0" baseline="0" dirty="0" smtClean="0">
                        <a:ln>
                          <a:noFill/>
                        </a:ln>
                        <a:solidFill>
                          <a:srgbClr val="000000"/>
                        </a:solidFill>
                        <a:effectLst/>
                        <a:latin typeface="Arial" pitchFamily="34" charset="0"/>
                        <a:cs typeface="Arial" pitchFamily="34" charset="0"/>
                      </a:endParaRPr>
                    </a:p>
                  </a:txBody>
                  <a:tcPr marL="74295" marR="7429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algn="ctr">
                        <a:spcBef>
                          <a:spcPts val="0"/>
                        </a:spcBef>
                        <a:spcAft>
                          <a:spcPts val="0"/>
                        </a:spcAft>
                      </a:pPr>
                      <a:r>
                        <a:rPr lang="en-US" sz="2000" kern="1200" dirty="0" smtClean="0">
                          <a:solidFill>
                            <a:schemeClr val="tx1"/>
                          </a:solidFill>
                          <a:effectLst/>
                          <a:latin typeface="Arial" pitchFamily="34" charset="0"/>
                          <a:ea typeface="+mn-ea"/>
                          <a:cs typeface="Arial" pitchFamily="34" charset="0"/>
                        </a:rPr>
                        <a:t>Trình bày nguyên lí làm việc không đủ và có nhiều sai sót</a:t>
                      </a:r>
                      <a:endParaRPr lang="en-US" sz="2000" dirty="0">
                        <a:effectLst/>
                        <a:latin typeface="Arial" pitchFamily="34" charset="0"/>
                        <a:ea typeface="Times New Roman" panose="02020603050405020304" pitchFamily="18" charset="0"/>
                        <a:cs typeface="Arial" pitchFamily="34" charset="0"/>
                      </a:endParaRPr>
                    </a:p>
                  </a:txBody>
                  <a:tcPr marL="55721" marR="557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algn="ctr">
                        <a:spcBef>
                          <a:spcPts val="0"/>
                        </a:spcBef>
                        <a:spcAft>
                          <a:spcPts val="0"/>
                        </a:spcAft>
                      </a:pPr>
                      <a:r>
                        <a:rPr lang="en-US" sz="2000" kern="1200" dirty="0" smtClean="0">
                          <a:solidFill>
                            <a:schemeClr val="tx1"/>
                          </a:solidFill>
                          <a:effectLst/>
                          <a:latin typeface="Arial" pitchFamily="34" charset="0"/>
                          <a:ea typeface="+mn-ea"/>
                          <a:cs typeface="Arial" pitchFamily="34" charset="0"/>
                        </a:rPr>
                        <a:t>Trình bày nguyên lí làm việc gần đủ và có một vài sai sót nhỏ</a:t>
                      </a:r>
                      <a:endParaRPr lang="en-US" sz="2000" dirty="0">
                        <a:effectLst/>
                        <a:latin typeface="Arial" pitchFamily="34" charset="0"/>
                        <a:ea typeface="Times New Roman" panose="02020603050405020304" pitchFamily="18" charset="0"/>
                        <a:cs typeface="Arial" pitchFamily="34" charset="0"/>
                      </a:endParaRPr>
                    </a:p>
                  </a:txBody>
                  <a:tcPr marL="55721" marR="557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algn="ctr">
                        <a:spcBef>
                          <a:spcPts val="0"/>
                        </a:spcBef>
                        <a:spcAft>
                          <a:spcPts val="0"/>
                        </a:spcAft>
                      </a:pPr>
                      <a:r>
                        <a:rPr lang="en-US" sz="2000" kern="1200" dirty="0" smtClean="0">
                          <a:solidFill>
                            <a:schemeClr val="tx1"/>
                          </a:solidFill>
                          <a:effectLst/>
                          <a:latin typeface="Arial" pitchFamily="34" charset="0"/>
                          <a:ea typeface="+mn-ea"/>
                          <a:cs typeface="Arial" pitchFamily="34" charset="0"/>
                        </a:rPr>
                        <a:t>Trình bày nguyên lí làm việc gần đủ và đúng</a:t>
                      </a:r>
                      <a:endParaRPr lang="en-US" sz="2000" dirty="0">
                        <a:effectLst/>
                        <a:latin typeface="Arial" pitchFamily="34" charset="0"/>
                        <a:ea typeface="Times New Roman" panose="02020603050405020304" pitchFamily="18" charset="0"/>
                        <a:cs typeface="Arial" pitchFamily="34" charset="0"/>
                      </a:endParaRPr>
                    </a:p>
                  </a:txBody>
                  <a:tcPr marL="55721" marR="557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algn="ctr">
                        <a:spcBef>
                          <a:spcPts val="0"/>
                        </a:spcBef>
                        <a:spcAft>
                          <a:spcPts val="0"/>
                        </a:spcAft>
                      </a:pPr>
                      <a:r>
                        <a:rPr lang="en-US" sz="2000" kern="1200" dirty="0" smtClean="0">
                          <a:solidFill>
                            <a:schemeClr val="tx1"/>
                          </a:solidFill>
                          <a:effectLst/>
                          <a:latin typeface="Arial" pitchFamily="34" charset="0"/>
                          <a:ea typeface="+mn-ea"/>
                          <a:cs typeface="Arial" pitchFamily="34" charset="0"/>
                        </a:rPr>
                        <a:t>Trình bày nguyên lí làm việc đầy đủ và đúng</a:t>
                      </a:r>
                      <a:endParaRPr lang="en-US" sz="2000" dirty="0">
                        <a:effectLst/>
                        <a:latin typeface="Arial" pitchFamily="34" charset="0"/>
                        <a:ea typeface="Times New Roman" panose="02020603050405020304" pitchFamily="18" charset="0"/>
                        <a:cs typeface="Arial" pitchFamily="34" charset="0"/>
                      </a:endParaRPr>
                    </a:p>
                  </a:txBody>
                  <a:tcPr marL="55721" marR="557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3" name="TextBox 2"/>
          <p:cNvSpPr txBox="1"/>
          <p:nvPr/>
        </p:nvSpPr>
        <p:spPr>
          <a:xfrm>
            <a:off x="272482" y="1844826"/>
            <a:ext cx="2159507" cy="1323439"/>
          </a:xfrm>
          <a:prstGeom prst="rect">
            <a:avLst/>
          </a:prstGeom>
          <a:noFill/>
        </p:spPr>
        <p:txBody>
          <a:bodyPr wrap="square" rtlCol="0">
            <a:spAutoFit/>
          </a:bodyPr>
          <a:lstStyle/>
          <a:p>
            <a:pPr fontAlgn="base">
              <a:spcBef>
                <a:spcPct val="20000"/>
              </a:spcBef>
              <a:spcAft>
                <a:spcPct val="0"/>
              </a:spcAft>
              <a:buClr>
                <a:schemeClr val="tx1"/>
              </a:buClr>
              <a:buSzPct val="75000"/>
            </a:pPr>
            <a:r>
              <a:rPr lang="en-US" sz="2000" dirty="0" smtClean="0">
                <a:latin typeface="Arial" pitchFamily="34" charset="0"/>
                <a:cs typeface="Arial" pitchFamily="34" charset="0"/>
              </a:rPr>
              <a:t>1. </a:t>
            </a:r>
            <a:r>
              <a:rPr lang="en-US" sz="2000" dirty="0" err="1" smtClean="0">
                <a:latin typeface="Arial" pitchFamily="34" charset="0"/>
                <a:cs typeface="Arial" pitchFamily="34" charset="0"/>
              </a:rPr>
              <a:t>Vẽ</a:t>
            </a:r>
            <a:r>
              <a:rPr lang="en-US" sz="2000" dirty="0" smtClean="0">
                <a:latin typeface="Arial" pitchFamily="34" charset="0"/>
                <a:cs typeface="Arial" pitchFamily="34" charset="0"/>
              </a:rPr>
              <a:t> </a:t>
            </a:r>
            <a:r>
              <a:rPr lang="en-US" sz="2000" dirty="0" err="1">
                <a:latin typeface="Arial" pitchFamily="34" charset="0"/>
                <a:cs typeface="Arial" pitchFamily="34" charset="0"/>
              </a:rPr>
              <a:t>sơ</a:t>
            </a:r>
            <a:r>
              <a:rPr lang="en-US" sz="2000" dirty="0">
                <a:latin typeface="Arial" pitchFamily="34" charset="0"/>
                <a:cs typeface="Arial" pitchFamily="34" charset="0"/>
              </a:rPr>
              <a:t> </a:t>
            </a:r>
            <a:r>
              <a:rPr lang="en-US" sz="2000" dirty="0" err="1">
                <a:latin typeface="Arial" pitchFamily="34" charset="0"/>
                <a:cs typeface="Arial" pitchFamily="34" charset="0"/>
              </a:rPr>
              <a:t>đồ</a:t>
            </a:r>
            <a:r>
              <a:rPr lang="en-US" sz="2000" dirty="0">
                <a:latin typeface="Arial" pitchFamily="34" charset="0"/>
                <a:cs typeface="Arial" pitchFamily="34" charset="0"/>
              </a:rPr>
              <a:t> </a:t>
            </a:r>
            <a:r>
              <a:rPr lang="en-US" sz="2000" dirty="0" err="1">
                <a:latin typeface="Arial" pitchFamily="34" charset="0"/>
                <a:cs typeface="Arial" pitchFamily="34" charset="0"/>
              </a:rPr>
              <a:t>hệ</a:t>
            </a:r>
            <a:r>
              <a:rPr lang="en-US" sz="2000" dirty="0">
                <a:latin typeface="Arial" pitchFamily="34" charset="0"/>
                <a:cs typeface="Arial" pitchFamily="34" charset="0"/>
              </a:rPr>
              <a:t> </a:t>
            </a:r>
            <a:r>
              <a:rPr lang="en-US" sz="2000" dirty="0" err="1">
                <a:latin typeface="Arial" pitchFamily="34" charset="0"/>
                <a:cs typeface="Arial" pitchFamily="34" charset="0"/>
              </a:rPr>
              <a:t>thống</a:t>
            </a:r>
            <a:r>
              <a:rPr lang="en-US" sz="2000" dirty="0">
                <a:latin typeface="Arial" pitchFamily="34" charset="0"/>
                <a:cs typeface="Arial" pitchFamily="34" charset="0"/>
              </a:rPr>
              <a:t> </a:t>
            </a:r>
            <a:r>
              <a:rPr lang="en-US" sz="2000" dirty="0" err="1">
                <a:latin typeface="Arial" pitchFamily="34" charset="0"/>
                <a:cs typeface="Arial" pitchFamily="34" charset="0"/>
              </a:rPr>
              <a:t>làm</a:t>
            </a:r>
            <a:r>
              <a:rPr lang="en-US" sz="2000" dirty="0">
                <a:latin typeface="Arial" pitchFamily="34" charset="0"/>
                <a:cs typeface="Arial" pitchFamily="34" charset="0"/>
              </a:rPr>
              <a:t> </a:t>
            </a:r>
            <a:r>
              <a:rPr lang="en-US" sz="2000" dirty="0" err="1">
                <a:latin typeface="Arial" pitchFamily="34" charset="0"/>
                <a:cs typeface="Arial" pitchFamily="34" charset="0"/>
              </a:rPr>
              <a:t>mát</a:t>
            </a:r>
            <a:r>
              <a:rPr lang="en-US" sz="2000" dirty="0">
                <a:latin typeface="Arial" pitchFamily="34" charset="0"/>
                <a:cs typeface="Arial" pitchFamily="34" charset="0"/>
              </a:rPr>
              <a:t> </a:t>
            </a:r>
            <a:r>
              <a:rPr lang="en-US" sz="2000" dirty="0" err="1">
                <a:latin typeface="Arial" pitchFamily="34" charset="0"/>
                <a:cs typeface="Arial" pitchFamily="34" charset="0"/>
              </a:rPr>
              <a:t>bằng</a:t>
            </a:r>
            <a:r>
              <a:rPr lang="en-US" sz="2000" dirty="0">
                <a:latin typeface="Arial" pitchFamily="34" charset="0"/>
                <a:cs typeface="Arial" pitchFamily="34" charset="0"/>
              </a:rPr>
              <a:t> </a:t>
            </a:r>
            <a:r>
              <a:rPr lang="en-US" sz="2000" dirty="0" err="1" smtClean="0">
                <a:latin typeface="Arial" pitchFamily="34" charset="0"/>
                <a:cs typeface="Arial" pitchFamily="34" charset="0"/>
              </a:rPr>
              <a:t>nước</a:t>
            </a:r>
            <a:endParaRPr lang="en-US" sz="2000" dirty="0">
              <a:latin typeface="Arial" pitchFamily="34" charset="0"/>
              <a:cs typeface="Arial" pitchFamily="34" charset="0"/>
            </a:endParaRPr>
          </a:p>
          <a:p>
            <a:endParaRPr lang="en-US" sz="2000" dirty="0">
              <a:latin typeface="Arial" pitchFamily="34" charset="0"/>
              <a:cs typeface="Arial" pitchFamily="34" charset="0"/>
            </a:endParaRPr>
          </a:p>
        </p:txBody>
      </p:sp>
    </p:spTree>
    <p:extLst>
      <p:ext uri="{BB962C8B-B14F-4D97-AF65-F5344CB8AC3E}">
        <p14:creationId xmlns:p14="http://schemas.microsoft.com/office/powerpoint/2010/main" val="4039798400"/>
      </p:ext>
    </p:extLst>
  </p:cSld>
  <p:clrMapOvr>
    <a:masterClrMapping/>
  </p:clrMapOvr>
  <p:transition spd="med"/>
  <p:timing>
    <p:tnLst>
      <p:par>
        <p:cTn id="1" dur="indefinite" restart="never" nodeType="tmRoot"/>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6866" name="Text Box 2"/>
          <p:cNvSpPr txBox="1">
            <a:spLocks noChangeArrowheads="1"/>
          </p:cNvSpPr>
          <p:nvPr/>
        </p:nvSpPr>
        <p:spPr bwMode="auto">
          <a:xfrm>
            <a:off x="2616894" y="337625"/>
            <a:ext cx="501491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anose="02020603050405020304" pitchFamily="18" charset="0"/>
                <a:cs typeface="Arial" panose="020B0604020202020204" pitchFamily="34" charset="0"/>
              </a:defRPr>
            </a:lvl1pPr>
            <a:lvl2pPr marL="742950" indent="-285750" eaLnBrk="0" hangingPunct="0">
              <a:defRPr>
                <a:solidFill>
                  <a:schemeClr val="tx1"/>
                </a:solidFill>
                <a:latin typeface="Times New Roman" panose="02020603050405020304" pitchFamily="18" charset="0"/>
                <a:cs typeface="Arial" panose="020B0604020202020204" pitchFamily="34" charset="0"/>
              </a:defRPr>
            </a:lvl2pPr>
            <a:lvl3pPr marL="1143000" indent="-228600" eaLnBrk="0" hangingPunct="0">
              <a:defRPr>
                <a:solidFill>
                  <a:schemeClr val="tx1"/>
                </a:solidFill>
                <a:latin typeface="Times New Roman" panose="02020603050405020304" pitchFamily="18" charset="0"/>
                <a:cs typeface="Arial" panose="020B0604020202020204" pitchFamily="34" charset="0"/>
              </a:defRPr>
            </a:lvl3pPr>
            <a:lvl4pPr marL="1600200" indent="-228600" eaLnBrk="0" hangingPunct="0">
              <a:defRPr>
                <a:solidFill>
                  <a:schemeClr val="tx1"/>
                </a:solidFill>
                <a:latin typeface="Times New Roman" panose="02020603050405020304" pitchFamily="18" charset="0"/>
                <a:cs typeface="Arial" panose="020B0604020202020204" pitchFamily="34" charset="0"/>
              </a:defRPr>
            </a:lvl4pPr>
            <a:lvl5pPr marL="2057400" indent="-228600" eaLnBrk="0" hangingPunct="0">
              <a:defRPr>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9pPr>
          </a:lstStyle>
          <a:p>
            <a:pPr algn="ctr" eaLnBrk="1" hangingPunct="1">
              <a:spcBef>
                <a:spcPct val="50000"/>
              </a:spcBef>
            </a:pPr>
            <a:r>
              <a:rPr lang="en-US" sz="2400" b="1" dirty="0">
                <a:solidFill>
                  <a:srgbClr val="FF0000"/>
                </a:solidFill>
                <a:latin typeface="Arial" panose="020B0604020202020204" pitchFamily="34" charset="0"/>
              </a:rPr>
              <a:t>RUBIC CHẤM BÀI KIỂM TRA</a:t>
            </a:r>
          </a:p>
        </p:txBody>
      </p:sp>
      <p:graphicFrame>
        <p:nvGraphicFramePr>
          <p:cNvPr id="54275" name="Group 3"/>
          <p:cNvGraphicFramePr>
            <a:graphicFrameLocks noGrp="1"/>
          </p:cNvGraphicFramePr>
          <p:nvPr>
            <p:ph/>
            <p:extLst>
              <p:ext uri="{D42A27DB-BD31-4B8C-83A1-F6EECF244321}">
                <p14:modId xmlns:p14="http://schemas.microsoft.com/office/powerpoint/2010/main" val="1964336702"/>
              </p:ext>
            </p:extLst>
          </p:nvPr>
        </p:nvGraphicFramePr>
        <p:xfrm>
          <a:off x="344489" y="1068018"/>
          <a:ext cx="9073009" cy="5622290"/>
        </p:xfrm>
        <a:graphic>
          <a:graphicData uri="http://schemas.openxmlformats.org/drawingml/2006/table">
            <a:tbl>
              <a:tblPr/>
              <a:tblGrid>
                <a:gridCol w="1815350"/>
                <a:gridCol w="1813481"/>
                <a:gridCol w="1815350"/>
                <a:gridCol w="1813478"/>
                <a:gridCol w="1815350"/>
              </a:tblGrid>
              <a:tr h="0">
                <a:tc>
                  <a:txBody>
                    <a:bodyPr/>
                    <a:lstStyle/>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en-US" sz="1800" b="1" i="0" u="none" strike="noStrike" cap="none" normalizeH="0" baseline="0" dirty="0" smtClean="0">
                          <a:ln>
                            <a:noFill/>
                          </a:ln>
                          <a:solidFill>
                            <a:srgbClr val="000000"/>
                          </a:solidFill>
                          <a:effectLst/>
                          <a:latin typeface="Arial" charset="0"/>
                          <a:cs typeface="Arial" charset="0"/>
                        </a:rPr>
                        <a:t>Nội dung</a:t>
                      </a:r>
                    </a:p>
                  </a:txBody>
                  <a:tcPr marL="74295" marR="7429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800" b="1" i="0" u="none" strike="noStrike" cap="none" normalizeH="0" baseline="0" dirty="0" smtClean="0">
                          <a:ln>
                            <a:noFill/>
                          </a:ln>
                          <a:solidFill>
                            <a:srgbClr val="000000"/>
                          </a:solidFill>
                          <a:effectLst/>
                          <a:latin typeface="Times New Roman" pitchFamily="18" charset="0"/>
                          <a:cs typeface="Times New Roman" pitchFamily="18" charset="0"/>
                        </a:rPr>
                        <a:t>1.0</a:t>
                      </a:r>
                    </a:p>
                  </a:txBody>
                  <a:tcPr marL="74295" marR="7429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800" b="1" i="0" u="none" strike="noStrike" cap="none" normalizeH="0" baseline="0" dirty="0" smtClean="0">
                          <a:ln>
                            <a:noFill/>
                          </a:ln>
                          <a:solidFill>
                            <a:srgbClr val="000000"/>
                          </a:solidFill>
                          <a:effectLst/>
                          <a:latin typeface="Times New Roman" pitchFamily="18" charset="0"/>
                          <a:cs typeface="Times New Roman" pitchFamily="18" charset="0"/>
                        </a:rPr>
                        <a:t>2.0</a:t>
                      </a:r>
                    </a:p>
                  </a:txBody>
                  <a:tcPr marL="74295" marR="7429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800" b="1" i="0" u="none" strike="noStrike" cap="none" normalizeH="0" baseline="0" dirty="0" smtClean="0">
                          <a:ln>
                            <a:noFill/>
                          </a:ln>
                          <a:solidFill>
                            <a:srgbClr val="000000"/>
                          </a:solidFill>
                          <a:effectLst/>
                          <a:latin typeface="Times New Roman" pitchFamily="18" charset="0"/>
                          <a:cs typeface="Times New Roman" pitchFamily="18" charset="0"/>
                        </a:rPr>
                        <a:t>3.0 </a:t>
                      </a:r>
                    </a:p>
                  </a:txBody>
                  <a:tcPr marL="74295" marR="7429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1800" b="1" i="0" u="none" strike="noStrike" cap="none" normalizeH="0" baseline="0" dirty="0" smtClean="0">
                          <a:ln>
                            <a:noFill/>
                          </a:ln>
                          <a:solidFill>
                            <a:srgbClr val="000000"/>
                          </a:solidFill>
                          <a:effectLst/>
                          <a:latin typeface="Times New Roman" pitchFamily="18" charset="0"/>
                          <a:cs typeface="Times New Roman" pitchFamily="18" charset="0"/>
                        </a:rPr>
                        <a:t>4.0 </a:t>
                      </a:r>
                    </a:p>
                  </a:txBody>
                  <a:tcPr marL="74295" marR="7429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936625">
                <a:tc>
                  <a:txBody>
                    <a:bodyPr/>
                    <a:lstStyle/>
                    <a:p>
                      <a:endParaRPr lang="pt-BR" sz="2400" b="0" kern="1200" dirty="0" smtClean="0">
                        <a:solidFill>
                          <a:schemeClr val="tx1"/>
                        </a:solidFill>
                        <a:effectLst/>
                        <a:latin typeface="+mn-lt"/>
                        <a:ea typeface="+mn-ea"/>
                        <a:cs typeface="+mn-cs"/>
                      </a:endParaRPr>
                    </a:p>
                    <a:p>
                      <a:r>
                        <a:rPr lang="pt-BR" sz="2400" b="1" kern="1200" dirty="0" smtClean="0">
                          <a:solidFill>
                            <a:srgbClr val="0070C0"/>
                          </a:solidFill>
                          <a:effectLst/>
                          <a:latin typeface="+mn-lt"/>
                          <a:ea typeface="+mn-ea"/>
                          <a:cs typeface="+mn-cs"/>
                        </a:rPr>
                        <a:t>Tiếp xúc mắt </a:t>
                      </a:r>
                      <a:endParaRPr lang="en-US" sz="2400" b="1" kern="1200" dirty="0">
                        <a:solidFill>
                          <a:srgbClr val="0070C0"/>
                        </a:solidFill>
                        <a:effectLst/>
                        <a:latin typeface="+mn-lt"/>
                        <a:ea typeface="+mn-ea"/>
                        <a:cs typeface="+mn-cs"/>
                      </a:endParaRPr>
                    </a:p>
                  </a:txBody>
                  <a:tcPr marL="92869" marR="92869"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lang="pt-BR" sz="2400" b="0" kern="1200" dirty="0" smtClean="0">
                          <a:solidFill>
                            <a:schemeClr val="tx1"/>
                          </a:solidFill>
                          <a:effectLst/>
                          <a:latin typeface="+mn-lt"/>
                          <a:ea typeface="+mn-ea"/>
                          <a:cs typeface="+mn-cs"/>
                        </a:rPr>
                        <a:t>Người thuyết trình đọc</a:t>
                      </a:r>
                      <a:r>
                        <a:rPr lang="pt-BR" sz="2400" b="0" kern="1200" baseline="0" dirty="0" smtClean="0">
                          <a:solidFill>
                            <a:schemeClr val="tx1"/>
                          </a:solidFill>
                          <a:effectLst/>
                          <a:latin typeface="+mn-lt"/>
                          <a:ea typeface="+mn-ea"/>
                          <a:cs typeface="+mn-cs"/>
                        </a:rPr>
                        <a:t> </a:t>
                      </a:r>
                      <a:r>
                        <a:rPr lang="pt-BR" sz="2400" b="0" kern="1200" dirty="0" smtClean="0">
                          <a:solidFill>
                            <a:schemeClr val="tx1"/>
                          </a:solidFill>
                          <a:effectLst/>
                          <a:latin typeface="+mn-lt"/>
                          <a:ea typeface="+mn-ea"/>
                          <a:cs typeface="+mn-cs"/>
                        </a:rPr>
                        <a:t>cả bài nói, không nhìn vào khán giả</a:t>
                      </a:r>
                      <a:endParaRPr kumimoji="0" lang="en-US" sz="2400" b="0" i="0" u="none" strike="noStrike" cap="none" normalizeH="0" baseline="0" dirty="0" smtClean="0">
                        <a:ln>
                          <a:noFill/>
                        </a:ln>
                        <a:solidFill>
                          <a:srgbClr val="000000"/>
                        </a:solidFill>
                        <a:effectLst/>
                        <a:latin typeface="Arial" charset="0"/>
                        <a:cs typeface="Arial" charset="0"/>
                      </a:endParaRPr>
                    </a:p>
                  </a:txBody>
                  <a:tcPr marL="74295" marR="7429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r>
                        <a:rPr lang="pt-BR" sz="2400" b="0" kern="1200" dirty="0" smtClean="0">
                          <a:solidFill>
                            <a:schemeClr val="tx1"/>
                          </a:solidFill>
                          <a:effectLst/>
                          <a:latin typeface="+mn-lt"/>
                          <a:ea typeface="+mn-ea"/>
                          <a:cs typeface="+mn-cs"/>
                        </a:rPr>
                        <a:t>Người thuyết trình thỉnh thoảng nhìn khán giả, nhưng vẫn đọc hầu hết trong lúc thuyết trình.</a:t>
                      </a:r>
                      <a:endParaRPr lang="en-US" sz="2400" b="0" kern="1200" dirty="0">
                        <a:solidFill>
                          <a:schemeClr val="tx1"/>
                        </a:solidFill>
                        <a:effectLst/>
                        <a:latin typeface="+mn-lt"/>
                        <a:ea typeface="+mn-ea"/>
                        <a:cs typeface="+mn-cs"/>
                      </a:endParaRPr>
                    </a:p>
                  </a:txBody>
                  <a:tcPr marL="74295" marR="7429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r>
                        <a:rPr lang="pt-BR" sz="2400" b="0" kern="1200" dirty="0" smtClean="0">
                          <a:solidFill>
                            <a:schemeClr val="tx1"/>
                          </a:solidFill>
                          <a:effectLst/>
                          <a:latin typeface="+mn-lt"/>
                          <a:ea typeface="+mn-ea"/>
                          <a:cs typeface="+mn-cs"/>
                        </a:rPr>
                        <a:t>Người thuyết trình duy trì tiếp xúc mắt với khán giả nhưng thường xuyên nhìn vào sổ ghi chú.</a:t>
                      </a:r>
                      <a:endParaRPr lang="en-US" sz="2400" b="0" kern="1200" dirty="0">
                        <a:solidFill>
                          <a:schemeClr val="tx1"/>
                        </a:solidFill>
                        <a:effectLst/>
                        <a:latin typeface="+mn-lt"/>
                        <a:ea typeface="+mn-ea"/>
                        <a:cs typeface="+mn-cs"/>
                      </a:endParaRPr>
                    </a:p>
                  </a:txBody>
                  <a:tcPr marL="74295" marR="7429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r>
                        <a:rPr lang="pt-BR" sz="2400" b="0" kern="1200" dirty="0" smtClean="0">
                          <a:solidFill>
                            <a:schemeClr val="tx1"/>
                          </a:solidFill>
                          <a:effectLst/>
                          <a:latin typeface="+mn-lt"/>
                          <a:ea typeface="+mn-ea"/>
                          <a:cs typeface="+mn-cs"/>
                        </a:rPr>
                        <a:t>Người thuyết trình duy trì tiếp xúc mắt với khán giả rất ít khi nhìn vào sổ ghi</a:t>
                      </a:r>
                      <a:endParaRPr lang="en-US" sz="2400" b="0" kern="1200" dirty="0" smtClean="0">
                        <a:solidFill>
                          <a:schemeClr val="tx1"/>
                        </a:solidFill>
                        <a:effectLst/>
                        <a:latin typeface="+mn-lt"/>
                        <a:ea typeface="+mn-ea"/>
                        <a:cs typeface="+mn-cs"/>
                      </a:endParaRPr>
                    </a:p>
                  </a:txBody>
                  <a:tcPr marL="74295" marR="7429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936625">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rgbClr val="0070C0"/>
                          </a:solidFill>
                          <a:effectLst/>
                          <a:latin typeface="Arial" charset="0"/>
                          <a:cs typeface="Arial" charset="0"/>
                        </a:rPr>
                        <a:t>Giọng nói</a:t>
                      </a:r>
                    </a:p>
                  </a:txBody>
                  <a:tcPr marL="74295" marR="7429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algn="ctr">
                        <a:spcBef>
                          <a:spcPts val="0"/>
                        </a:spcBef>
                        <a:spcAft>
                          <a:spcPts val="0"/>
                        </a:spcAft>
                      </a:pPr>
                      <a:endParaRPr lang="en-US" sz="2400" dirty="0">
                        <a:effectLst/>
                        <a:latin typeface="Times New Roman" panose="02020603050405020304" pitchFamily="18" charset="0"/>
                        <a:ea typeface="Times New Roman" panose="02020603050405020304" pitchFamily="18" charset="0"/>
                      </a:endParaRPr>
                    </a:p>
                  </a:txBody>
                  <a:tcPr marL="55721" marR="557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algn="ctr">
                        <a:spcBef>
                          <a:spcPts val="0"/>
                        </a:spcBef>
                        <a:spcAft>
                          <a:spcPts val="0"/>
                        </a:spcAft>
                      </a:pPr>
                      <a:endParaRPr lang="en-US" sz="2400" dirty="0">
                        <a:effectLst/>
                        <a:latin typeface="Times New Roman" panose="02020603050405020304" pitchFamily="18" charset="0"/>
                        <a:ea typeface="Times New Roman" panose="02020603050405020304" pitchFamily="18" charset="0"/>
                      </a:endParaRPr>
                    </a:p>
                  </a:txBody>
                  <a:tcPr marL="55721" marR="557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algn="ctr">
                        <a:spcBef>
                          <a:spcPts val="0"/>
                        </a:spcBef>
                        <a:spcAft>
                          <a:spcPts val="0"/>
                        </a:spcAft>
                      </a:pPr>
                      <a:endParaRPr lang="en-US" sz="2400" dirty="0">
                        <a:effectLst/>
                        <a:latin typeface="Times New Roman" panose="02020603050405020304" pitchFamily="18" charset="0"/>
                        <a:ea typeface="Times New Roman" panose="02020603050405020304" pitchFamily="18" charset="0"/>
                      </a:endParaRPr>
                    </a:p>
                  </a:txBody>
                  <a:tcPr marL="55721" marR="557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endParaRPr lang="en-US" sz="2400" dirty="0">
                        <a:effectLst/>
                        <a:latin typeface="Times New Roman" panose="02020603050405020304" pitchFamily="18" charset="0"/>
                        <a:ea typeface="Times New Roman" panose="02020603050405020304" pitchFamily="18" charset="0"/>
                      </a:endParaRPr>
                    </a:p>
                  </a:txBody>
                  <a:tcPr marL="55721" marR="55721" marT="0" marB="0">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936625">
                <a:tc>
                  <a:txBody>
                    <a:bodyPr/>
                    <a:lstStyle/>
                    <a:p>
                      <a:pPr marL="342900" marR="0" lvl="0" indent="-342900" algn="l" defTabSz="914400" rtl="0" eaLnBrk="1" fontAlgn="base" latinLnBrk="0" hangingPunct="1">
                        <a:lnSpc>
                          <a:spcPct val="100000"/>
                        </a:lnSpc>
                        <a:spcBef>
                          <a:spcPct val="0"/>
                        </a:spcBef>
                        <a:spcAft>
                          <a:spcPct val="0"/>
                        </a:spcAft>
                        <a:buClrTx/>
                        <a:buSzTx/>
                        <a:buFontTx/>
                        <a:buNone/>
                        <a:tabLst/>
                      </a:pPr>
                      <a:endParaRPr kumimoji="0" lang="en-US" sz="1800" b="1" i="0" u="none" strike="noStrike" cap="none" normalizeH="0" baseline="0" dirty="0" smtClean="0">
                        <a:ln>
                          <a:noFill/>
                        </a:ln>
                        <a:solidFill>
                          <a:srgbClr val="000000"/>
                        </a:solidFill>
                        <a:effectLst/>
                        <a:latin typeface="Arial" charset="0"/>
                        <a:cs typeface="Arial" charset="0"/>
                      </a:endParaRPr>
                    </a:p>
                  </a:txBody>
                  <a:tcPr marL="74295" marR="7429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endParaRPr kumimoji="0" lang="en-US" sz="1800" b="1" i="0" u="none" strike="noStrike" cap="none" normalizeH="0" baseline="0" smtClean="0">
                        <a:ln>
                          <a:noFill/>
                        </a:ln>
                        <a:solidFill>
                          <a:srgbClr val="000000"/>
                        </a:solidFill>
                        <a:effectLst/>
                        <a:latin typeface="Arial" charset="0"/>
                        <a:cs typeface="Arial" charset="0"/>
                      </a:endParaRPr>
                    </a:p>
                  </a:txBody>
                  <a:tcPr marL="74295" marR="7429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endParaRPr kumimoji="0" lang="en-US" sz="1800" b="1" i="0" u="none" strike="noStrike" cap="none" normalizeH="0" baseline="0" smtClean="0">
                        <a:ln>
                          <a:noFill/>
                        </a:ln>
                        <a:solidFill>
                          <a:srgbClr val="000000"/>
                        </a:solidFill>
                        <a:effectLst/>
                        <a:latin typeface="Arial" charset="0"/>
                        <a:cs typeface="Arial" charset="0"/>
                      </a:endParaRPr>
                    </a:p>
                  </a:txBody>
                  <a:tcPr marL="74295" marR="7429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endParaRPr kumimoji="0" lang="en-US" sz="1800" b="1" i="0" u="none" strike="noStrike" cap="none" normalizeH="0" baseline="0" smtClean="0">
                        <a:ln>
                          <a:noFill/>
                        </a:ln>
                        <a:solidFill>
                          <a:srgbClr val="000000"/>
                        </a:solidFill>
                        <a:effectLst/>
                        <a:latin typeface="Arial" charset="0"/>
                        <a:cs typeface="Arial" charset="0"/>
                      </a:endParaRPr>
                    </a:p>
                  </a:txBody>
                  <a:tcPr marL="74295" marR="7429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endParaRPr kumimoji="0" lang="en-US" sz="1800" b="1" i="0" u="none" strike="noStrike" cap="none" normalizeH="0" baseline="0" dirty="0" smtClean="0">
                        <a:ln>
                          <a:noFill/>
                        </a:ln>
                        <a:solidFill>
                          <a:srgbClr val="000000"/>
                        </a:solidFill>
                        <a:effectLst/>
                        <a:latin typeface="Arial" charset="0"/>
                        <a:cs typeface="Arial" charset="0"/>
                      </a:endParaRPr>
                    </a:p>
                  </a:txBody>
                  <a:tcPr marL="74295" marR="7429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Tree>
    <p:extLst>
      <p:ext uri="{BB962C8B-B14F-4D97-AF65-F5344CB8AC3E}">
        <p14:creationId xmlns:p14="http://schemas.microsoft.com/office/powerpoint/2010/main" val="3561070811"/>
      </p:ext>
    </p:extLst>
  </p:cSld>
  <p:clrMapOvr>
    <a:masterClrMapping/>
  </p:clrMapOvr>
  <p:transition spd="med"/>
  <p:timing>
    <p:tnLst>
      <p:par>
        <p:cTn id="1" dur="indefinite" restart="never" nodeType="tmRoot"/>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Text Box 2"/>
          <p:cNvSpPr txBox="1">
            <a:spLocks noChangeArrowheads="1"/>
          </p:cNvSpPr>
          <p:nvPr/>
        </p:nvSpPr>
        <p:spPr bwMode="auto">
          <a:xfrm>
            <a:off x="2144690" y="219519"/>
            <a:ext cx="5014913" cy="46166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eaLnBrk="0" hangingPunct="0">
              <a:defRPr>
                <a:solidFill>
                  <a:schemeClr val="tx1"/>
                </a:solidFill>
                <a:latin typeface="Times New Roman" panose="02020603050405020304" pitchFamily="18" charset="0"/>
                <a:cs typeface="Arial" panose="020B0604020202020204" pitchFamily="34" charset="0"/>
              </a:defRPr>
            </a:lvl1pPr>
            <a:lvl2pPr marL="742950" indent="-285750" eaLnBrk="0" hangingPunct="0">
              <a:defRPr>
                <a:solidFill>
                  <a:schemeClr val="tx1"/>
                </a:solidFill>
                <a:latin typeface="Times New Roman" panose="02020603050405020304" pitchFamily="18" charset="0"/>
                <a:cs typeface="Arial" panose="020B0604020202020204" pitchFamily="34" charset="0"/>
              </a:defRPr>
            </a:lvl2pPr>
            <a:lvl3pPr marL="1143000" indent="-228600" eaLnBrk="0" hangingPunct="0">
              <a:defRPr>
                <a:solidFill>
                  <a:schemeClr val="tx1"/>
                </a:solidFill>
                <a:latin typeface="Times New Roman" panose="02020603050405020304" pitchFamily="18" charset="0"/>
                <a:cs typeface="Arial" panose="020B0604020202020204" pitchFamily="34" charset="0"/>
              </a:defRPr>
            </a:lvl3pPr>
            <a:lvl4pPr marL="1600200" indent="-228600" eaLnBrk="0" hangingPunct="0">
              <a:defRPr>
                <a:solidFill>
                  <a:schemeClr val="tx1"/>
                </a:solidFill>
                <a:latin typeface="Times New Roman" panose="02020603050405020304" pitchFamily="18" charset="0"/>
                <a:cs typeface="Arial" panose="020B0604020202020204" pitchFamily="34" charset="0"/>
              </a:defRPr>
            </a:lvl4pPr>
            <a:lvl5pPr marL="2057400" indent="-228600" eaLnBrk="0" hangingPunct="0">
              <a:defRPr>
                <a:solidFill>
                  <a:schemeClr val="tx1"/>
                </a:solidFill>
                <a:latin typeface="Times New Roman" panose="02020603050405020304" pitchFamily="18" charset="0"/>
                <a:cs typeface="Arial" panose="020B0604020202020204" pitchFamily="34" charset="0"/>
              </a:defRPr>
            </a:lvl5pPr>
            <a:lvl6pPr marL="25146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6pPr>
            <a:lvl7pPr marL="29718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7pPr>
            <a:lvl8pPr marL="34290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8pPr>
            <a:lvl9pPr marL="3886200" indent="-228600" eaLnBrk="0" fontAlgn="base" hangingPunct="0">
              <a:spcBef>
                <a:spcPct val="0"/>
              </a:spcBef>
              <a:spcAft>
                <a:spcPct val="0"/>
              </a:spcAft>
              <a:defRPr>
                <a:solidFill>
                  <a:schemeClr val="tx1"/>
                </a:solidFill>
                <a:latin typeface="Times New Roman" panose="02020603050405020304" pitchFamily="18" charset="0"/>
                <a:cs typeface="Arial" panose="020B0604020202020204" pitchFamily="34" charset="0"/>
              </a:defRPr>
            </a:lvl9pPr>
          </a:lstStyle>
          <a:p>
            <a:pPr algn="ctr" eaLnBrk="1" hangingPunct="1">
              <a:spcBef>
                <a:spcPct val="50000"/>
              </a:spcBef>
            </a:pPr>
            <a:r>
              <a:rPr lang="en-US" sz="2400" b="1" dirty="0">
                <a:solidFill>
                  <a:srgbClr val="FF0000"/>
                </a:solidFill>
                <a:latin typeface="Arial" panose="020B0604020202020204" pitchFamily="34" charset="0"/>
              </a:rPr>
              <a:t>RUBIC CHẤM BÀI KIỂM TRA</a:t>
            </a:r>
          </a:p>
        </p:txBody>
      </p:sp>
      <p:graphicFrame>
        <p:nvGraphicFramePr>
          <p:cNvPr id="72855" name="Group 151"/>
          <p:cNvGraphicFramePr>
            <a:graphicFrameLocks noGrp="1"/>
          </p:cNvGraphicFramePr>
          <p:nvPr>
            <p:ph/>
            <p:extLst>
              <p:ext uri="{D42A27DB-BD31-4B8C-83A1-F6EECF244321}">
                <p14:modId xmlns:p14="http://schemas.microsoft.com/office/powerpoint/2010/main" val="2326314278"/>
              </p:ext>
            </p:extLst>
          </p:nvPr>
        </p:nvGraphicFramePr>
        <p:xfrm>
          <a:off x="920552" y="1196753"/>
          <a:ext cx="7695382" cy="4741984"/>
        </p:xfrm>
        <a:graphic>
          <a:graphicData uri="http://schemas.openxmlformats.org/drawingml/2006/table">
            <a:tbl>
              <a:tblPr/>
              <a:tblGrid>
                <a:gridCol w="1960145"/>
                <a:gridCol w="1742350"/>
                <a:gridCol w="3992887"/>
              </a:tblGrid>
              <a:tr h="70338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tx1"/>
                          </a:solidFill>
                          <a:effectLst/>
                          <a:latin typeface="Times New Roman" pitchFamily="18" charset="0"/>
                          <a:cs typeface="Times New Roman" pitchFamily="18" charset="0"/>
                        </a:rPr>
                        <a:t>NỘI DUNG</a:t>
                      </a:r>
                      <a:endParaRPr kumimoji="0" lang="en-US" sz="3600" b="1" i="0" u="none" strike="noStrike" cap="none" normalizeH="0" baseline="0" dirty="0" smtClean="0">
                        <a:ln>
                          <a:noFill/>
                        </a:ln>
                        <a:solidFill>
                          <a:schemeClr val="tx1"/>
                        </a:solidFill>
                        <a:effectLst/>
                        <a:latin typeface="Arial" charset="0"/>
                        <a:cs typeface="Arial" charset="0"/>
                      </a:endParaRPr>
                    </a:p>
                  </a:txBody>
                  <a:tcPr marL="74295" marR="7429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Times New Roman" pitchFamily="18" charset="0"/>
                          <a:cs typeface="Times New Roman" pitchFamily="18" charset="0"/>
                        </a:rPr>
                        <a:t>MỨC ĐỘ</a:t>
                      </a:r>
                      <a:endParaRPr kumimoji="0" lang="en-US" sz="3600" b="1" i="0" u="none" strike="noStrike" cap="none" normalizeH="0" baseline="0" smtClean="0">
                        <a:ln>
                          <a:noFill/>
                        </a:ln>
                        <a:solidFill>
                          <a:schemeClr val="tx1"/>
                        </a:solidFill>
                        <a:effectLst/>
                        <a:latin typeface="Arial" charset="0"/>
                        <a:cs typeface="Arial" charset="0"/>
                      </a:endParaRPr>
                    </a:p>
                  </a:txBody>
                  <a:tcPr marL="74295" marR="7429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Times New Roman" pitchFamily="18" charset="0"/>
                          <a:cs typeface="Times New Roman" pitchFamily="18" charset="0"/>
                        </a:rPr>
                        <a:t>CÁC TIÊU CHÍ ĐÁNH GIÁ</a:t>
                      </a:r>
                      <a:endParaRPr kumimoji="0" lang="en-US" sz="3600" b="1" i="0" u="none" strike="noStrike" cap="none" normalizeH="0" baseline="0" smtClean="0">
                        <a:ln>
                          <a:noFill/>
                        </a:ln>
                        <a:solidFill>
                          <a:schemeClr val="tx1"/>
                        </a:solidFill>
                        <a:effectLst/>
                        <a:latin typeface="Arial" charset="0"/>
                        <a:cs typeface="Arial" charset="0"/>
                      </a:endParaRPr>
                    </a:p>
                  </a:txBody>
                  <a:tcPr marL="74295" marR="7429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808037">
                <a:tc rowSpan="5">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kumimoji="0" lang="en-US" sz="2800" b="1" i="0" u="none" strike="noStrike" cap="none" normalizeH="0" baseline="0" smtClean="0">
                          <a:ln>
                            <a:noFill/>
                          </a:ln>
                          <a:solidFill>
                            <a:schemeClr val="tx1"/>
                          </a:solidFill>
                          <a:effectLst/>
                          <a:latin typeface="Arial" charset="0"/>
                          <a:cs typeface="Arial" charset="0"/>
                        </a:rPr>
                        <a:t>1.....</a:t>
                      </a:r>
                      <a:endParaRPr kumimoji="0" lang="en-US" sz="4400" b="1" i="0" u="none" strike="noStrike" cap="none" normalizeH="0" baseline="0" smtClean="0">
                        <a:ln>
                          <a:noFill/>
                        </a:ln>
                        <a:solidFill>
                          <a:schemeClr val="tx1"/>
                        </a:solidFill>
                        <a:effectLst/>
                        <a:latin typeface="Arial" charset="0"/>
                        <a:cs typeface="Arial" charset="0"/>
                      </a:endParaRPr>
                    </a:p>
                  </a:txBody>
                  <a:tcPr marL="74295" marR="7429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Times New Roman" pitchFamily="18" charset="0"/>
                          <a:cs typeface="Times New Roman" pitchFamily="18" charset="0"/>
                        </a:rPr>
                        <a:t>Kém</a:t>
                      </a:r>
                      <a:endParaRPr kumimoji="0" lang="en-US" sz="3600" b="1" i="0" u="none" strike="noStrike" cap="none" normalizeH="0" baseline="0" smtClean="0">
                        <a:ln>
                          <a:noFill/>
                        </a:ln>
                        <a:solidFill>
                          <a:schemeClr val="tx1"/>
                        </a:solidFill>
                        <a:effectLst/>
                        <a:latin typeface="Arial" charset="0"/>
                        <a:cs typeface="Arial" charset="0"/>
                      </a:endParaRPr>
                    </a:p>
                  </a:txBody>
                  <a:tcPr marL="74295" marR="7429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endParaRPr kumimoji="0" lang="en-US" sz="4400" b="1" i="0" u="none" strike="noStrike" cap="none" normalizeH="0" baseline="0" smtClean="0">
                        <a:ln>
                          <a:noFill/>
                        </a:ln>
                        <a:solidFill>
                          <a:schemeClr val="tx1"/>
                        </a:solidFill>
                        <a:effectLst/>
                        <a:latin typeface="Arial" charset="0"/>
                        <a:cs typeface="Arial" charset="0"/>
                      </a:endParaRPr>
                    </a:p>
                  </a:txBody>
                  <a:tcPr marL="74295" marR="7429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806449">
                <a:tc vMerge="1">
                  <a:txBody>
                    <a:bodyPr/>
                    <a:lstStyle/>
                    <a:p>
                      <a:endParaRPr lang="en-US"/>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Times New Roman" pitchFamily="18" charset="0"/>
                          <a:cs typeface="Times New Roman" pitchFamily="18" charset="0"/>
                        </a:rPr>
                        <a:t>Yếu</a:t>
                      </a:r>
                      <a:endParaRPr kumimoji="0" lang="en-US" sz="3600" b="1" i="0" u="none" strike="noStrike" cap="none" normalizeH="0" baseline="0" smtClean="0">
                        <a:ln>
                          <a:noFill/>
                        </a:ln>
                        <a:solidFill>
                          <a:schemeClr val="tx1"/>
                        </a:solidFill>
                        <a:effectLst/>
                        <a:latin typeface="Arial" charset="0"/>
                        <a:cs typeface="Arial" charset="0"/>
                      </a:endParaRPr>
                    </a:p>
                  </a:txBody>
                  <a:tcPr marL="74295" marR="7429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endParaRPr kumimoji="0" lang="en-US" sz="4400" b="1" i="0" u="none" strike="noStrike" cap="none" normalizeH="0" baseline="0" dirty="0" smtClean="0">
                        <a:ln>
                          <a:noFill/>
                        </a:ln>
                        <a:solidFill>
                          <a:schemeClr val="tx1"/>
                        </a:solidFill>
                        <a:effectLst/>
                        <a:latin typeface="Arial" charset="0"/>
                        <a:cs typeface="Arial" charset="0"/>
                      </a:endParaRPr>
                    </a:p>
                  </a:txBody>
                  <a:tcPr marL="74295" marR="7429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808037">
                <a:tc vMerge="1">
                  <a:txBody>
                    <a:bodyPr/>
                    <a:lstStyle/>
                    <a:p>
                      <a:endParaRPr lang="en-US"/>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Times New Roman" pitchFamily="18" charset="0"/>
                          <a:cs typeface="Times New Roman" pitchFamily="18" charset="0"/>
                        </a:rPr>
                        <a:t>Trung bình</a:t>
                      </a:r>
                      <a:endParaRPr kumimoji="0" lang="en-US" sz="3600" b="1" i="0" u="none" strike="noStrike" cap="none" normalizeH="0" baseline="0" smtClean="0">
                        <a:ln>
                          <a:noFill/>
                        </a:ln>
                        <a:solidFill>
                          <a:schemeClr val="tx1"/>
                        </a:solidFill>
                        <a:effectLst/>
                        <a:latin typeface="Arial" charset="0"/>
                        <a:cs typeface="Arial" charset="0"/>
                      </a:endParaRPr>
                    </a:p>
                  </a:txBody>
                  <a:tcPr marL="74295" marR="7429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endParaRPr kumimoji="0" lang="en-US" sz="4400" b="1" i="0" u="none" strike="noStrike" cap="none" normalizeH="0" baseline="0" smtClean="0">
                        <a:ln>
                          <a:noFill/>
                        </a:ln>
                        <a:solidFill>
                          <a:schemeClr val="tx1"/>
                        </a:solidFill>
                        <a:effectLst/>
                        <a:latin typeface="Arial" charset="0"/>
                        <a:cs typeface="Arial" charset="0"/>
                      </a:endParaRPr>
                    </a:p>
                  </a:txBody>
                  <a:tcPr marL="74295" marR="7429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808037">
                <a:tc vMerge="1">
                  <a:txBody>
                    <a:bodyPr/>
                    <a:lstStyle/>
                    <a:p>
                      <a:endParaRPr lang="en-US"/>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Times New Roman" pitchFamily="18" charset="0"/>
                          <a:cs typeface="Times New Roman" pitchFamily="18" charset="0"/>
                        </a:rPr>
                        <a:t>Khá</a:t>
                      </a:r>
                      <a:endParaRPr kumimoji="0" lang="en-US" sz="3600" b="1" i="0" u="none" strike="noStrike" cap="none" normalizeH="0" baseline="0" smtClean="0">
                        <a:ln>
                          <a:noFill/>
                        </a:ln>
                        <a:solidFill>
                          <a:schemeClr val="tx1"/>
                        </a:solidFill>
                        <a:effectLst/>
                        <a:latin typeface="Arial" charset="0"/>
                        <a:cs typeface="Arial" charset="0"/>
                      </a:endParaRPr>
                    </a:p>
                  </a:txBody>
                  <a:tcPr marL="74295" marR="7429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endParaRPr kumimoji="0" lang="en-US" sz="4400" b="1" i="0" u="none" strike="noStrike" cap="none" normalizeH="0" baseline="0" smtClean="0">
                        <a:ln>
                          <a:noFill/>
                        </a:ln>
                        <a:solidFill>
                          <a:schemeClr val="tx1"/>
                        </a:solidFill>
                        <a:effectLst/>
                        <a:latin typeface="Arial" charset="0"/>
                        <a:cs typeface="Arial" charset="0"/>
                      </a:endParaRPr>
                    </a:p>
                  </a:txBody>
                  <a:tcPr marL="74295" marR="7429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808037">
                <a:tc vMerge="1">
                  <a:txBody>
                    <a:bodyPr/>
                    <a:lstStyle/>
                    <a:p>
                      <a:endParaRPr lang="en-US"/>
                    </a:p>
                  </a:txBody>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1"/>
                          </a:solidFill>
                          <a:effectLst/>
                          <a:latin typeface="Times New Roman" pitchFamily="18" charset="0"/>
                          <a:cs typeface="Times New Roman" pitchFamily="18" charset="0"/>
                        </a:rPr>
                        <a:t>Giỏi</a:t>
                      </a:r>
                      <a:endParaRPr kumimoji="0" lang="en-US" sz="3600" b="1" i="0" u="none" strike="noStrike" cap="none" normalizeH="0" baseline="0" smtClean="0">
                        <a:ln>
                          <a:noFill/>
                        </a:ln>
                        <a:solidFill>
                          <a:schemeClr val="tx1"/>
                        </a:solidFill>
                        <a:effectLst/>
                        <a:latin typeface="Arial" charset="0"/>
                        <a:cs typeface="Arial" charset="0"/>
                      </a:endParaRPr>
                    </a:p>
                  </a:txBody>
                  <a:tcPr marL="74295" marR="7429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endParaRPr kumimoji="0" lang="en-US" sz="4400" b="1" i="0" u="none" strike="noStrike" cap="none" normalizeH="0" baseline="0" dirty="0" smtClean="0">
                        <a:ln>
                          <a:noFill/>
                        </a:ln>
                        <a:solidFill>
                          <a:schemeClr val="tx1"/>
                        </a:solidFill>
                        <a:effectLst/>
                        <a:latin typeface="Arial" charset="0"/>
                        <a:cs typeface="Arial" charset="0"/>
                      </a:endParaRPr>
                    </a:p>
                  </a:txBody>
                  <a:tcPr marL="74295" marR="74295"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2" name="Left Arrow 1">
            <a:hlinkClick r:id="rId2" action="ppaction://hlinksldjump"/>
          </p:cNvPr>
          <p:cNvSpPr/>
          <p:nvPr/>
        </p:nvSpPr>
        <p:spPr>
          <a:xfrm>
            <a:off x="9273480" y="6597352"/>
            <a:ext cx="504056" cy="144016"/>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855396883"/>
      </p:ext>
    </p:extLst>
  </p:cSld>
  <p:clrMapOvr>
    <a:masterClrMapping/>
  </p:clrMapOvr>
  <p:transition spd="med"/>
  <p:timing>
    <p:tnLst>
      <p:par>
        <p:cTn id="1" dur="indefinite" restart="never" nodeType="tmRoot"/>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632520" y="2348880"/>
            <a:ext cx="8543925" cy="4351338"/>
          </a:xfrm>
        </p:spPr>
        <p:txBody>
          <a:bodyPr>
            <a:normAutofit/>
          </a:bodyPr>
          <a:lstStyle/>
          <a:p>
            <a:pPr marL="0" indent="0" algn="just">
              <a:lnSpc>
                <a:spcPct val="150000"/>
              </a:lnSpc>
              <a:spcAft>
                <a:spcPts val="600"/>
              </a:spcAft>
              <a:buNone/>
            </a:pPr>
            <a:r>
              <a:rPr lang="vi-VN" sz="2400" b="0" i="1" dirty="0" smtClean="0">
                <a:latin typeface="+mn-lt"/>
              </a:rPr>
              <a:t>Bảng </a:t>
            </a:r>
            <a:r>
              <a:rPr lang="vi-VN" sz="2400" b="0" i="1" dirty="0">
                <a:latin typeface="+mn-lt"/>
              </a:rPr>
              <a:t>kiểm tra </a:t>
            </a:r>
            <a:r>
              <a:rPr lang="vi-VN" sz="2400" b="0" dirty="0">
                <a:latin typeface="+mn-lt"/>
              </a:rPr>
              <a:t>là một danh sách ghi lại xem các tiêu </a:t>
            </a:r>
            <a:r>
              <a:rPr lang="vi-VN" sz="2400" b="0" dirty="0" smtClean="0">
                <a:latin typeface="+mn-lt"/>
              </a:rPr>
              <a:t>chí</a:t>
            </a:r>
            <a:r>
              <a:rPr lang="en-US" sz="2400" b="0" dirty="0" smtClean="0">
                <a:latin typeface="+mn-lt"/>
              </a:rPr>
              <a:t> </a:t>
            </a:r>
            <a:r>
              <a:rPr lang="vi-VN" sz="2400" b="0" dirty="0" smtClean="0">
                <a:latin typeface="+mn-lt"/>
              </a:rPr>
              <a:t>cần </a:t>
            </a:r>
            <a:r>
              <a:rPr lang="vi-VN" sz="2400" b="0" dirty="0">
                <a:latin typeface="+mn-lt"/>
              </a:rPr>
              <a:t>đánh giá có được biểu hiện hay </a:t>
            </a:r>
            <a:r>
              <a:rPr lang="vi-VN" sz="2400" b="0" dirty="0" smtClean="0">
                <a:latin typeface="+mn-lt"/>
              </a:rPr>
              <a:t>không.</a:t>
            </a:r>
            <a:endParaRPr lang="en-US" sz="2400" b="0" dirty="0" smtClean="0">
              <a:latin typeface="+mn-lt"/>
            </a:endParaRPr>
          </a:p>
        </p:txBody>
      </p:sp>
      <p:sp>
        <p:nvSpPr>
          <p:cNvPr id="5" name="Slide Number Placeholder 4"/>
          <p:cNvSpPr>
            <a:spLocks noGrp="1"/>
          </p:cNvSpPr>
          <p:nvPr>
            <p:ph type="sldNum" sz="quarter" idx="4294967295"/>
          </p:nvPr>
        </p:nvSpPr>
        <p:spPr>
          <a:xfrm>
            <a:off x="3977879" y="6537330"/>
            <a:ext cx="2311400" cy="320675"/>
          </a:xfrm>
          <a:prstGeom prst="rect">
            <a:avLst/>
          </a:prstGeom>
        </p:spPr>
        <p:txBody>
          <a:bodyPr/>
          <a:lstStyle/>
          <a:p>
            <a:fld id="{9EB161A8-6E5C-4A80-B0C0-EF2D6932EDF4}" type="slidenum">
              <a:rPr lang="en-US" smtClean="0"/>
              <a:pPr/>
              <a:t>17</a:t>
            </a:fld>
            <a:endParaRPr lang="en-US"/>
          </a:p>
        </p:txBody>
      </p:sp>
      <p:sp>
        <p:nvSpPr>
          <p:cNvPr id="7" name="Rectangle 6"/>
          <p:cNvSpPr/>
          <p:nvPr/>
        </p:nvSpPr>
        <p:spPr>
          <a:xfrm>
            <a:off x="920552" y="116636"/>
            <a:ext cx="7632848" cy="830997"/>
          </a:xfrm>
          <a:prstGeom prst="rect">
            <a:avLst/>
          </a:prstGeom>
        </p:spPr>
        <p:txBody>
          <a:bodyPr wrap="square">
            <a:spAutoFit/>
          </a:bodyPr>
          <a:lstStyle/>
          <a:p>
            <a:r>
              <a:rPr lang="en-US" sz="2400" b="1" dirty="0" smtClean="0">
                <a:latin typeface="Arial" pitchFamily="34" charset="0"/>
                <a:ea typeface="Times New Roman"/>
                <a:cs typeface="Arial" pitchFamily="34" charset="0"/>
              </a:rPr>
              <a:t>BÀI 2: XÂY </a:t>
            </a:r>
            <a:r>
              <a:rPr lang="en-US" sz="2400" b="1" dirty="0">
                <a:latin typeface="Arial" pitchFamily="34" charset="0"/>
                <a:ea typeface="Times New Roman"/>
                <a:cs typeface="Arial" pitchFamily="34" charset="0"/>
              </a:rPr>
              <a:t>DỰNG TIÊU CHUẨN, TIÊU CHÍ </a:t>
            </a:r>
            <a:r>
              <a:rPr lang="en-US" sz="2400" b="1" dirty="0" smtClean="0">
                <a:latin typeface="Arial" pitchFamily="34" charset="0"/>
                <a:ea typeface="Times New Roman"/>
                <a:cs typeface="Arial" pitchFamily="34" charset="0"/>
              </a:rPr>
              <a:t>VÀ</a:t>
            </a:r>
          </a:p>
          <a:p>
            <a:r>
              <a:rPr lang="en-US" sz="2400" b="1" dirty="0">
                <a:latin typeface="Arial" pitchFamily="34" charset="0"/>
                <a:ea typeface="Times New Roman"/>
                <a:cs typeface="Arial" pitchFamily="34" charset="0"/>
              </a:rPr>
              <a:t> </a:t>
            </a:r>
            <a:r>
              <a:rPr lang="en-US" sz="2400" b="1" dirty="0" smtClean="0">
                <a:latin typeface="Arial" pitchFamily="34" charset="0"/>
                <a:ea typeface="Times New Roman"/>
                <a:cs typeface="Arial" pitchFamily="34" charset="0"/>
              </a:rPr>
              <a:t>           CÔNG </a:t>
            </a:r>
            <a:r>
              <a:rPr lang="en-US" sz="2400" b="1" dirty="0">
                <a:latin typeface="Arial" pitchFamily="34" charset="0"/>
                <a:ea typeface="Times New Roman"/>
                <a:cs typeface="Arial" pitchFamily="34" charset="0"/>
              </a:rPr>
              <a:t>CỤ </a:t>
            </a:r>
            <a:r>
              <a:rPr lang="en-US" sz="2400" b="1" dirty="0" smtClean="0">
                <a:latin typeface="Arial" pitchFamily="34" charset="0"/>
                <a:ea typeface="Times New Roman"/>
                <a:cs typeface="Arial" pitchFamily="34" charset="0"/>
              </a:rPr>
              <a:t>ĐÁNH GIÁ </a:t>
            </a:r>
            <a:r>
              <a:rPr lang="en-US" sz="2400" b="1" dirty="0">
                <a:latin typeface="Arial" pitchFamily="34" charset="0"/>
                <a:ea typeface="Times New Roman"/>
                <a:cs typeface="Arial" pitchFamily="34" charset="0"/>
              </a:rPr>
              <a:t>NĂNG LỰC</a:t>
            </a:r>
            <a:endParaRPr lang="en-US" sz="2400" b="1" dirty="0">
              <a:latin typeface="Arial" pitchFamily="34" charset="0"/>
              <a:cs typeface="Arial" pitchFamily="34" charset="0"/>
            </a:endParaRPr>
          </a:p>
        </p:txBody>
      </p:sp>
      <p:sp>
        <p:nvSpPr>
          <p:cNvPr id="2" name="Rectangle 1"/>
          <p:cNvSpPr/>
          <p:nvPr/>
        </p:nvSpPr>
        <p:spPr>
          <a:xfrm>
            <a:off x="3382915" y="1872441"/>
            <a:ext cx="2457724" cy="430887"/>
          </a:xfrm>
          <a:prstGeom prst="rect">
            <a:avLst/>
          </a:prstGeom>
        </p:spPr>
        <p:txBody>
          <a:bodyPr wrap="none">
            <a:spAutoFit/>
          </a:bodyPr>
          <a:lstStyle/>
          <a:p>
            <a:r>
              <a:rPr lang="en-US" sz="2200" b="1" dirty="0" smtClean="0">
                <a:solidFill>
                  <a:srgbClr val="FF0000"/>
                </a:solidFill>
                <a:latin typeface="Arial" pitchFamily="34" charset="0"/>
                <a:cs typeface="Arial" pitchFamily="34" charset="0"/>
              </a:rPr>
              <a:t>BẢNG KIỂM TRA</a:t>
            </a:r>
            <a:endParaRPr lang="en-US" sz="2200" b="1" dirty="0">
              <a:solidFill>
                <a:srgbClr val="FF0000"/>
              </a:solidFill>
              <a:latin typeface="Arial" pitchFamily="34" charset="0"/>
              <a:cs typeface="Arial" pitchFamily="34" charset="0"/>
            </a:endParaRPr>
          </a:p>
        </p:txBody>
      </p:sp>
    </p:spTree>
    <p:extLst>
      <p:ext uri="{BB962C8B-B14F-4D97-AF65-F5344CB8AC3E}">
        <p14:creationId xmlns:p14="http://schemas.microsoft.com/office/powerpoint/2010/main" val="3521674588"/>
      </p:ext>
    </p:extLst>
  </p:cSld>
  <p:clrMapOvr>
    <a:masterClrMapping/>
  </p:clrMapOvr>
  <p:timing>
    <p:tnLst>
      <p:par>
        <p:cTn id="1" dur="indefinite" restart="never" nodeType="tmRoot"/>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ontent Placeholder 2"/>
          <p:cNvGraphicFramePr>
            <a:graphicFrameLocks noGrp="1"/>
          </p:cNvGraphicFramePr>
          <p:nvPr>
            <p:ph/>
            <p:extLst>
              <p:ext uri="{D42A27DB-BD31-4B8C-83A1-F6EECF244321}">
                <p14:modId xmlns:p14="http://schemas.microsoft.com/office/powerpoint/2010/main" val="4211178858"/>
              </p:ext>
            </p:extLst>
          </p:nvPr>
        </p:nvGraphicFramePr>
        <p:xfrm>
          <a:off x="560514" y="2204864"/>
          <a:ext cx="8928991" cy="3291840"/>
        </p:xfrm>
        <a:graphic>
          <a:graphicData uri="http://schemas.openxmlformats.org/drawingml/2006/table">
            <a:tbl>
              <a:tblPr firstRow="1" bandRow="1">
                <a:tableStyleId>{5940675A-B579-460E-94D1-54222C63F5DA}</a:tableStyleId>
              </a:tblPr>
              <a:tblGrid>
                <a:gridCol w="4968552"/>
                <a:gridCol w="720080"/>
                <a:gridCol w="792088"/>
                <a:gridCol w="733251"/>
                <a:gridCol w="898624"/>
                <a:gridCol w="816396"/>
              </a:tblGrid>
              <a:tr h="534572">
                <a:tc>
                  <a:txBody>
                    <a:bodyPr/>
                    <a:lstStyle/>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lang="pt-PT" sz="2400" b="1" kern="1200" dirty="0" smtClean="0">
                          <a:solidFill>
                            <a:schemeClr val="tx1"/>
                          </a:solidFill>
                          <a:effectLst/>
                          <a:latin typeface="Arial" pitchFamily="34" charset="0"/>
                          <a:ea typeface="+mn-ea"/>
                          <a:cs typeface="Arial" pitchFamily="34" charset="0"/>
                        </a:rPr>
                        <a:t>Mảnh vải được cắt ra:</a:t>
                      </a:r>
                      <a:endParaRPr kumimoji="0" lang="en-US" sz="2400" b="1" i="0" u="none" strike="noStrike" cap="none" normalizeH="0" baseline="0" dirty="0" smtClean="0">
                        <a:ln>
                          <a:noFill/>
                        </a:ln>
                        <a:solidFill>
                          <a:srgbClr val="000000"/>
                        </a:solidFill>
                        <a:effectLst/>
                        <a:latin typeface="Arial" pitchFamily="34" charset="0"/>
                        <a:cs typeface="Arial" pitchFamily="34" charset="0"/>
                      </a:endParaRPr>
                    </a:p>
                  </a:txBody>
                  <a:tcPr marL="74295" marR="74295" horzOverflow="overflow"/>
                </a:tc>
                <a:tc>
                  <a:txBody>
                    <a:bodyPr/>
                    <a:lstStyle/>
                    <a:p>
                      <a:pPr marL="0" marR="0" algn="ctr">
                        <a:lnSpc>
                          <a:spcPct val="150000"/>
                        </a:lnSpc>
                        <a:spcBef>
                          <a:spcPts val="0"/>
                        </a:spcBef>
                        <a:spcAft>
                          <a:spcPts val="0"/>
                        </a:spcAft>
                      </a:pPr>
                      <a:r>
                        <a:rPr lang="en-US" sz="2400" b="1">
                          <a:effectLst/>
                          <a:latin typeface="Arial" pitchFamily="34" charset="0"/>
                          <a:ea typeface="Times New Roman" panose="02020603050405020304" pitchFamily="18" charset="0"/>
                          <a:cs typeface="Arial" pitchFamily="34" charset="0"/>
                        </a:rPr>
                        <a:t>5</a:t>
                      </a:r>
                      <a:endParaRPr lang="en-US" sz="2400">
                        <a:effectLst/>
                        <a:latin typeface="Arial" pitchFamily="34" charset="0"/>
                        <a:ea typeface="Times New Roman" panose="02020603050405020304" pitchFamily="18" charset="0"/>
                        <a:cs typeface="Arial" pitchFamily="34" charset="0"/>
                      </a:endParaRPr>
                    </a:p>
                  </a:txBody>
                  <a:tcPr marL="55721" marR="55721" marT="0" marB="0"/>
                </a:tc>
                <a:tc>
                  <a:txBody>
                    <a:bodyPr/>
                    <a:lstStyle/>
                    <a:p>
                      <a:pPr marL="0" marR="0" algn="ctr">
                        <a:lnSpc>
                          <a:spcPct val="150000"/>
                        </a:lnSpc>
                        <a:spcBef>
                          <a:spcPts val="0"/>
                        </a:spcBef>
                        <a:spcAft>
                          <a:spcPts val="0"/>
                        </a:spcAft>
                      </a:pPr>
                      <a:r>
                        <a:rPr lang="en-US" sz="2400" b="1">
                          <a:effectLst/>
                          <a:latin typeface="Arial" pitchFamily="34" charset="0"/>
                          <a:ea typeface="Times New Roman" panose="02020603050405020304" pitchFamily="18" charset="0"/>
                          <a:cs typeface="Arial" pitchFamily="34" charset="0"/>
                        </a:rPr>
                        <a:t>4</a:t>
                      </a:r>
                      <a:endParaRPr lang="en-US" sz="2400">
                        <a:effectLst/>
                        <a:latin typeface="Arial" pitchFamily="34" charset="0"/>
                        <a:ea typeface="Times New Roman" panose="02020603050405020304" pitchFamily="18" charset="0"/>
                        <a:cs typeface="Arial" pitchFamily="34" charset="0"/>
                      </a:endParaRPr>
                    </a:p>
                  </a:txBody>
                  <a:tcPr marL="55721" marR="55721" marT="0" marB="0"/>
                </a:tc>
                <a:tc>
                  <a:txBody>
                    <a:bodyPr/>
                    <a:lstStyle/>
                    <a:p>
                      <a:pPr marL="0" marR="0" algn="ctr">
                        <a:lnSpc>
                          <a:spcPct val="150000"/>
                        </a:lnSpc>
                        <a:spcBef>
                          <a:spcPts val="0"/>
                        </a:spcBef>
                        <a:spcAft>
                          <a:spcPts val="0"/>
                        </a:spcAft>
                      </a:pPr>
                      <a:r>
                        <a:rPr lang="en-US" sz="2400" b="1">
                          <a:effectLst/>
                          <a:latin typeface="Arial" pitchFamily="34" charset="0"/>
                          <a:ea typeface="Times New Roman" panose="02020603050405020304" pitchFamily="18" charset="0"/>
                          <a:cs typeface="Arial" pitchFamily="34" charset="0"/>
                        </a:rPr>
                        <a:t>3</a:t>
                      </a:r>
                      <a:endParaRPr lang="en-US" sz="2400">
                        <a:effectLst/>
                        <a:latin typeface="Arial" pitchFamily="34" charset="0"/>
                        <a:ea typeface="Times New Roman" panose="02020603050405020304" pitchFamily="18" charset="0"/>
                        <a:cs typeface="Arial" pitchFamily="34" charset="0"/>
                      </a:endParaRPr>
                    </a:p>
                  </a:txBody>
                  <a:tcPr marL="55721" marR="55721" marT="0" marB="0"/>
                </a:tc>
                <a:tc>
                  <a:txBody>
                    <a:bodyPr/>
                    <a:lstStyle/>
                    <a:p>
                      <a:pPr marL="0" marR="0" algn="ctr">
                        <a:lnSpc>
                          <a:spcPct val="150000"/>
                        </a:lnSpc>
                        <a:spcBef>
                          <a:spcPts val="0"/>
                        </a:spcBef>
                        <a:spcAft>
                          <a:spcPts val="0"/>
                        </a:spcAft>
                      </a:pPr>
                      <a:r>
                        <a:rPr lang="en-US" sz="2400" b="1">
                          <a:effectLst/>
                          <a:latin typeface="Arial" pitchFamily="34" charset="0"/>
                          <a:ea typeface="Times New Roman" panose="02020603050405020304" pitchFamily="18" charset="0"/>
                          <a:cs typeface="Arial" pitchFamily="34" charset="0"/>
                        </a:rPr>
                        <a:t>2</a:t>
                      </a:r>
                      <a:endParaRPr lang="en-US" sz="2400">
                        <a:effectLst/>
                        <a:latin typeface="Arial" pitchFamily="34" charset="0"/>
                        <a:ea typeface="Times New Roman" panose="02020603050405020304" pitchFamily="18" charset="0"/>
                        <a:cs typeface="Arial" pitchFamily="34" charset="0"/>
                      </a:endParaRPr>
                    </a:p>
                  </a:txBody>
                  <a:tcPr marL="55721" marR="55721" marT="0" marB="0"/>
                </a:tc>
                <a:tc>
                  <a:txBody>
                    <a:bodyPr/>
                    <a:lstStyle/>
                    <a:p>
                      <a:pPr marL="0" marR="0" algn="ctr">
                        <a:lnSpc>
                          <a:spcPct val="150000"/>
                        </a:lnSpc>
                        <a:spcBef>
                          <a:spcPts val="0"/>
                        </a:spcBef>
                        <a:spcAft>
                          <a:spcPts val="0"/>
                        </a:spcAft>
                      </a:pPr>
                      <a:r>
                        <a:rPr lang="en-US" sz="2400" b="1" dirty="0">
                          <a:effectLst/>
                          <a:latin typeface="Arial" pitchFamily="34" charset="0"/>
                          <a:ea typeface="Times New Roman" panose="02020603050405020304" pitchFamily="18" charset="0"/>
                          <a:cs typeface="Arial" pitchFamily="34" charset="0"/>
                        </a:rPr>
                        <a:t>1</a:t>
                      </a:r>
                      <a:endParaRPr lang="en-US" sz="2400" dirty="0">
                        <a:effectLst/>
                        <a:latin typeface="Arial" pitchFamily="34" charset="0"/>
                        <a:ea typeface="Times New Roman" panose="02020603050405020304" pitchFamily="18" charset="0"/>
                        <a:cs typeface="Arial" pitchFamily="34" charset="0"/>
                      </a:endParaRPr>
                    </a:p>
                  </a:txBody>
                  <a:tcPr marL="55721" marR="55721" marT="0" marB="0"/>
                </a:tc>
              </a:tr>
              <a:tr h="370840">
                <a:tc>
                  <a:txBody>
                    <a:bodyPr/>
                    <a:lstStyle/>
                    <a:p>
                      <a:pPr marL="0" marR="0">
                        <a:lnSpc>
                          <a:spcPct val="150000"/>
                        </a:lnSpc>
                        <a:spcBef>
                          <a:spcPts val="0"/>
                        </a:spcBef>
                        <a:spcAft>
                          <a:spcPts val="0"/>
                        </a:spcAft>
                      </a:pPr>
                      <a:r>
                        <a:rPr lang="en-US" sz="2400" dirty="0">
                          <a:effectLst/>
                          <a:latin typeface="Arial" pitchFamily="34" charset="0"/>
                          <a:ea typeface="Times New Roman" panose="02020603050405020304" pitchFamily="18" charset="0"/>
                          <a:cs typeface="Arial" pitchFamily="34" charset="0"/>
                        </a:rPr>
                        <a:t>1. </a:t>
                      </a:r>
                      <a:r>
                        <a:rPr lang="en-US" sz="2400" dirty="0" err="1">
                          <a:effectLst/>
                          <a:latin typeface="Arial" pitchFamily="34" charset="0"/>
                          <a:ea typeface="Times New Roman" panose="02020603050405020304" pitchFamily="18" charset="0"/>
                          <a:cs typeface="Arial" pitchFamily="34" charset="0"/>
                        </a:rPr>
                        <a:t>Không</a:t>
                      </a:r>
                      <a:r>
                        <a:rPr lang="en-US" sz="2400" dirty="0">
                          <a:effectLst/>
                          <a:latin typeface="Arial" pitchFamily="34" charset="0"/>
                          <a:ea typeface="Times New Roman" panose="02020603050405020304" pitchFamily="18" charset="0"/>
                          <a:cs typeface="Arial" pitchFamily="34" charset="0"/>
                        </a:rPr>
                        <a:t> </a:t>
                      </a:r>
                      <a:r>
                        <a:rPr lang="en-US" sz="2400" dirty="0" err="1">
                          <a:effectLst/>
                          <a:latin typeface="Arial" pitchFamily="34" charset="0"/>
                          <a:ea typeface="Times New Roman" panose="02020603050405020304" pitchFamily="18" charset="0"/>
                          <a:cs typeface="Arial" pitchFamily="34" charset="0"/>
                        </a:rPr>
                        <a:t>có</a:t>
                      </a:r>
                      <a:r>
                        <a:rPr lang="en-US" sz="2400" dirty="0">
                          <a:effectLst/>
                          <a:latin typeface="Arial" pitchFamily="34" charset="0"/>
                          <a:ea typeface="Times New Roman" panose="02020603050405020304" pitchFamily="18" charset="0"/>
                          <a:cs typeface="Arial" pitchFamily="34" charset="0"/>
                        </a:rPr>
                        <a:t> </a:t>
                      </a:r>
                      <a:r>
                        <a:rPr lang="en-US" sz="2400" dirty="0" err="1">
                          <a:effectLst/>
                          <a:latin typeface="Arial" pitchFamily="34" charset="0"/>
                          <a:ea typeface="Times New Roman" panose="02020603050405020304" pitchFamily="18" charset="0"/>
                          <a:cs typeface="Arial" pitchFamily="34" charset="0"/>
                        </a:rPr>
                        <a:t>bụi</a:t>
                      </a:r>
                      <a:r>
                        <a:rPr lang="en-US" sz="2400" dirty="0">
                          <a:effectLst/>
                          <a:latin typeface="Arial" pitchFamily="34" charset="0"/>
                          <a:ea typeface="Times New Roman" panose="02020603050405020304" pitchFamily="18" charset="0"/>
                          <a:cs typeface="Arial" pitchFamily="34" charset="0"/>
                        </a:rPr>
                        <a:t> </a:t>
                      </a:r>
                      <a:r>
                        <a:rPr lang="en-US" sz="2400" dirty="0" err="1">
                          <a:effectLst/>
                          <a:latin typeface="Arial" pitchFamily="34" charset="0"/>
                          <a:ea typeface="Times New Roman" panose="02020603050405020304" pitchFamily="18" charset="0"/>
                          <a:cs typeface="Arial" pitchFamily="34" charset="0"/>
                        </a:rPr>
                        <a:t>và</a:t>
                      </a:r>
                      <a:r>
                        <a:rPr lang="en-US" sz="2400" dirty="0">
                          <a:effectLst/>
                          <a:latin typeface="Arial" pitchFamily="34" charset="0"/>
                          <a:ea typeface="Times New Roman" panose="02020603050405020304" pitchFamily="18" charset="0"/>
                          <a:cs typeface="Arial" pitchFamily="34" charset="0"/>
                        </a:rPr>
                        <a:t> </a:t>
                      </a:r>
                      <a:r>
                        <a:rPr lang="en-US" sz="2400" dirty="0" err="1">
                          <a:effectLst/>
                          <a:latin typeface="Arial" pitchFamily="34" charset="0"/>
                          <a:ea typeface="Times New Roman" panose="02020603050405020304" pitchFamily="18" charset="0"/>
                          <a:cs typeface="Arial" pitchFamily="34" charset="0"/>
                        </a:rPr>
                        <a:t>không</a:t>
                      </a:r>
                      <a:r>
                        <a:rPr lang="en-US" sz="2400" dirty="0">
                          <a:effectLst/>
                          <a:latin typeface="Arial" pitchFamily="34" charset="0"/>
                          <a:ea typeface="Times New Roman" panose="02020603050405020304" pitchFamily="18" charset="0"/>
                          <a:cs typeface="Arial" pitchFamily="34" charset="0"/>
                        </a:rPr>
                        <a:t> </a:t>
                      </a:r>
                      <a:r>
                        <a:rPr lang="en-US" sz="2400" dirty="0" err="1">
                          <a:effectLst/>
                          <a:latin typeface="Arial" pitchFamily="34" charset="0"/>
                          <a:ea typeface="Times New Roman" panose="02020603050405020304" pitchFamily="18" charset="0"/>
                          <a:cs typeface="Arial" pitchFamily="34" charset="0"/>
                        </a:rPr>
                        <a:t>gây</a:t>
                      </a:r>
                      <a:r>
                        <a:rPr lang="en-US" sz="2400" dirty="0">
                          <a:effectLst/>
                          <a:latin typeface="Arial" pitchFamily="34" charset="0"/>
                          <a:ea typeface="Times New Roman" panose="02020603050405020304" pitchFamily="18" charset="0"/>
                          <a:cs typeface="Arial" pitchFamily="34" charset="0"/>
                        </a:rPr>
                        <a:t> </a:t>
                      </a:r>
                      <a:r>
                        <a:rPr lang="en-US" sz="2400" dirty="0" err="1">
                          <a:effectLst/>
                          <a:latin typeface="Arial" pitchFamily="34" charset="0"/>
                          <a:ea typeface="Times New Roman" panose="02020603050405020304" pitchFamily="18" charset="0"/>
                          <a:cs typeface="Arial" pitchFamily="34" charset="0"/>
                        </a:rPr>
                        <a:t>hại</a:t>
                      </a:r>
                      <a:r>
                        <a:rPr lang="en-US" sz="2400" dirty="0">
                          <a:effectLst/>
                          <a:latin typeface="Arial" pitchFamily="34" charset="0"/>
                          <a:ea typeface="Times New Roman" panose="02020603050405020304" pitchFamily="18" charset="0"/>
                          <a:cs typeface="Arial" pitchFamily="34" charset="0"/>
                        </a:rPr>
                        <a:t> </a:t>
                      </a:r>
                      <a:r>
                        <a:rPr lang="en-US" sz="2400" dirty="0" err="1">
                          <a:effectLst/>
                          <a:latin typeface="Arial" pitchFamily="34" charset="0"/>
                          <a:ea typeface="Times New Roman" panose="02020603050405020304" pitchFamily="18" charset="0"/>
                          <a:cs typeface="Arial" pitchFamily="34" charset="0"/>
                        </a:rPr>
                        <a:t>vật</a:t>
                      </a:r>
                      <a:r>
                        <a:rPr lang="en-US" sz="2400" dirty="0">
                          <a:effectLst/>
                          <a:latin typeface="Arial" pitchFamily="34" charset="0"/>
                          <a:ea typeface="Times New Roman" panose="02020603050405020304" pitchFamily="18" charset="0"/>
                          <a:cs typeface="Arial" pitchFamily="34" charset="0"/>
                        </a:rPr>
                        <a:t> </a:t>
                      </a:r>
                      <a:r>
                        <a:rPr lang="en-US" sz="2400" dirty="0" err="1">
                          <a:effectLst/>
                          <a:latin typeface="Arial" pitchFamily="34" charset="0"/>
                          <a:ea typeface="Times New Roman" panose="02020603050405020304" pitchFamily="18" charset="0"/>
                          <a:cs typeface="Arial" pitchFamily="34" charset="0"/>
                        </a:rPr>
                        <a:t>khác</a:t>
                      </a:r>
                      <a:endParaRPr lang="en-US" sz="2400" dirty="0">
                        <a:effectLst/>
                        <a:latin typeface="Arial" pitchFamily="34" charset="0"/>
                        <a:ea typeface="Times New Roman" panose="02020603050405020304" pitchFamily="18" charset="0"/>
                        <a:cs typeface="Arial" pitchFamily="34" charset="0"/>
                      </a:endParaRPr>
                    </a:p>
                  </a:txBody>
                  <a:tcPr marL="55721" marR="55721" marT="0" marB="0"/>
                </a:tc>
                <a:tc>
                  <a:txBody>
                    <a:bodyPr/>
                    <a:lstStyle/>
                    <a:p>
                      <a:pPr marL="0" marR="0">
                        <a:lnSpc>
                          <a:spcPct val="150000"/>
                        </a:lnSpc>
                        <a:spcBef>
                          <a:spcPts val="0"/>
                        </a:spcBef>
                        <a:spcAft>
                          <a:spcPts val="0"/>
                        </a:spcAft>
                      </a:pPr>
                      <a:r>
                        <a:rPr lang="en-US" sz="2400">
                          <a:effectLst/>
                          <a:latin typeface="Arial" pitchFamily="34" charset="0"/>
                          <a:ea typeface="Times New Roman" panose="02020603050405020304" pitchFamily="18" charset="0"/>
                          <a:cs typeface="Arial" pitchFamily="34" charset="0"/>
                        </a:rPr>
                        <a:t> </a:t>
                      </a:r>
                    </a:p>
                  </a:txBody>
                  <a:tcPr marL="55721" marR="55721" marT="0" marB="0"/>
                </a:tc>
                <a:tc>
                  <a:txBody>
                    <a:bodyPr/>
                    <a:lstStyle/>
                    <a:p>
                      <a:pPr marL="0" marR="0">
                        <a:lnSpc>
                          <a:spcPct val="150000"/>
                        </a:lnSpc>
                        <a:spcBef>
                          <a:spcPts val="0"/>
                        </a:spcBef>
                        <a:spcAft>
                          <a:spcPts val="0"/>
                        </a:spcAft>
                      </a:pPr>
                      <a:r>
                        <a:rPr lang="en-US" sz="2400">
                          <a:effectLst/>
                          <a:latin typeface="Arial" pitchFamily="34" charset="0"/>
                          <a:ea typeface="Times New Roman" panose="02020603050405020304" pitchFamily="18" charset="0"/>
                          <a:cs typeface="Arial" pitchFamily="34" charset="0"/>
                        </a:rPr>
                        <a:t> </a:t>
                      </a:r>
                    </a:p>
                  </a:txBody>
                  <a:tcPr marL="55721" marR="55721" marT="0" marB="0"/>
                </a:tc>
                <a:tc>
                  <a:txBody>
                    <a:bodyPr/>
                    <a:lstStyle/>
                    <a:p>
                      <a:pPr marL="0" marR="0">
                        <a:lnSpc>
                          <a:spcPct val="150000"/>
                        </a:lnSpc>
                        <a:spcBef>
                          <a:spcPts val="0"/>
                        </a:spcBef>
                        <a:spcAft>
                          <a:spcPts val="0"/>
                        </a:spcAft>
                      </a:pPr>
                      <a:r>
                        <a:rPr lang="en-US" sz="2400">
                          <a:effectLst/>
                          <a:latin typeface="Arial" pitchFamily="34" charset="0"/>
                          <a:ea typeface="Times New Roman" panose="02020603050405020304" pitchFamily="18" charset="0"/>
                          <a:cs typeface="Arial" pitchFamily="34" charset="0"/>
                        </a:rPr>
                        <a:t> </a:t>
                      </a:r>
                    </a:p>
                  </a:txBody>
                  <a:tcPr marL="55721" marR="55721" marT="0" marB="0"/>
                </a:tc>
                <a:tc>
                  <a:txBody>
                    <a:bodyPr/>
                    <a:lstStyle/>
                    <a:p>
                      <a:pPr marL="0" marR="0">
                        <a:lnSpc>
                          <a:spcPct val="150000"/>
                        </a:lnSpc>
                        <a:spcBef>
                          <a:spcPts val="0"/>
                        </a:spcBef>
                        <a:spcAft>
                          <a:spcPts val="0"/>
                        </a:spcAft>
                      </a:pPr>
                      <a:r>
                        <a:rPr lang="en-US" sz="2400">
                          <a:effectLst/>
                          <a:latin typeface="Arial" pitchFamily="34" charset="0"/>
                          <a:ea typeface="Times New Roman" panose="02020603050405020304" pitchFamily="18" charset="0"/>
                          <a:cs typeface="Arial" pitchFamily="34" charset="0"/>
                        </a:rPr>
                        <a:t> </a:t>
                      </a:r>
                    </a:p>
                  </a:txBody>
                  <a:tcPr marL="55721" marR="55721" marT="0" marB="0"/>
                </a:tc>
                <a:tc>
                  <a:txBody>
                    <a:bodyPr/>
                    <a:lstStyle/>
                    <a:p>
                      <a:pPr marL="0" marR="0">
                        <a:lnSpc>
                          <a:spcPct val="150000"/>
                        </a:lnSpc>
                        <a:spcBef>
                          <a:spcPts val="0"/>
                        </a:spcBef>
                        <a:spcAft>
                          <a:spcPts val="0"/>
                        </a:spcAft>
                      </a:pPr>
                      <a:r>
                        <a:rPr lang="en-US" sz="2400">
                          <a:effectLst/>
                          <a:latin typeface="Arial" pitchFamily="34" charset="0"/>
                          <a:ea typeface="Times New Roman" panose="02020603050405020304" pitchFamily="18" charset="0"/>
                          <a:cs typeface="Arial" pitchFamily="34" charset="0"/>
                        </a:rPr>
                        <a:t> </a:t>
                      </a:r>
                    </a:p>
                  </a:txBody>
                  <a:tcPr marL="55721" marR="55721" marT="0" marB="0"/>
                </a:tc>
              </a:tr>
              <a:tr h="370840">
                <a:tc>
                  <a:txBody>
                    <a:bodyPr/>
                    <a:lstStyle/>
                    <a:p>
                      <a:pPr marL="0" marR="0">
                        <a:lnSpc>
                          <a:spcPct val="150000"/>
                        </a:lnSpc>
                        <a:spcBef>
                          <a:spcPts val="0"/>
                        </a:spcBef>
                        <a:spcAft>
                          <a:spcPts val="0"/>
                        </a:spcAft>
                      </a:pPr>
                      <a:r>
                        <a:rPr lang="en-US" sz="2400">
                          <a:effectLst/>
                          <a:latin typeface="Arial" pitchFamily="34" charset="0"/>
                          <a:ea typeface="Times New Roman" panose="02020603050405020304" pitchFamily="18" charset="0"/>
                          <a:cs typeface="Arial" pitchFamily="34" charset="0"/>
                        </a:rPr>
                        <a:t>2. Cắt thẳng nống vải dọc đến cuối</a:t>
                      </a:r>
                    </a:p>
                  </a:txBody>
                  <a:tcPr marL="55721" marR="55721" marT="0" marB="0"/>
                </a:tc>
                <a:tc>
                  <a:txBody>
                    <a:bodyPr/>
                    <a:lstStyle/>
                    <a:p>
                      <a:pPr marL="0" marR="0">
                        <a:lnSpc>
                          <a:spcPct val="150000"/>
                        </a:lnSpc>
                        <a:spcBef>
                          <a:spcPts val="0"/>
                        </a:spcBef>
                        <a:spcAft>
                          <a:spcPts val="0"/>
                        </a:spcAft>
                      </a:pPr>
                      <a:r>
                        <a:rPr lang="en-US" sz="2400">
                          <a:effectLst/>
                          <a:latin typeface="Arial" pitchFamily="34" charset="0"/>
                          <a:ea typeface="Times New Roman" panose="02020603050405020304" pitchFamily="18" charset="0"/>
                          <a:cs typeface="Arial" pitchFamily="34" charset="0"/>
                        </a:rPr>
                        <a:t> </a:t>
                      </a:r>
                    </a:p>
                  </a:txBody>
                  <a:tcPr marL="55721" marR="55721" marT="0" marB="0"/>
                </a:tc>
                <a:tc>
                  <a:txBody>
                    <a:bodyPr/>
                    <a:lstStyle/>
                    <a:p>
                      <a:pPr marL="0" marR="0">
                        <a:lnSpc>
                          <a:spcPct val="150000"/>
                        </a:lnSpc>
                        <a:spcBef>
                          <a:spcPts val="0"/>
                        </a:spcBef>
                        <a:spcAft>
                          <a:spcPts val="0"/>
                        </a:spcAft>
                      </a:pPr>
                      <a:r>
                        <a:rPr lang="en-US" sz="2400" dirty="0">
                          <a:effectLst/>
                          <a:latin typeface="Arial" pitchFamily="34" charset="0"/>
                          <a:ea typeface="Times New Roman" panose="02020603050405020304" pitchFamily="18" charset="0"/>
                          <a:cs typeface="Arial" pitchFamily="34" charset="0"/>
                        </a:rPr>
                        <a:t> </a:t>
                      </a:r>
                    </a:p>
                  </a:txBody>
                  <a:tcPr marL="55721" marR="55721" marT="0" marB="0"/>
                </a:tc>
                <a:tc>
                  <a:txBody>
                    <a:bodyPr/>
                    <a:lstStyle/>
                    <a:p>
                      <a:pPr marL="0" marR="0">
                        <a:lnSpc>
                          <a:spcPct val="150000"/>
                        </a:lnSpc>
                        <a:spcBef>
                          <a:spcPts val="0"/>
                        </a:spcBef>
                        <a:spcAft>
                          <a:spcPts val="0"/>
                        </a:spcAft>
                      </a:pPr>
                      <a:r>
                        <a:rPr lang="en-US" sz="2400" dirty="0">
                          <a:effectLst/>
                          <a:latin typeface="Arial" pitchFamily="34" charset="0"/>
                          <a:ea typeface="Times New Roman" panose="02020603050405020304" pitchFamily="18" charset="0"/>
                          <a:cs typeface="Arial" pitchFamily="34" charset="0"/>
                        </a:rPr>
                        <a:t> </a:t>
                      </a:r>
                    </a:p>
                  </a:txBody>
                  <a:tcPr marL="55721" marR="55721" marT="0" marB="0"/>
                </a:tc>
                <a:tc>
                  <a:txBody>
                    <a:bodyPr/>
                    <a:lstStyle/>
                    <a:p>
                      <a:pPr marL="0" marR="0">
                        <a:lnSpc>
                          <a:spcPct val="150000"/>
                        </a:lnSpc>
                        <a:spcBef>
                          <a:spcPts val="0"/>
                        </a:spcBef>
                        <a:spcAft>
                          <a:spcPts val="0"/>
                        </a:spcAft>
                      </a:pPr>
                      <a:r>
                        <a:rPr lang="en-US" sz="2400">
                          <a:effectLst/>
                          <a:latin typeface="Arial" pitchFamily="34" charset="0"/>
                          <a:ea typeface="Times New Roman" panose="02020603050405020304" pitchFamily="18" charset="0"/>
                          <a:cs typeface="Arial" pitchFamily="34" charset="0"/>
                        </a:rPr>
                        <a:t> </a:t>
                      </a:r>
                    </a:p>
                  </a:txBody>
                  <a:tcPr marL="55721" marR="55721" marT="0" marB="0"/>
                </a:tc>
                <a:tc>
                  <a:txBody>
                    <a:bodyPr/>
                    <a:lstStyle/>
                    <a:p>
                      <a:pPr marL="0" marR="0">
                        <a:lnSpc>
                          <a:spcPct val="150000"/>
                        </a:lnSpc>
                        <a:spcBef>
                          <a:spcPts val="0"/>
                        </a:spcBef>
                        <a:spcAft>
                          <a:spcPts val="0"/>
                        </a:spcAft>
                      </a:pPr>
                      <a:r>
                        <a:rPr lang="en-US" sz="2400">
                          <a:effectLst/>
                          <a:latin typeface="Arial" pitchFamily="34" charset="0"/>
                          <a:ea typeface="Times New Roman" panose="02020603050405020304" pitchFamily="18" charset="0"/>
                          <a:cs typeface="Arial" pitchFamily="34" charset="0"/>
                        </a:rPr>
                        <a:t> </a:t>
                      </a:r>
                    </a:p>
                  </a:txBody>
                  <a:tcPr marL="55721" marR="55721" marT="0" marB="0"/>
                </a:tc>
              </a:tr>
              <a:tr h="370840">
                <a:tc>
                  <a:txBody>
                    <a:bodyPr/>
                    <a:lstStyle/>
                    <a:p>
                      <a:pPr marL="0" marR="0">
                        <a:lnSpc>
                          <a:spcPct val="150000"/>
                        </a:lnSpc>
                        <a:spcBef>
                          <a:spcPts val="0"/>
                        </a:spcBef>
                        <a:spcAft>
                          <a:spcPts val="0"/>
                        </a:spcAft>
                      </a:pPr>
                      <a:r>
                        <a:rPr lang="en-US" sz="2400">
                          <a:effectLst/>
                          <a:latin typeface="Arial" pitchFamily="34" charset="0"/>
                          <a:ea typeface="Times New Roman" panose="02020603050405020304" pitchFamily="18" charset="0"/>
                          <a:cs typeface="Arial" pitchFamily="34" charset="0"/>
                        </a:rPr>
                        <a:t>3. Có cạnh cắt mịn và phẳng</a:t>
                      </a:r>
                    </a:p>
                  </a:txBody>
                  <a:tcPr marL="55721" marR="55721" marT="0" marB="0"/>
                </a:tc>
                <a:tc>
                  <a:txBody>
                    <a:bodyPr/>
                    <a:lstStyle/>
                    <a:p>
                      <a:pPr marL="0" marR="0">
                        <a:lnSpc>
                          <a:spcPct val="150000"/>
                        </a:lnSpc>
                        <a:spcBef>
                          <a:spcPts val="0"/>
                        </a:spcBef>
                        <a:spcAft>
                          <a:spcPts val="0"/>
                        </a:spcAft>
                      </a:pPr>
                      <a:r>
                        <a:rPr lang="de-DE" sz="2400">
                          <a:effectLst/>
                          <a:latin typeface="Arial" pitchFamily="34" charset="0"/>
                          <a:ea typeface="Times New Roman" panose="02020603050405020304" pitchFamily="18" charset="0"/>
                          <a:cs typeface="Arial" pitchFamily="34" charset="0"/>
                        </a:rPr>
                        <a:t> </a:t>
                      </a:r>
                      <a:endParaRPr lang="en-US" sz="2400">
                        <a:effectLst/>
                        <a:latin typeface="Arial" pitchFamily="34" charset="0"/>
                        <a:ea typeface="Times New Roman" panose="02020603050405020304" pitchFamily="18" charset="0"/>
                        <a:cs typeface="Arial" pitchFamily="34" charset="0"/>
                      </a:endParaRPr>
                    </a:p>
                  </a:txBody>
                  <a:tcPr marL="55721" marR="55721" marT="0" marB="0"/>
                </a:tc>
                <a:tc>
                  <a:txBody>
                    <a:bodyPr/>
                    <a:lstStyle/>
                    <a:p>
                      <a:pPr marL="0" marR="0">
                        <a:lnSpc>
                          <a:spcPct val="150000"/>
                        </a:lnSpc>
                        <a:spcBef>
                          <a:spcPts val="0"/>
                        </a:spcBef>
                        <a:spcAft>
                          <a:spcPts val="0"/>
                        </a:spcAft>
                      </a:pPr>
                      <a:r>
                        <a:rPr lang="de-DE" sz="2400">
                          <a:effectLst/>
                          <a:latin typeface="Arial" pitchFamily="34" charset="0"/>
                          <a:ea typeface="Times New Roman" panose="02020603050405020304" pitchFamily="18" charset="0"/>
                          <a:cs typeface="Arial" pitchFamily="34" charset="0"/>
                        </a:rPr>
                        <a:t> </a:t>
                      </a:r>
                      <a:endParaRPr lang="en-US" sz="2400">
                        <a:effectLst/>
                        <a:latin typeface="Arial" pitchFamily="34" charset="0"/>
                        <a:ea typeface="Times New Roman" panose="02020603050405020304" pitchFamily="18" charset="0"/>
                        <a:cs typeface="Arial" pitchFamily="34" charset="0"/>
                      </a:endParaRPr>
                    </a:p>
                  </a:txBody>
                  <a:tcPr marL="55721" marR="55721" marT="0" marB="0"/>
                </a:tc>
                <a:tc>
                  <a:txBody>
                    <a:bodyPr/>
                    <a:lstStyle/>
                    <a:p>
                      <a:pPr marL="0" marR="0">
                        <a:lnSpc>
                          <a:spcPct val="150000"/>
                        </a:lnSpc>
                        <a:spcBef>
                          <a:spcPts val="0"/>
                        </a:spcBef>
                        <a:spcAft>
                          <a:spcPts val="0"/>
                        </a:spcAft>
                      </a:pPr>
                      <a:r>
                        <a:rPr lang="de-DE" sz="2400" dirty="0">
                          <a:effectLst/>
                          <a:latin typeface="Arial" pitchFamily="34" charset="0"/>
                          <a:ea typeface="Times New Roman" panose="02020603050405020304" pitchFamily="18" charset="0"/>
                          <a:cs typeface="Arial" pitchFamily="34" charset="0"/>
                        </a:rPr>
                        <a:t> </a:t>
                      </a:r>
                      <a:endParaRPr lang="en-US" sz="2400" dirty="0">
                        <a:effectLst/>
                        <a:latin typeface="Arial" pitchFamily="34" charset="0"/>
                        <a:ea typeface="Times New Roman" panose="02020603050405020304" pitchFamily="18" charset="0"/>
                        <a:cs typeface="Arial" pitchFamily="34" charset="0"/>
                      </a:endParaRPr>
                    </a:p>
                  </a:txBody>
                  <a:tcPr marL="55721" marR="55721" marT="0" marB="0"/>
                </a:tc>
                <a:tc>
                  <a:txBody>
                    <a:bodyPr/>
                    <a:lstStyle/>
                    <a:p>
                      <a:pPr marL="0" marR="0">
                        <a:lnSpc>
                          <a:spcPct val="150000"/>
                        </a:lnSpc>
                        <a:spcBef>
                          <a:spcPts val="0"/>
                        </a:spcBef>
                        <a:spcAft>
                          <a:spcPts val="0"/>
                        </a:spcAft>
                      </a:pPr>
                      <a:r>
                        <a:rPr lang="de-DE" sz="2400">
                          <a:effectLst/>
                          <a:latin typeface="Arial" pitchFamily="34" charset="0"/>
                          <a:ea typeface="Times New Roman" panose="02020603050405020304" pitchFamily="18" charset="0"/>
                          <a:cs typeface="Arial" pitchFamily="34" charset="0"/>
                        </a:rPr>
                        <a:t> </a:t>
                      </a:r>
                      <a:endParaRPr lang="en-US" sz="2400">
                        <a:effectLst/>
                        <a:latin typeface="Arial" pitchFamily="34" charset="0"/>
                        <a:ea typeface="Times New Roman" panose="02020603050405020304" pitchFamily="18" charset="0"/>
                        <a:cs typeface="Arial" pitchFamily="34" charset="0"/>
                      </a:endParaRPr>
                    </a:p>
                  </a:txBody>
                  <a:tcPr marL="55721" marR="55721" marT="0" marB="0"/>
                </a:tc>
                <a:tc>
                  <a:txBody>
                    <a:bodyPr/>
                    <a:lstStyle/>
                    <a:p>
                      <a:pPr marL="0" marR="0">
                        <a:lnSpc>
                          <a:spcPct val="150000"/>
                        </a:lnSpc>
                        <a:spcBef>
                          <a:spcPts val="0"/>
                        </a:spcBef>
                        <a:spcAft>
                          <a:spcPts val="0"/>
                        </a:spcAft>
                      </a:pPr>
                      <a:r>
                        <a:rPr lang="de-DE" sz="2400">
                          <a:effectLst/>
                          <a:latin typeface="Arial" pitchFamily="34" charset="0"/>
                          <a:ea typeface="Times New Roman" panose="02020603050405020304" pitchFamily="18" charset="0"/>
                          <a:cs typeface="Arial" pitchFamily="34" charset="0"/>
                        </a:rPr>
                        <a:t> </a:t>
                      </a:r>
                      <a:endParaRPr lang="en-US" sz="2400">
                        <a:effectLst/>
                        <a:latin typeface="Arial" pitchFamily="34" charset="0"/>
                        <a:ea typeface="Times New Roman" panose="02020603050405020304" pitchFamily="18" charset="0"/>
                        <a:cs typeface="Arial" pitchFamily="34" charset="0"/>
                      </a:endParaRPr>
                    </a:p>
                  </a:txBody>
                  <a:tcPr marL="55721" marR="55721" marT="0" marB="0"/>
                </a:tc>
              </a:tr>
              <a:tr h="370840">
                <a:tc>
                  <a:txBody>
                    <a:bodyPr/>
                    <a:lstStyle/>
                    <a:p>
                      <a:pPr marL="0" marR="0">
                        <a:lnSpc>
                          <a:spcPct val="150000"/>
                        </a:lnSpc>
                        <a:spcBef>
                          <a:spcPts val="0"/>
                        </a:spcBef>
                        <a:spcAft>
                          <a:spcPts val="0"/>
                        </a:spcAft>
                      </a:pPr>
                      <a:r>
                        <a:rPr lang="en-US" sz="2400">
                          <a:effectLst/>
                          <a:latin typeface="Arial" pitchFamily="34" charset="0"/>
                          <a:ea typeface="Times New Roman" panose="02020603050405020304" pitchFamily="18" charset="0"/>
                          <a:cs typeface="Arial" pitchFamily="34" charset="0"/>
                        </a:rPr>
                        <a:t>4. Đủ độ dài 1m</a:t>
                      </a:r>
                    </a:p>
                  </a:txBody>
                  <a:tcPr marL="55721" marR="55721" marT="0" marB="0"/>
                </a:tc>
                <a:tc>
                  <a:txBody>
                    <a:bodyPr/>
                    <a:lstStyle/>
                    <a:p>
                      <a:pPr marL="0" marR="0">
                        <a:lnSpc>
                          <a:spcPct val="150000"/>
                        </a:lnSpc>
                        <a:spcBef>
                          <a:spcPts val="0"/>
                        </a:spcBef>
                        <a:spcAft>
                          <a:spcPts val="0"/>
                        </a:spcAft>
                      </a:pPr>
                      <a:r>
                        <a:rPr lang="en-US" sz="2400">
                          <a:effectLst/>
                          <a:latin typeface="Arial" pitchFamily="34" charset="0"/>
                          <a:ea typeface="Times New Roman" panose="02020603050405020304" pitchFamily="18" charset="0"/>
                          <a:cs typeface="Arial" pitchFamily="34" charset="0"/>
                        </a:rPr>
                        <a:t> </a:t>
                      </a:r>
                    </a:p>
                  </a:txBody>
                  <a:tcPr marL="55721" marR="55721" marT="0" marB="0"/>
                </a:tc>
                <a:tc>
                  <a:txBody>
                    <a:bodyPr/>
                    <a:lstStyle/>
                    <a:p>
                      <a:pPr marL="0" marR="0">
                        <a:lnSpc>
                          <a:spcPct val="150000"/>
                        </a:lnSpc>
                        <a:spcBef>
                          <a:spcPts val="0"/>
                        </a:spcBef>
                        <a:spcAft>
                          <a:spcPts val="0"/>
                        </a:spcAft>
                      </a:pPr>
                      <a:r>
                        <a:rPr lang="en-US" sz="2400">
                          <a:effectLst/>
                          <a:latin typeface="Arial" pitchFamily="34" charset="0"/>
                          <a:ea typeface="Times New Roman" panose="02020603050405020304" pitchFamily="18" charset="0"/>
                          <a:cs typeface="Arial" pitchFamily="34" charset="0"/>
                        </a:rPr>
                        <a:t> </a:t>
                      </a:r>
                    </a:p>
                  </a:txBody>
                  <a:tcPr marL="55721" marR="55721" marT="0" marB="0"/>
                </a:tc>
                <a:tc>
                  <a:txBody>
                    <a:bodyPr/>
                    <a:lstStyle/>
                    <a:p>
                      <a:pPr marL="0" marR="0">
                        <a:lnSpc>
                          <a:spcPct val="150000"/>
                        </a:lnSpc>
                        <a:spcBef>
                          <a:spcPts val="0"/>
                        </a:spcBef>
                        <a:spcAft>
                          <a:spcPts val="0"/>
                        </a:spcAft>
                      </a:pPr>
                      <a:r>
                        <a:rPr lang="en-US" sz="2400" dirty="0">
                          <a:effectLst/>
                          <a:latin typeface="Arial" pitchFamily="34" charset="0"/>
                          <a:ea typeface="Times New Roman" panose="02020603050405020304" pitchFamily="18" charset="0"/>
                          <a:cs typeface="Arial" pitchFamily="34" charset="0"/>
                        </a:rPr>
                        <a:t> </a:t>
                      </a:r>
                    </a:p>
                  </a:txBody>
                  <a:tcPr marL="55721" marR="55721" marT="0" marB="0"/>
                </a:tc>
                <a:tc>
                  <a:txBody>
                    <a:bodyPr/>
                    <a:lstStyle/>
                    <a:p>
                      <a:pPr marL="0" marR="0">
                        <a:lnSpc>
                          <a:spcPct val="150000"/>
                        </a:lnSpc>
                        <a:spcBef>
                          <a:spcPts val="0"/>
                        </a:spcBef>
                        <a:spcAft>
                          <a:spcPts val="0"/>
                        </a:spcAft>
                      </a:pPr>
                      <a:r>
                        <a:rPr lang="en-US" sz="2400" dirty="0">
                          <a:effectLst/>
                          <a:latin typeface="Arial" pitchFamily="34" charset="0"/>
                          <a:ea typeface="Times New Roman" panose="02020603050405020304" pitchFamily="18" charset="0"/>
                          <a:cs typeface="Arial" pitchFamily="34" charset="0"/>
                        </a:rPr>
                        <a:t> </a:t>
                      </a:r>
                    </a:p>
                  </a:txBody>
                  <a:tcPr marL="55721" marR="55721" marT="0" marB="0"/>
                </a:tc>
                <a:tc>
                  <a:txBody>
                    <a:bodyPr/>
                    <a:lstStyle/>
                    <a:p>
                      <a:pPr marL="0" marR="0">
                        <a:lnSpc>
                          <a:spcPct val="150000"/>
                        </a:lnSpc>
                        <a:spcBef>
                          <a:spcPts val="0"/>
                        </a:spcBef>
                        <a:spcAft>
                          <a:spcPts val="0"/>
                        </a:spcAft>
                      </a:pPr>
                      <a:r>
                        <a:rPr lang="en-US" sz="2400" dirty="0">
                          <a:effectLst/>
                          <a:latin typeface="Arial" pitchFamily="34" charset="0"/>
                          <a:ea typeface="Times New Roman" panose="02020603050405020304" pitchFamily="18" charset="0"/>
                          <a:cs typeface="Arial" pitchFamily="34" charset="0"/>
                        </a:rPr>
                        <a:t> </a:t>
                      </a:r>
                    </a:p>
                  </a:txBody>
                  <a:tcPr marL="55721" marR="55721" marT="0" marB="0"/>
                </a:tc>
              </a:tr>
            </a:tbl>
          </a:graphicData>
        </a:graphic>
      </p:graphicFrame>
      <p:sp>
        <p:nvSpPr>
          <p:cNvPr id="4" name="Rectangle 3"/>
          <p:cNvSpPr/>
          <p:nvPr/>
        </p:nvSpPr>
        <p:spPr>
          <a:xfrm>
            <a:off x="731520" y="253218"/>
            <a:ext cx="8309610" cy="1569660"/>
          </a:xfrm>
          <a:prstGeom prst="rect">
            <a:avLst/>
          </a:prstGeom>
        </p:spPr>
        <p:txBody>
          <a:bodyPr wrap="square">
            <a:spAutoFit/>
          </a:bodyPr>
          <a:lstStyle/>
          <a:p>
            <a:pPr indent="360045" algn="ctr">
              <a:tabLst>
                <a:tab pos="90170" algn="l"/>
              </a:tabLst>
            </a:pPr>
            <a:r>
              <a:rPr lang="pt-PT" sz="2400" b="1" dirty="0" smtClean="0">
                <a:solidFill>
                  <a:srgbClr val="FF0000"/>
                </a:solidFill>
                <a:latin typeface="Arial" pitchFamily="34" charset="0"/>
                <a:ea typeface="Times New Roman" panose="02020603050405020304" pitchFamily="18" charset="0"/>
                <a:cs typeface="Arial" pitchFamily="34" charset="0"/>
              </a:rPr>
              <a:t>Bảng </a:t>
            </a:r>
            <a:r>
              <a:rPr lang="pt-PT" sz="2400" b="1" dirty="0">
                <a:solidFill>
                  <a:srgbClr val="FF0000"/>
                </a:solidFill>
                <a:latin typeface="Arial" pitchFamily="34" charset="0"/>
                <a:ea typeface="Times New Roman" panose="02020603050405020304" pitchFamily="18" charset="0"/>
                <a:cs typeface="Arial" pitchFamily="34" charset="0"/>
              </a:rPr>
              <a:t>kiểm tra để đánh giá </a:t>
            </a:r>
            <a:r>
              <a:rPr lang="pt-PT" sz="2400" b="1" dirty="0" smtClean="0">
                <a:solidFill>
                  <a:srgbClr val="FF0000"/>
                </a:solidFill>
                <a:latin typeface="Arial" pitchFamily="34" charset="0"/>
                <a:ea typeface="Times New Roman" panose="02020603050405020304" pitchFamily="18" charset="0"/>
                <a:cs typeface="Arial" pitchFamily="34" charset="0"/>
              </a:rPr>
              <a:t>sản phẩm</a:t>
            </a:r>
          </a:p>
          <a:p>
            <a:pPr indent="360045" algn="ctr">
              <a:tabLst>
                <a:tab pos="90170" algn="l"/>
              </a:tabLst>
            </a:pPr>
            <a:r>
              <a:rPr lang="en-US" sz="2400" b="1" i="1" dirty="0">
                <a:solidFill>
                  <a:prstClr val="black"/>
                </a:solidFill>
                <a:latin typeface="Arial" pitchFamily="34" charset="0"/>
                <a:ea typeface="Times New Roman" panose="02020603050405020304" pitchFamily="18" charset="0"/>
                <a:cs typeface="Arial" pitchFamily="34" charset="0"/>
              </a:rPr>
              <a:t>Kĩ năng:  Cắt 1m vải </a:t>
            </a:r>
            <a:r>
              <a:rPr lang="en-US" sz="2400" b="1" i="1" dirty="0" smtClean="0">
                <a:solidFill>
                  <a:prstClr val="black"/>
                </a:solidFill>
                <a:latin typeface="Arial" pitchFamily="34" charset="0"/>
                <a:ea typeface="Times New Roman" panose="02020603050405020304" pitchFamily="18" charset="0"/>
                <a:cs typeface="Arial" pitchFamily="34" charset="0"/>
              </a:rPr>
              <a:t>nhung</a:t>
            </a:r>
          </a:p>
          <a:p>
            <a:pPr indent="360045" algn="ctr">
              <a:tabLst>
                <a:tab pos="90170" algn="l"/>
              </a:tabLst>
            </a:pPr>
            <a:endParaRPr lang="pt-PT" sz="2400" b="1" dirty="0" smtClean="0">
              <a:solidFill>
                <a:prstClr val="black"/>
              </a:solidFill>
              <a:latin typeface="Arial" pitchFamily="34" charset="0"/>
              <a:ea typeface="Times New Roman" panose="02020603050405020304" pitchFamily="18" charset="0"/>
              <a:cs typeface="Arial" pitchFamily="34" charset="0"/>
            </a:endParaRPr>
          </a:p>
          <a:p>
            <a:pPr indent="360045">
              <a:tabLst>
                <a:tab pos="90170" algn="l"/>
              </a:tabLst>
            </a:pPr>
            <a:r>
              <a:rPr lang="pt-PT" sz="2400" dirty="0" smtClean="0">
                <a:solidFill>
                  <a:prstClr val="black"/>
                </a:solidFill>
                <a:latin typeface="Arial" pitchFamily="34" charset="0"/>
                <a:ea typeface="Times New Roman" panose="02020603050405020304" pitchFamily="18" charset="0"/>
                <a:cs typeface="Arial" pitchFamily="34" charset="0"/>
              </a:rPr>
              <a:t>Tên học sinh                                                 </a:t>
            </a:r>
            <a:r>
              <a:rPr lang="pt-PT" sz="2400" dirty="0">
                <a:solidFill>
                  <a:prstClr val="black"/>
                </a:solidFill>
                <a:latin typeface="Arial" pitchFamily="34" charset="0"/>
                <a:ea typeface="Times New Roman" panose="02020603050405020304" pitchFamily="18" charset="0"/>
                <a:cs typeface="Arial" pitchFamily="34" charset="0"/>
              </a:rPr>
              <a:t>Ngày kiểm </a:t>
            </a:r>
            <a:r>
              <a:rPr lang="pt-PT" sz="2400" dirty="0" smtClean="0">
                <a:solidFill>
                  <a:prstClr val="black"/>
                </a:solidFill>
                <a:latin typeface="Arial" pitchFamily="34" charset="0"/>
                <a:ea typeface="Times New Roman" panose="02020603050405020304" pitchFamily="18" charset="0"/>
                <a:cs typeface="Arial" pitchFamily="34" charset="0"/>
              </a:rPr>
              <a:t>tra</a:t>
            </a:r>
            <a:endParaRPr lang="en-US" sz="2400" dirty="0">
              <a:solidFill>
                <a:prstClr val="black"/>
              </a:solidFill>
              <a:latin typeface="Arial" pitchFamily="34" charset="0"/>
              <a:ea typeface="Times New Roman" panose="02020603050405020304" pitchFamily="18" charset="0"/>
              <a:cs typeface="Arial" pitchFamily="34" charset="0"/>
            </a:endParaRPr>
          </a:p>
        </p:txBody>
      </p:sp>
      <p:sp>
        <p:nvSpPr>
          <p:cNvPr id="5" name="Rectangle 4"/>
          <p:cNvSpPr/>
          <p:nvPr/>
        </p:nvSpPr>
        <p:spPr>
          <a:xfrm>
            <a:off x="272480" y="5720227"/>
            <a:ext cx="9849544" cy="600164"/>
          </a:xfrm>
          <a:prstGeom prst="rect">
            <a:avLst/>
          </a:prstGeom>
        </p:spPr>
        <p:txBody>
          <a:bodyPr wrap="square">
            <a:spAutoFit/>
          </a:bodyPr>
          <a:lstStyle/>
          <a:p>
            <a:pPr>
              <a:lnSpc>
                <a:spcPct val="150000"/>
              </a:lnSpc>
            </a:pPr>
            <a:r>
              <a:rPr lang="en-US" sz="2200" dirty="0">
                <a:solidFill>
                  <a:prstClr val="black"/>
                </a:solidFill>
                <a:latin typeface="Arial" pitchFamily="34" charset="0"/>
                <a:ea typeface="Times New Roman" panose="02020603050405020304" pitchFamily="18" charset="0"/>
                <a:cs typeface="Arial" pitchFamily="34" charset="0"/>
              </a:rPr>
              <a:t>Tiêu chuẩn hoàn thành kĩ năng: Tất cả các mục phải đạt từ điểm 3 trở lên.</a:t>
            </a:r>
          </a:p>
        </p:txBody>
      </p:sp>
    </p:spTree>
    <p:extLst>
      <p:ext uri="{BB962C8B-B14F-4D97-AF65-F5344CB8AC3E}">
        <p14:creationId xmlns:p14="http://schemas.microsoft.com/office/powerpoint/2010/main" val="2064317154"/>
      </p:ext>
    </p:extLst>
  </p:cSld>
  <p:clrMapOvr>
    <a:masterClrMapping/>
  </p:clrMapOvr>
  <p:transition spd="med"/>
  <p:timing>
    <p:tnLst>
      <p:par>
        <p:cTn id="1" dur="indefinite" restart="never" nodeType="tmRoot"/>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3" name="Content Placeholder 2"/>
          <p:cNvGraphicFramePr>
            <a:graphicFrameLocks noGrp="1"/>
          </p:cNvGraphicFramePr>
          <p:nvPr>
            <p:ph/>
            <p:extLst>
              <p:ext uri="{D42A27DB-BD31-4B8C-83A1-F6EECF244321}">
                <p14:modId xmlns:p14="http://schemas.microsoft.com/office/powerpoint/2010/main" val="1114507559"/>
              </p:ext>
            </p:extLst>
          </p:nvPr>
        </p:nvGraphicFramePr>
        <p:xfrm>
          <a:off x="632520" y="1701868"/>
          <a:ext cx="8792273" cy="3887372"/>
        </p:xfrm>
        <a:graphic>
          <a:graphicData uri="http://schemas.openxmlformats.org/drawingml/2006/table">
            <a:tbl>
              <a:tblPr firstRow="1" bandRow="1">
                <a:tableStyleId>{5940675A-B579-460E-94D1-54222C63F5DA}</a:tableStyleId>
              </a:tblPr>
              <a:tblGrid>
                <a:gridCol w="5995231"/>
                <a:gridCol w="792088"/>
                <a:gridCol w="1152128"/>
                <a:gridCol w="852826"/>
              </a:tblGrid>
              <a:tr h="534572">
                <a:tc>
                  <a:txBody>
                    <a:bodyPr/>
                    <a:lstStyle/>
                    <a:p>
                      <a:pPr marL="0" marR="0" lvl="0" indent="0" algn="ctr" defTabSz="914400" rtl="0" eaLnBrk="1" fontAlgn="base" latinLnBrk="0" hangingPunct="1">
                        <a:lnSpc>
                          <a:spcPct val="100000"/>
                        </a:lnSpc>
                        <a:spcBef>
                          <a:spcPct val="20000"/>
                        </a:spcBef>
                        <a:spcAft>
                          <a:spcPct val="0"/>
                        </a:spcAft>
                        <a:buClr>
                          <a:schemeClr val="tx1"/>
                        </a:buClr>
                        <a:buSzPct val="75000"/>
                        <a:buFont typeface="Wingdings" pitchFamily="2" charset="2"/>
                        <a:buNone/>
                        <a:tabLst/>
                      </a:pPr>
                      <a:r>
                        <a:rPr lang="en-US" sz="2400" b="1" kern="1200" dirty="0" smtClean="0">
                          <a:solidFill>
                            <a:schemeClr val="tx1"/>
                          </a:solidFill>
                          <a:effectLst/>
                          <a:latin typeface="Arial" pitchFamily="34" charset="0"/>
                          <a:ea typeface="+mn-ea"/>
                          <a:cs typeface="Arial" pitchFamily="34" charset="0"/>
                        </a:rPr>
                        <a:t>Người học đã:</a:t>
                      </a:r>
                      <a:endParaRPr kumimoji="0" lang="en-US" sz="2400" b="1" i="0" u="none" strike="noStrike" cap="none" normalizeH="0" baseline="0" dirty="0" smtClean="0">
                        <a:ln>
                          <a:noFill/>
                        </a:ln>
                        <a:solidFill>
                          <a:srgbClr val="000000"/>
                        </a:solidFill>
                        <a:effectLst/>
                        <a:latin typeface="Arial" pitchFamily="34" charset="0"/>
                        <a:cs typeface="Arial" pitchFamily="34" charset="0"/>
                      </a:endParaRPr>
                    </a:p>
                  </a:txBody>
                  <a:tcPr marL="74295" marR="74295" horzOverflow="overflow"/>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2400" b="1" i="0" u="none" strike="noStrike" cap="none" normalizeH="0" baseline="0" dirty="0" smtClean="0">
                          <a:ln>
                            <a:noFill/>
                          </a:ln>
                          <a:solidFill>
                            <a:srgbClr val="000000"/>
                          </a:solidFill>
                          <a:effectLst/>
                          <a:latin typeface="Arial" pitchFamily="34" charset="0"/>
                          <a:cs typeface="Arial" pitchFamily="34" charset="0"/>
                        </a:rPr>
                        <a:t>Có</a:t>
                      </a:r>
                    </a:p>
                  </a:txBody>
                  <a:tcPr marL="74295" marR="74295" horzOverflow="overflow"/>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2400" b="1" i="0" u="none" strike="noStrike" cap="none" normalizeH="0" baseline="0" dirty="0" smtClean="0">
                          <a:ln>
                            <a:noFill/>
                          </a:ln>
                          <a:solidFill>
                            <a:srgbClr val="000000"/>
                          </a:solidFill>
                          <a:effectLst/>
                          <a:latin typeface="Arial" pitchFamily="34" charset="0"/>
                          <a:cs typeface="Arial" pitchFamily="34" charset="0"/>
                        </a:rPr>
                        <a:t>Không</a:t>
                      </a:r>
                    </a:p>
                  </a:txBody>
                  <a:tcPr marL="74295" marR="74295" horzOverflow="overflow"/>
                </a:tc>
                <a:tc>
                  <a:txBody>
                    <a:bodyPr/>
                    <a:lstStyle/>
                    <a:p>
                      <a:pPr marL="342900" marR="0" lvl="0" indent="-342900" algn="ctr" defTabSz="914400" rtl="0" eaLnBrk="0" fontAlgn="base" latinLnBrk="0" hangingPunct="0">
                        <a:lnSpc>
                          <a:spcPct val="100000"/>
                        </a:lnSpc>
                        <a:spcBef>
                          <a:spcPct val="0"/>
                        </a:spcBef>
                        <a:spcAft>
                          <a:spcPct val="0"/>
                        </a:spcAft>
                        <a:buClrTx/>
                        <a:buSzTx/>
                        <a:buFontTx/>
                        <a:buNone/>
                        <a:tabLst/>
                      </a:pPr>
                      <a:r>
                        <a:rPr kumimoji="0" lang="en-US" sz="2400" b="1" i="0" u="none" strike="noStrike" cap="none" normalizeH="0" baseline="0" dirty="0" smtClean="0">
                          <a:ln>
                            <a:noFill/>
                          </a:ln>
                          <a:solidFill>
                            <a:srgbClr val="000000"/>
                          </a:solidFill>
                          <a:effectLst/>
                          <a:latin typeface="Arial" pitchFamily="34" charset="0"/>
                          <a:cs typeface="Arial" pitchFamily="34" charset="0"/>
                        </a:rPr>
                        <a:t>N/A</a:t>
                      </a:r>
                    </a:p>
                  </a:txBody>
                  <a:tcPr marL="74295" marR="74295" horzOverflow="overflow"/>
                </a:tc>
              </a:tr>
              <a:tr h="370840">
                <a:tc>
                  <a:txBody>
                    <a:bodyPr/>
                    <a:lstStyle/>
                    <a:p>
                      <a:r>
                        <a:rPr lang="en-US" sz="2200" kern="1200" dirty="0" smtClean="0">
                          <a:solidFill>
                            <a:schemeClr val="tx1"/>
                          </a:solidFill>
                          <a:effectLst/>
                          <a:latin typeface="Arial" pitchFamily="34" charset="0"/>
                          <a:ea typeface="+mn-ea"/>
                          <a:cs typeface="Arial" pitchFamily="34" charset="0"/>
                        </a:rPr>
                        <a:t>1. Đặt súc vải trên mặt phẳng nằm ngang sạch     sẽ, không làm hư hại các đồ vật khác </a:t>
                      </a:r>
                      <a:endParaRPr lang="en-US" sz="2200" dirty="0">
                        <a:latin typeface="Arial" pitchFamily="34" charset="0"/>
                        <a:cs typeface="Arial" pitchFamily="34" charset="0"/>
                      </a:endParaRPr>
                    </a:p>
                  </a:txBody>
                  <a:tcPr marL="74295" marR="74295"/>
                </a:tc>
                <a:tc>
                  <a:txBody>
                    <a:bodyPr/>
                    <a:lstStyle/>
                    <a:p>
                      <a:endParaRPr lang="en-US" sz="2400" dirty="0">
                        <a:latin typeface="Arial" pitchFamily="34" charset="0"/>
                        <a:cs typeface="Arial" pitchFamily="34" charset="0"/>
                      </a:endParaRPr>
                    </a:p>
                  </a:txBody>
                  <a:tcPr marL="74295" marR="74295"/>
                </a:tc>
                <a:tc>
                  <a:txBody>
                    <a:bodyPr/>
                    <a:lstStyle/>
                    <a:p>
                      <a:endParaRPr lang="en-US" sz="2400" dirty="0">
                        <a:latin typeface="Arial" pitchFamily="34" charset="0"/>
                        <a:cs typeface="Arial" pitchFamily="34" charset="0"/>
                      </a:endParaRPr>
                    </a:p>
                  </a:txBody>
                  <a:tcPr marL="74295" marR="74295"/>
                </a:tc>
                <a:tc>
                  <a:txBody>
                    <a:bodyPr/>
                    <a:lstStyle/>
                    <a:p>
                      <a:endParaRPr lang="en-US" sz="2400">
                        <a:latin typeface="Arial" pitchFamily="34" charset="0"/>
                        <a:cs typeface="Arial" pitchFamily="34" charset="0"/>
                      </a:endParaRPr>
                    </a:p>
                  </a:txBody>
                  <a:tcPr marL="74295" marR="74295"/>
                </a:tc>
              </a:tr>
              <a:tr h="370840">
                <a:tc>
                  <a:txBody>
                    <a:bodyPr/>
                    <a:lstStyle/>
                    <a:p>
                      <a:r>
                        <a:rPr lang="pt-PT" sz="2200" kern="1200" dirty="0" smtClean="0">
                          <a:solidFill>
                            <a:schemeClr val="tx1"/>
                          </a:solidFill>
                          <a:effectLst/>
                          <a:latin typeface="Arial" pitchFamily="34" charset="0"/>
                          <a:ea typeface="+mn-ea"/>
                          <a:cs typeface="Arial" pitchFamily="34" charset="0"/>
                        </a:rPr>
                        <a:t>2. Kiểm tra phía cuối tấm vải có thẳng, nhẵn    không. Nếu không, cần sửa cho thẳng và nhẵn</a:t>
                      </a:r>
                      <a:endParaRPr lang="en-US" sz="2200" dirty="0">
                        <a:latin typeface="Arial" pitchFamily="34" charset="0"/>
                        <a:cs typeface="Arial" pitchFamily="34" charset="0"/>
                      </a:endParaRPr>
                    </a:p>
                  </a:txBody>
                  <a:tcPr marL="74295" marR="74295"/>
                </a:tc>
                <a:tc>
                  <a:txBody>
                    <a:bodyPr/>
                    <a:lstStyle/>
                    <a:p>
                      <a:endParaRPr lang="en-US" sz="2400">
                        <a:latin typeface="Arial" pitchFamily="34" charset="0"/>
                        <a:cs typeface="Arial" pitchFamily="34" charset="0"/>
                      </a:endParaRPr>
                    </a:p>
                  </a:txBody>
                  <a:tcPr marL="74295" marR="74295"/>
                </a:tc>
                <a:tc>
                  <a:txBody>
                    <a:bodyPr/>
                    <a:lstStyle/>
                    <a:p>
                      <a:endParaRPr lang="en-US" sz="2400" dirty="0">
                        <a:latin typeface="Arial" pitchFamily="34" charset="0"/>
                        <a:cs typeface="Arial" pitchFamily="34" charset="0"/>
                      </a:endParaRPr>
                    </a:p>
                  </a:txBody>
                  <a:tcPr marL="74295" marR="74295"/>
                </a:tc>
                <a:tc>
                  <a:txBody>
                    <a:bodyPr/>
                    <a:lstStyle/>
                    <a:p>
                      <a:endParaRPr lang="en-US" sz="2400" dirty="0">
                        <a:latin typeface="Arial" pitchFamily="34" charset="0"/>
                        <a:cs typeface="Arial" pitchFamily="34" charset="0"/>
                      </a:endParaRPr>
                    </a:p>
                  </a:txBody>
                  <a:tcPr marL="74295" marR="74295"/>
                </a:tc>
              </a:tr>
              <a:tr h="370840">
                <a:tc>
                  <a:txBody>
                    <a:bodyPr/>
                    <a:lstStyle/>
                    <a:p>
                      <a:r>
                        <a:rPr lang="pt-PT" sz="2200" kern="1200" dirty="0" smtClean="0">
                          <a:solidFill>
                            <a:schemeClr val="tx1"/>
                          </a:solidFill>
                          <a:effectLst/>
                          <a:latin typeface="Arial" pitchFamily="34" charset="0"/>
                          <a:ea typeface="+mn-ea"/>
                          <a:cs typeface="Arial" pitchFamily="34" charset="0"/>
                        </a:rPr>
                        <a:t>3. Trải vải phẳng trên mặt bàn</a:t>
                      </a:r>
                      <a:endParaRPr lang="en-US" sz="2200" dirty="0">
                        <a:latin typeface="Arial" pitchFamily="34" charset="0"/>
                        <a:cs typeface="Arial" pitchFamily="34" charset="0"/>
                      </a:endParaRPr>
                    </a:p>
                  </a:txBody>
                  <a:tcPr marL="74295" marR="74295"/>
                </a:tc>
                <a:tc>
                  <a:txBody>
                    <a:bodyPr/>
                    <a:lstStyle/>
                    <a:p>
                      <a:endParaRPr lang="en-US" sz="2400">
                        <a:latin typeface="Arial" pitchFamily="34" charset="0"/>
                        <a:cs typeface="Arial" pitchFamily="34" charset="0"/>
                      </a:endParaRPr>
                    </a:p>
                  </a:txBody>
                  <a:tcPr marL="74295" marR="74295"/>
                </a:tc>
                <a:tc>
                  <a:txBody>
                    <a:bodyPr/>
                    <a:lstStyle/>
                    <a:p>
                      <a:endParaRPr lang="en-US" sz="2400">
                        <a:latin typeface="Arial" pitchFamily="34" charset="0"/>
                        <a:cs typeface="Arial" pitchFamily="34" charset="0"/>
                      </a:endParaRPr>
                    </a:p>
                  </a:txBody>
                  <a:tcPr marL="74295" marR="74295"/>
                </a:tc>
                <a:tc>
                  <a:txBody>
                    <a:bodyPr/>
                    <a:lstStyle/>
                    <a:p>
                      <a:endParaRPr lang="en-US" sz="2400" dirty="0">
                        <a:latin typeface="Arial" pitchFamily="34" charset="0"/>
                        <a:cs typeface="Arial" pitchFamily="34" charset="0"/>
                      </a:endParaRPr>
                    </a:p>
                  </a:txBody>
                  <a:tcPr marL="74295" marR="74295"/>
                </a:tc>
              </a:tr>
              <a:tr h="370840">
                <a:tc>
                  <a:txBody>
                    <a:bodyPr/>
                    <a:lstStyle/>
                    <a:p>
                      <a:r>
                        <a:rPr lang="pt-PT" sz="2200" kern="1200" dirty="0" smtClean="0">
                          <a:solidFill>
                            <a:schemeClr val="tx1"/>
                          </a:solidFill>
                          <a:effectLst/>
                          <a:latin typeface="Arial" pitchFamily="34" charset="0"/>
                          <a:ea typeface="+mn-ea"/>
                          <a:cs typeface="Arial" pitchFamily="34" charset="0"/>
                        </a:rPr>
                        <a:t>4. Đo chiều dài bằng thước chính xác là 1m</a:t>
                      </a:r>
                      <a:endParaRPr lang="en-US" sz="2200" dirty="0">
                        <a:latin typeface="Arial" pitchFamily="34" charset="0"/>
                        <a:cs typeface="Arial" pitchFamily="34" charset="0"/>
                      </a:endParaRPr>
                    </a:p>
                  </a:txBody>
                  <a:tcPr marL="74295" marR="74295"/>
                </a:tc>
                <a:tc>
                  <a:txBody>
                    <a:bodyPr/>
                    <a:lstStyle/>
                    <a:p>
                      <a:endParaRPr lang="en-US" sz="2400">
                        <a:latin typeface="Arial" pitchFamily="34" charset="0"/>
                        <a:cs typeface="Arial" pitchFamily="34" charset="0"/>
                      </a:endParaRPr>
                    </a:p>
                  </a:txBody>
                  <a:tcPr marL="74295" marR="74295"/>
                </a:tc>
                <a:tc>
                  <a:txBody>
                    <a:bodyPr/>
                    <a:lstStyle/>
                    <a:p>
                      <a:endParaRPr lang="en-US" sz="2400">
                        <a:latin typeface="Arial" pitchFamily="34" charset="0"/>
                        <a:cs typeface="Arial" pitchFamily="34" charset="0"/>
                      </a:endParaRPr>
                    </a:p>
                  </a:txBody>
                  <a:tcPr marL="74295" marR="74295"/>
                </a:tc>
                <a:tc>
                  <a:txBody>
                    <a:bodyPr/>
                    <a:lstStyle/>
                    <a:p>
                      <a:endParaRPr lang="en-US" sz="2400" dirty="0">
                        <a:latin typeface="Arial" pitchFamily="34" charset="0"/>
                        <a:cs typeface="Arial" pitchFamily="34" charset="0"/>
                      </a:endParaRPr>
                    </a:p>
                  </a:txBody>
                  <a:tcPr marL="74295" marR="74295"/>
                </a:tc>
              </a:tr>
              <a:tr h="370840">
                <a:tc>
                  <a:txBody>
                    <a:bodyPr/>
                    <a:lstStyle/>
                    <a:p>
                      <a:r>
                        <a:rPr lang="pt-PT" sz="2200" kern="1200" dirty="0" smtClean="0">
                          <a:solidFill>
                            <a:schemeClr val="tx1"/>
                          </a:solidFill>
                          <a:effectLst/>
                          <a:latin typeface="Arial" pitchFamily="34" charset="0"/>
                          <a:ea typeface="+mn-ea"/>
                          <a:cs typeface="Arial" pitchFamily="34" charset="0"/>
                        </a:rPr>
                        <a:t>5. Đánh dấu vị trí đo bằng phấn</a:t>
                      </a:r>
                      <a:endParaRPr lang="en-US" sz="2200" dirty="0">
                        <a:latin typeface="Arial" pitchFamily="34" charset="0"/>
                        <a:cs typeface="Arial" pitchFamily="34" charset="0"/>
                      </a:endParaRPr>
                    </a:p>
                  </a:txBody>
                  <a:tcPr marL="74295" marR="74295"/>
                </a:tc>
                <a:tc>
                  <a:txBody>
                    <a:bodyPr/>
                    <a:lstStyle/>
                    <a:p>
                      <a:endParaRPr lang="en-US" sz="2400">
                        <a:latin typeface="Arial" pitchFamily="34" charset="0"/>
                        <a:cs typeface="Arial" pitchFamily="34" charset="0"/>
                      </a:endParaRPr>
                    </a:p>
                  </a:txBody>
                  <a:tcPr marL="74295" marR="74295"/>
                </a:tc>
                <a:tc>
                  <a:txBody>
                    <a:bodyPr/>
                    <a:lstStyle/>
                    <a:p>
                      <a:endParaRPr lang="en-US" sz="2400">
                        <a:latin typeface="Arial" pitchFamily="34" charset="0"/>
                        <a:cs typeface="Arial" pitchFamily="34" charset="0"/>
                      </a:endParaRPr>
                    </a:p>
                  </a:txBody>
                  <a:tcPr marL="74295" marR="74295"/>
                </a:tc>
                <a:tc>
                  <a:txBody>
                    <a:bodyPr/>
                    <a:lstStyle/>
                    <a:p>
                      <a:endParaRPr lang="en-US" sz="2400" dirty="0">
                        <a:latin typeface="Arial" pitchFamily="34" charset="0"/>
                        <a:cs typeface="Arial" pitchFamily="34" charset="0"/>
                      </a:endParaRPr>
                    </a:p>
                  </a:txBody>
                  <a:tcPr marL="74295" marR="74295"/>
                </a:tc>
              </a:tr>
              <a:tr h="370840">
                <a:tc>
                  <a:txBody>
                    <a:bodyPr/>
                    <a:lstStyle/>
                    <a:p>
                      <a:r>
                        <a:rPr lang="pt-PT" sz="2200" kern="1200" dirty="0" smtClean="0">
                          <a:solidFill>
                            <a:schemeClr val="tx1"/>
                          </a:solidFill>
                          <a:effectLst/>
                          <a:latin typeface="Arial" pitchFamily="34" charset="0"/>
                          <a:ea typeface="+mn-ea"/>
                          <a:cs typeface="Arial" pitchFamily="34" charset="0"/>
                        </a:rPr>
                        <a:t>6. Cắt bằng kéo dọc theo thớ vải</a:t>
                      </a:r>
                      <a:endParaRPr lang="en-US" sz="2200" dirty="0">
                        <a:latin typeface="Arial" pitchFamily="34" charset="0"/>
                        <a:cs typeface="Arial" pitchFamily="34" charset="0"/>
                      </a:endParaRPr>
                    </a:p>
                  </a:txBody>
                  <a:tcPr marL="74295" marR="74295"/>
                </a:tc>
                <a:tc>
                  <a:txBody>
                    <a:bodyPr/>
                    <a:lstStyle/>
                    <a:p>
                      <a:endParaRPr lang="en-US" sz="2400">
                        <a:latin typeface="Arial" pitchFamily="34" charset="0"/>
                        <a:cs typeface="Arial" pitchFamily="34" charset="0"/>
                      </a:endParaRPr>
                    </a:p>
                  </a:txBody>
                  <a:tcPr marL="74295" marR="74295"/>
                </a:tc>
                <a:tc>
                  <a:txBody>
                    <a:bodyPr/>
                    <a:lstStyle/>
                    <a:p>
                      <a:endParaRPr lang="en-US" sz="2400">
                        <a:latin typeface="Arial" pitchFamily="34" charset="0"/>
                        <a:cs typeface="Arial" pitchFamily="34" charset="0"/>
                      </a:endParaRPr>
                    </a:p>
                  </a:txBody>
                  <a:tcPr marL="74295" marR="74295"/>
                </a:tc>
                <a:tc>
                  <a:txBody>
                    <a:bodyPr/>
                    <a:lstStyle/>
                    <a:p>
                      <a:endParaRPr lang="en-US" sz="2400" dirty="0">
                        <a:latin typeface="Arial" pitchFamily="34" charset="0"/>
                        <a:cs typeface="Arial" pitchFamily="34" charset="0"/>
                      </a:endParaRPr>
                    </a:p>
                  </a:txBody>
                  <a:tcPr marL="74295" marR="74295"/>
                </a:tc>
              </a:tr>
            </a:tbl>
          </a:graphicData>
        </a:graphic>
      </p:graphicFrame>
      <p:sp>
        <p:nvSpPr>
          <p:cNvPr id="4" name="Rectangle 3"/>
          <p:cNvSpPr/>
          <p:nvPr/>
        </p:nvSpPr>
        <p:spPr>
          <a:xfrm>
            <a:off x="731520" y="0"/>
            <a:ext cx="8309610" cy="1569660"/>
          </a:xfrm>
          <a:prstGeom prst="rect">
            <a:avLst/>
          </a:prstGeom>
        </p:spPr>
        <p:txBody>
          <a:bodyPr wrap="square">
            <a:spAutoFit/>
          </a:bodyPr>
          <a:lstStyle/>
          <a:p>
            <a:pPr indent="360045" algn="ctr">
              <a:tabLst>
                <a:tab pos="90170" algn="l"/>
              </a:tabLst>
            </a:pPr>
            <a:r>
              <a:rPr lang="pt-PT" sz="2400" b="1" dirty="0" smtClean="0">
                <a:solidFill>
                  <a:srgbClr val="FF0000"/>
                </a:solidFill>
                <a:latin typeface="Arial" pitchFamily="34" charset="0"/>
                <a:ea typeface="Times New Roman" panose="02020603050405020304" pitchFamily="18" charset="0"/>
                <a:cs typeface="Arial" pitchFamily="34" charset="0"/>
              </a:rPr>
              <a:t>Bảng </a:t>
            </a:r>
            <a:r>
              <a:rPr lang="pt-PT" sz="2400" b="1" dirty="0">
                <a:solidFill>
                  <a:srgbClr val="FF0000"/>
                </a:solidFill>
                <a:latin typeface="Arial" pitchFamily="34" charset="0"/>
                <a:ea typeface="Times New Roman" panose="02020603050405020304" pitchFamily="18" charset="0"/>
                <a:cs typeface="Arial" pitchFamily="34" charset="0"/>
              </a:rPr>
              <a:t>kiểm tra để đánh giá quá </a:t>
            </a:r>
            <a:r>
              <a:rPr lang="pt-PT" sz="2400" b="1" dirty="0" smtClean="0">
                <a:solidFill>
                  <a:srgbClr val="FF0000"/>
                </a:solidFill>
                <a:latin typeface="Arial" pitchFamily="34" charset="0"/>
                <a:ea typeface="Times New Roman" panose="02020603050405020304" pitchFamily="18" charset="0"/>
                <a:cs typeface="Arial" pitchFamily="34" charset="0"/>
              </a:rPr>
              <a:t>trình</a:t>
            </a:r>
          </a:p>
          <a:p>
            <a:pPr indent="360045" algn="ctr">
              <a:tabLst>
                <a:tab pos="90170" algn="l"/>
              </a:tabLst>
            </a:pPr>
            <a:r>
              <a:rPr lang="en-US" sz="2400" b="1" i="1" dirty="0">
                <a:solidFill>
                  <a:prstClr val="black"/>
                </a:solidFill>
                <a:latin typeface="Arial" pitchFamily="34" charset="0"/>
                <a:ea typeface="Times New Roman" panose="02020603050405020304" pitchFamily="18" charset="0"/>
                <a:cs typeface="Arial" pitchFamily="34" charset="0"/>
              </a:rPr>
              <a:t>Kĩ năng:  Cắt 1m vải </a:t>
            </a:r>
            <a:r>
              <a:rPr lang="en-US" sz="2400" b="1" i="1" dirty="0" smtClean="0">
                <a:solidFill>
                  <a:prstClr val="black"/>
                </a:solidFill>
                <a:latin typeface="Arial" pitchFamily="34" charset="0"/>
                <a:ea typeface="Times New Roman" panose="02020603050405020304" pitchFamily="18" charset="0"/>
                <a:cs typeface="Arial" pitchFamily="34" charset="0"/>
              </a:rPr>
              <a:t>nhung</a:t>
            </a:r>
          </a:p>
          <a:p>
            <a:pPr indent="360045" algn="ctr">
              <a:tabLst>
                <a:tab pos="90170" algn="l"/>
              </a:tabLst>
            </a:pPr>
            <a:endParaRPr lang="pt-PT" sz="2400" b="1" dirty="0" smtClean="0">
              <a:solidFill>
                <a:prstClr val="black"/>
              </a:solidFill>
              <a:latin typeface="Arial" pitchFamily="34" charset="0"/>
              <a:ea typeface="Times New Roman" panose="02020603050405020304" pitchFamily="18" charset="0"/>
              <a:cs typeface="Arial" pitchFamily="34" charset="0"/>
            </a:endParaRPr>
          </a:p>
          <a:p>
            <a:pPr indent="360045">
              <a:tabLst>
                <a:tab pos="90170" algn="l"/>
              </a:tabLst>
            </a:pPr>
            <a:r>
              <a:rPr lang="pt-PT" sz="2400" dirty="0" smtClean="0">
                <a:solidFill>
                  <a:prstClr val="black"/>
                </a:solidFill>
                <a:latin typeface="Arial" pitchFamily="34" charset="0"/>
                <a:ea typeface="Times New Roman" panose="02020603050405020304" pitchFamily="18" charset="0"/>
                <a:cs typeface="Arial" pitchFamily="34" charset="0"/>
              </a:rPr>
              <a:t>Tên học sinh                                                </a:t>
            </a:r>
            <a:r>
              <a:rPr lang="pt-PT" sz="2400" dirty="0">
                <a:solidFill>
                  <a:prstClr val="black"/>
                </a:solidFill>
                <a:latin typeface="Arial" pitchFamily="34" charset="0"/>
                <a:ea typeface="Times New Roman" panose="02020603050405020304" pitchFamily="18" charset="0"/>
                <a:cs typeface="Arial" pitchFamily="34" charset="0"/>
              </a:rPr>
              <a:t>Ngày kiểm </a:t>
            </a:r>
            <a:r>
              <a:rPr lang="pt-PT" sz="2400" dirty="0" smtClean="0">
                <a:solidFill>
                  <a:prstClr val="black"/>
                </a:solidFill>
                <a:latin typeface="Arial" pitchFamily="34" charset="0"/>
                <a:ea typeface="Times New Roman" panose="02020603050405020304" pitchFamily="18" charset="0"/>
                <a:cs typeface="Arial" pitchFamily="34" charset="0"/>
              </a:rPr>
              <a:t>tra</a:t>
            </a:r>
            <a:endParaRPr lang="en-US" sz="2400" dirty="0">
              <a:solidFill>
                <a:prstClr val="black"/>
              </a:solidFill>
              <a:latin typeface="Arial" pitchFamily="34" charset="0"/>
              <a:ea typeface="Times New Roman" panose="02020603050405020304" pitchFamily="18" charset="0"/>
              <a:cs typeface="Arial" pitchFamily="34" charset="0"/>
            </a:endParaRPr>
          </a:p>
        </p:txBody>
      </p:sp>
      <p:sp>
        <p:nvSpPr>
          <p:cNvPr id="5" name="Rectangle 4"/>
          <p:cNvSpPr/>
          <p:nvPr/>
        </p:nvSpPr>
        <p:spPr>
          <a:xfrm>
            <a:off x="488504" y="5750564"/>
            <a:ext cx="9001000" cy="830997"/>
          </a:xfrm>
          <a:prstGeom prst="rect">
            <a:avLst/>
          </a:prstGeom>
        </p:spPr>
        <p:txBody>
          <a:bodyPr wrap="square">
            <a:spAutoFit/>
          </a:bodyPr>
          <a:lstStyle/>
          <a:p>
            <a:r>
              <a:rPr lang="pt-PT" sz="2400" i="1" dirty="0">
                <a:solidFill>
                  <a:prstClr val="black"/>
                </a:solidFill>
                <a:latin typeface="Arial" pitchFamily="34" charset="0"/>
                <a:ea typeface="Times New Roman" panose="02020603050405020304" pitchFamily="18" charset="0"/>
                <a:cs typeface="Arial" pitchFamily="34" charset="0"/>
              </a:rPr>
              <a:t>Tiêu chuẩn hoàn thành kĩ năng: Tất cả các bước phải được đánh dấu “Có”, </a:t>
            </a:r>
            <a:r>
              <a:rPr lang="pt-PT" sz="2400" i="1" dirty="0" smtClean="0">
                <a:solidFill>
                  <a:prstClr val="black"/>
                </a:solidFill>
                <a:latin typeface="Arial" pitchFamily="34" charset="0"/>
                <a:ea typeface="Times New Roman" panose="02020603050405020304" pitchFamily="18" charset="0"/>
                <a:cs typeface="Arial" pitchFamily="34" charset="0"/>
              </a:rPr>
              <a:t>thời </a:t>
            </a:r>
            <a:r>
              <a:rPr lang="pt-PT" sz="2400" i="1" dirty="0">
                <a:solidFill>
                  <a:prstClr val="black"/>
                </a:solidFill>
                <a:latin typeface="Arial" pitchFamily="34" charset="0"/>
                <a:ea typeface="Times New Roman" panose="02020603050405020304" pitchFamily="18" charset="0"/>
                <a:cs typeface="Arial" pitchFamily="34" charset="0"/>
              </a:rPr>
              <a:t>gian hoàn thành công việc không quá 5 phút.</a:t>
            </a:r>
            <a:endParaRPr lang="en-US" sz="2400" i="1" dirty="0">
              <a:solidFill>
                <a:prstClr val="black"/>
              </a:solidFill>
              <a:latin typeface="Arial" pitchFamily="34" charset="0"/>
              <a:cs typeface="Arial" pitchFamily="34" charset="0"/>
            </a:endParaRPr>
          </a:p>
        </p:txBody>
      </p:sp>
      <p:sp>
        <p:nvSpPr>
          <p:cNvPr id="6" name="Left Arrow 5">
            <a:hlinkClick r:id="rId2" action="ppaction://hlinksldjump"/>
          </p:cNvPr>
          <p:cNvSpPr/>
          <p:nvPr/>
        </p:nvSpPr>
        <p:spPr>
          <a:xfrm>
            <a:off x="9273480" y="6525344"/>
            <a:ext cx="504056" cy="144016"/>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501135252"/>
      </p:ext>
    </p:extLst>
  </p:cSld>
  <p:clrMapOvr>
    <a:masterClrMapping/>
  </p:clrMapOvr>
  <p:transition spd="med"/>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title"/>
          </p:nvPr>
        </p:nvSpPr>
        <p:spPr/>
        <p:txBody>
          <a:bodyPr/>
          <a:lstStyle/>
          <a:p>
            <a:pPr algn="ctr"/>
            <a:r>
              <a:rPr lang="en-US" b="1" dirty="0" err="1" smtClean="0">
                <a:latin typeface="Arial" pitchFamily="34" charset="0"/>
                <a:cs typeface="Arial" pitchFamily="34" charset="0"/>
              </a:rPr>
              <a:t>Nội</a:t>
            </a:r>
            <a:r>
              <a:rPr lang="en-US" b="1" dirty="0" smtClean="0">
                <a:latin typeface="Arial" pitchFamily="34" charset="0"/>
                <a:cs typeface="Arial" pitchFamily="34" charset="0"/>
              </a:rPr>
              <a:t> dung</a:t>
            </a:r>
            <a:endParaRPr lang="en-US" b="1" dirty="0">
              <a:solidFill>
                <a:schemeClr val="accent1"/>
              </a:solidFill>
              <a:latin typeface="Arial" pitchFamily="34" charset="0"/>
              <a:cs typeface="Arial" pitchFamily="34" charset="0"/>
            </a:endParaRPr>
          </a:p>
        </p:txBody>
      </p:sp>
      <p:sp>
        <p:nvSpPr>
          <p:cNvPr id="86019" name="Text Box 3"/>
          <p:cNvSpPr txBox="1">
            <a:spLocks noChangeArrowheads="1"/>
          </p:cNvSpPr>
          <p:nvPr/>
        </p:nvSpPr>
        <p:spPr bwMode="auto">
          <a:xfrm>
            <a:off x="1798904" y="722313"/>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US">
              <a:latin typeface="Arial" pitchFamily="34" charset="0"/>
              <a:cs typeface="Arial" pitchFamily="34" charset="0"/>
            </a:endParaRPr>
          </a:p>
        </p:txBody>
      </p:sp>
      <p:sp>
        <p:nvSpPr>
          <p:cNvPr id="86099" name="Line 83"/>
          <p:cNvSpPr>
            <a:spLocks noChangeShapeType="1"/>
          </p:cNvSpPr>
          <p:nvPr/>
        </p:nvSpPr>
        <p:spPr bwMode="auto">
          <a:xfrm>
            <a:off x="1346295" y="2070544"/>
            <a:ext cx="7759699" cy="14288"/>
          </a:xfrm>
          <a:prstGeom prst="line">
            <a:avLst/>
          </a:prstGeom>
          <a:noFill/>
          <a:ln w="25400">
            <a:solidFill>
              <a:schemeClr val="tx1"/>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b="1">
              <a:latin typeface="Arial" pitchFamily="34" charset="0"/>
              <a:cs typeface="Arial" pitchFamily="34" charset="0"/>
            </a:endParaRPr>
          </a:p>
        </p:txBody>
      </p:sp>
      <p:sp>
        <p:nvSpPr>
          <p:cNvPr id="86097" name="AutoShape 81"/>
          <p:cNvSpPr>
            <a:spLocks noChangeArrowheads="1"/>
          </p:cNvSpPr>
          <p:nvPr/>
        </p:nvSpPr>
        <p:spPr bwMode="gray">
          <a:xfrm>
            <a:off x="416496" y="2646962"/>
            <a:ext cx="818628" cy="653839"/>
          </a:xfrm>
          <a:prstGeom prst="hexagon">
            <a:avLst>
              <a:gd name="adj" fmla="val 28916"/>
              <a:gd name="vf" fmla="val 115470"/>
            </a:avLst>
          </a:prstGeom>
          <a:gradFill rotWithShape="1">
            <a:gsLst>
              <a:gs pos="0">
                <a:srgbClr val="E6E6E6"/>
              </a:gs>
              <a:gs pos="7499">
                <a:srgbClr val="7D8496"/>
              </a:gs>
              <a:gs pos="26500">
                <a:srgbClr val="E6E6E6"/>
              </a:gs>
              <a:gs pos="34000">
                <a:srgbClr val="7D8496"/>
              </a:gs>
              <a:gs pos="46500">
                <a:srgbClr val="E6E6E6"/>
              </a:gs>
              <a:gs pos="50000">
                <a:srgbClr val="FFFFFF"/>
              </a:gs>
              <a:gs pos="53501">
                <a:srgbClr val="E6E6E6"/>
              </a:gs>
              <a:gs pos="66001">
                <a:srgbClr val="7D8496"/>
              </a:gs>
              <a:gs pos="73500">
                <a:srgbClr val="E6E6E6"/>
              </a:gs>
              <a:gs pos="92501">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b="1">
              <a:latin typeface="Arial" pitchFamily="34" charset="0"/>
              <a:cs typeface="Arial" pitchFamily="34" charset="0"/>
            </a:endParaRPr>
          </a:p>
        </p:txBody>
      </p:sp>
      <p:sp>
        <p:nvSpPr>
          <p:cNvPr id="86098" name="AutoShape 82"/>
          <p:cNvSpPr>
            <a:spLocks noChangeArrowheads="1"/>
          </p:cNvSpPr>
          <p:nvPr/>
        </p:nvSpPr>
        <p:spPr bwMode="gray">
          <a:xfrm>
            <a:off x="464465" y="2525996"/>
            <a:ext cx="1085234" cy="830996"/>
          </a:xfrm>
          <a:prstGeom prst="hexagon">
            <a:avLst>
              <a:gd name="adj" fmla="val 28896"/>
              <a:gd name="vf" fmla="val 115470"/>
            </a:avLst>
          </a:prstGeom>
          <a:gradFill rotWithShape="1">
            <a:gsLst>
              <a:gs pos="0">
                <a:schemeClr val="hlink">
                  <a:gamma/>
                  <a:shade val="46275"/>
                  <a:invGamma/>
                </a:schemeClr>
              </a:gs>
              <a:gs pos="100000">
                <a:schemeClr val="hlink"/>
              </a:gs>
            </a:gsLst>
            <a:lin ang="27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b="1">
              <a:latin typeface="Arial" pitchFamily="34" charset="0"/>
              <a:cs typeface="Arial" pitchFamily="34" charset="0"/>
            </a:endParaRPr>
          </a:p>
        </p:txBody>
      </p:sp>
      <p:sp>
        <p:nvSpPr>
          <p:cNvPr id="86102" name="Line 86"/>
          <p:cNvSpPr>
            <a:spLocks noChangeShapeType="1"/>
          </p:cNvSpPr>
          <p:nvPr/>
        </p:nvSpPr>
        <p:spPr bwMode="auto">
          <a:xfrm>
            <a:off x="1320800" y="3301429"/>
            <a:ext cx="7759708" cy="0"/>
          </a:xfrm>
          <a:prstGeom prst="line">
            <a:avLst/>
          </a:prstGeom>
          <a:noFill/>
          <a:ln w="25400">
            <a:solidFill>
              <a:schemeClr val="tx1"/>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b="1">
              <a:latin typeface="Arial" pitchFamily="34" charset="0"/>
              <a:cs typeface="Arial" pitchFamily="34" charset="0"/>
            </a:endParaRPr>
          </a:p>
        </p:txBody>
      </p:sp>
      <p:sp>
        <p:nvSpPr>
          <p:cNvPr id="86104" name="Text Box 88"/>
          <p:cNvSpPr txBox="1">
            <a:spLocks noChangeArrowheads="1"/>
          </p:cNvSpPr>
          <p:nvPr/>
        </p:nvSpPr>
        <p:spPr bwMode="gray">
          <a:xfrm>
            <a:off x="533981" y="2742899"/>
            <a:ext cx="92044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hangingPunct="0"/>
            <a:r>
              <a:rPr lang="en-US" sz="2400" b="1" dirty="0" err="1" smtClean="0">
                <a:solidFill>
                  <a:srgbClr val="FFFFFF"/>
                </a:solidFill>
                <a:latin typeface="Arial" pitchFamily="34" charset="0"/>
                <a:cs typeface="Arial" pitchFamily="34" charset="0"/>
              </a:rPr>
              <a:t>Bài</a:t>
            </a:r>
            <a:r>
              <a:rPr lang="en-US" sz="2400" b="1" dirty="0" smtClean="0">
                <a:solidFill>
                  <a:srgbClr val="FFFFFF"/>
                </a:solidFill>
                <a:latin typeface="Arial" pitchFamily="34" charset="0"/>
                <a:cs typeface="Arial" pitchFamily="34" charset="0"/>
              </a:rPr>
              <a:t> 2</a:t>
            </a:r>
            <a:endParaRPr lang="en-US" sz="2400" b="1" dirty="0">
              <a:solidFill>
                <a:srgbClr val="FFFFFF"/>
              </a:solidFill>
              <a:latin typeface="Arial" pitchFamily="34" charset="0"/>
              <a:cs typeface="Arial" pitchFamily="34" charset="0"/>
            </a:endParaRPr>
          </a:p>
        </p:txBody>
      </p:sp>
      <p:sp>
        <p:nvSpPr>
          <p:cNvPr id="86105" name="Line 89"/>
          <p:cNvSpPr>
            <a:spLocks noChangeShapeType="1"/>
          </p:cNvSpPr>
          <p:nvPr/>
        </p:nvSpPr>
        <p:spPr bwMode="auto">
          <a:xfrm>
            <a:off x="1320800" y="4418520"/>
            <a:ext cx="7759700" cy="1588"/>
          </a:xfrm>
          <a:prstGeom prst="line">
            <a:avLst/>
          </a:prstGeom>
          <a:noFill/>
          <a:ln w="25400">
            <a:solidFill>
              <a:schemeClr val="accent1"/>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b="1">
              <a:latin typeface="Arial" pitchFamily="34" charset="0"/>
              <a:cs typeface="Arial" pitchFamily="34" charset="0"/>
            </a:endParaRPr>
          </a:p>
        </p:txBody>
      </p:sp>
      <p:sp>
        <p:nvSpPr>
          <p:cNvPr id="86107" name="Text Box 91"/>
          <p:cNvSpPr txBox="1">
            <a:spLocks noChangeArrowheads="1"/>
          </p:cNvSpPr>
          <p:nvPr/>
        </p:nvSpPr>
        <p:spPr bwMode="gray">
          <a:xfrm>
            <a:off x="887317" y="3907347"/>
            <a:ext cx="35618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hangingPunct="0"/>
            <a:r>
              <a:rPr lang="en-US" sz="2400" b="1">
                <a:solidFill>
                  <a:srgbClr val="FFFFFF"/>
                </a:solidFill>
                <a:latin typeface="Arial" pitchFamily="34" charset="0"/>
                <a:cs typeface="Arial" pitchFamily="34" charset="0"/>
              </a:rPr>
              <a:t>3</a:t>
            </a:r>
          </a:p>
        </p:txBody>
      </p:sp>
      <p:sp>
        <p:nvSpPr>
          <p:cNvPr id="86115" name="Text Box 99"/>
          <p:cNvSpPr txBox="1">
            <a:spLocks noChangeArrowheads="1"/>
          </p:cNvSpPr>
          <p:nvPr/>
        </p:nvSpPr>
        <p:spPr bwMode="gray">
          <a:xfrm>
            <a:off x="887317" y="3907347"/>
            <a:ext cx="35618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hangingPunct="0"/>
            <a:r>
              <a:rPr lang="en-US" sz="2400" b="1" dirty="0">
                <a:solidFill>
                  <a:srgbClr val="FFFFFF"/>
                </a:solidFill>
                <a:latin typeface="Arial" pitchFamily="34" charset="0"/>
                <a:cs typeface="Arial" pitchFamily="34" charset="0"/>
              </a:rPr>
              <a:t>3</a:t>
            </a:r>
          </a:p>
        </p:txBody>
      </p:sp>
      <p:sp>
        <p:nvSpPr>
          <p:cNvPr id="3" name="Rectangle 2"/>
          <p:cNvSpPr/>
          <p:nvPr/>
        </p:nvSpPr>
        <p:spPr>
          <a:xfrm>
            <a:off x="1798902" y="1541909"/>
            <a:ext cx="4675044" cy="461665"/>
          </a:xfrm>
          <a:prstGeom prst="rect">
            <a:avLst/>
          </a:prstGeom>
        </p:spPr>
        <p:txBody>
          <a:bodyPr wrap="square">
            <a:spAutoFit/>
          </a:bodyPr>
          <a:lstStyle/>
          <a:p>
            <a:r>
              <a:rPr lang="en-US" sz="2400" b="1" dirty="0" smtClean="0">
                <a:latin typeface="Arial" pitchFamily="34" charset="0"/>
                <a:ea typeface="Times New Roman"/>
                <a:cs typeface="Arial" pitchFamily="34" charset="0"/>
              </a:rPr>
              <a:t>LẬP </a:t>
            </a:r>
            <a:r>
              <a:rPr lang="en-US" sz="2400" b="1" dirty="0">
                <a:latin typeface="Arial" pitchFamily="34" charset="0"/>
                <a:ea typeface="Times New Roman"/>
                <a:cs typeface="Arial" pitchFamily="34" charset="0"/>
              </a:rPr>
              <a:t>KẾ HOẠCH ĐÁNH GIÁ</a:t>
            </a:r>
          </a:p>
        </p:txBody>
      </p:sp>
      <p:sp>
        <p:nvSpPr>
          <p:cNvPr id="5" name="Rectangle 4"/>
          <p:cNvSpPr/>
          <p:nvPr/>
        </p:nvSpPr>
        <p:spPr>
          <a:xfrm>
            <a:off x="1640632" y="2525999"/>
            <a:ext cx="7632848" cy="830997"/>
          </a:xfrm>
          <a:prstGeom prst="rect">
            <a:avLst/>
          </a:prstGeom>
        </p:spPr>
        <p:txBody>
          <a:bodyPr wrap="square">
            <a:spAutoFit/>
          </a:bodyPr>
          <a:lstStyle/>
          <a:p>
            <a:r>
              <a:rPr lang="en-US" sz="2400" b="1" dirty="0" smtClean="0">
                <a:latin typeface="Arial" pitchFamily="34" charset="0"/>
                <a:ea typeface="Times New Roman"/>
                <a:cs typeface="Arial" pitchFamily="34" charset="0"/>
              </a:rPr>
              <a:t>XÂY </a:t>
            </a:r>
            <a:r>
              <a:rPr lang="en-US" sz="2400" b="1" dirty="0">
                <a:latin typeface="Arial" pitchFamily="34" charset="0"/>
                <a:ea typeface="Times New Roman"/>
                <a:cs typeface="Arial" pitchFamily="34" charset="0"/>
              </a:rPr>
              <a:t>DỰNG TIÊU CHUẨN, TIÊU CHÍ VÀ CÔNG CỤ </a:t>
            </a:r>
            <a:r>
              <a:rPr lang="en-US" sz="2400" b="1" dirty="0" smtClean="0">
                <a:latin typeface="Arial" pitchFamily="34" charset="0"/>
                <a:ea typeface="Times New Roman"/>
                <a:cs typeface="Arial" pitchFamily="34" charset="0"/>
              </a:rPr>
              <a:t>ĐÁNH GIÁ </a:t>
            </a:r>
            <a:r>
              <a:rPr lang="en-US" sz="2400" b="1" dirty="0">
                <a:latin typeface="Arial" pitchFamily="34" charset="0"/>
                <a:ea typeface="Times New Roman"/>
                <a:cs typeface="Arial" pitchFamily="34" charset="0"/>
              </a:rPr>
              <a:t>NĂNG LỰC</a:t>
            </a:r>
            <a:endParaRPr lang="en-US" sz="2400" b="1" dirty="0">
              <a:latin typeface="Arial" pitchFamily="34" charset="0"/>
              <a:cs typeface="Arial" pitchFamily="34" charset="0"/>
            </a:endParaRPr>
          </a:p>
        </p:txBody>
      </p:sp>
      <p:sp>
        <p:nvSpPr>
          <p:cNvPr id="6" name="Rectangle 5"/>
          <p:cNvSpPr/>
          <p:nvPr/>
        </p:nvSpPr>
        <p:spPr>
          <a:xfrm>
            <a:off x="1640634" y="3805745"/>
            <a:ext cx="6194181" cy="461665"/>
          </a:xfrm>
          <a:prstGeom prst="rect">
            <a:avLst/>
          </a:prstGeom>
        </p:spPr>
        <p:txBody>
          <a:bodyPr wrap="square">
            <a:spAutoFit/>
          </a:bodyPr>
          <a:lstStyle/>
          <a:p>
            <a:r>
              <a:rPr lang="en-US" sz="2400" b="1" dirty="0">
                <a:latin typeface="Arial" pitchFamily="34" charset="0"/>
                <a:ea typeface="Times New Roman"/>
                <a:cs typeface="Arial" pitchFamily="34" charset="0"/>
              </a:rPr>
              <a:t>THU THẬP MINH CHỨNG ĐÁNH GIÁ</a:t>
            </a:r>
          </a:p>
        </p:txBody>
      </p:sp>
      <p:sp>
        <p:nvSpPr>
          <p:cNvPr id="36" name="Line 89"/>
          <p:cNvSpPr>
            <a:spLocks noChangeShapeType="1"/>
          </p:cNvSpPr>
          <p:nvPr/>
        </p:nvSpPr>
        <p:spPr bwMode="auto">
          <a:xfrm>
            <a:off x="1292920" y="5474643"/>
            <a:ext cx="7759700" cy="1588"/>
          </a:xfrm>
          <a:prstGeom prst="line">
            <a:avLst/>
          </a:prstGeom>
          <a:noFill/>
          <a:ln w="25400">
            <a:solidFill>
              <a:schemeClr val="accent1"/>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b="1">
              <a:latin typeface="Arial" pitchFamily="34" charset="0"/>
              <a:cs typeface="Arial" pitchFamily="34" charset="0"/>
            </a:endParaRPr>
          </a:p>
        </p:txBody>
      </p:sp>
      <p:sp>
        <p:nvSpPr>
          <p:cNvPr id="37" name="Text Box 91"/>
          <p:cNvSpPr txBox="1">
            <a:spLocks noChangeArrowheads="1"/>
          </p:cNvSpPr>
          <p:nvPr/>
        </p:nvSpPr>
        <p:spPr bwMode="gray">
          <a:xfrm>
            <a:off x="859437" y="4963472"/>
            <a:ext cx="35618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hangingPunct="0"/>
            <a:r>
              <a:rPr lang="en-US" sz="2400" b="1">
                <a:solidFill>
                  <a:srgbClr val="FFFFFF"/>
                </a:solidFill>
                <a:latin typeface="Arial" pitchFamily="34" charset="0"/>
                <a:cs typeface="Arial" pitchFamily="34" charset="0"/>
              </a:rPr>
              <a:t>3</a:t>
            </a:r>
          </a:p>
        </p:txBody>
      </p:sp>
      <p:sp>
        <p:nvSpPr>
          <p:cNvPr id="40" name="Text Box 99"/>
          <p:cNvSpPr txBox="1">
            <a:spLocks noChangeArrowheads="1"/>
          </p:cNvSpPr>
          <p:nvPr/>
        </p:nvSpPr>
        <p:spPr bwMode="gray">
          <a:xfrm>
            <a:off x="859437" y="4963472"/>
            <a:ext cx="35618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hangingPunct="0"/>
            <a:r>
              <a:rPr lang="en-US" sz="2400" b="1" dirty="0" smtClean="0">
                <a:solidFill>
                  <a:srgbClr val="FFFFFF"/>
                </a:solidFill>
                <a:latin typeface="Arial" pitchFamily="34" charset="0"/>
                <a:cs typeface="Arial" pitchFamily="34" charset="0"/>
              </a:rPr>
              <a:t>4</a:t>
            </a:r>
            <a:endParaRPr lang="en-US" sz="2400" b="1" dirty="0">
              <a:solidFill>
                <a:srgbClr val="FFFFFF"/>
              </a:solidFill>
              <a:latin typeface="Arial" pitchFamily="34" charset="0"/>
              <a:cs typeface="Arial" pitchFamily="34" charset="0"/>
            </a:endParaRPr>
          </a:p>
        </p:txBody>
      </p:sp>
      <p:sp>
        <p:nvSpPr>
          <p:cNvPr id="7" name="Rectangle 6"/>
          <p:cNvSpPr/>
          <p:nvPr/>
        </p:nvSpPr>
        <p:spPr>
          <a:xfrm>
            <a:off x="1640632" y="4758247"/>
            <a:ext cx="7411988" cy="830997"/>
          </a:xfrm>
          <a:prstGeom prst="rect">
            <a:avLst/>
          </a:prstGeom>
        </p:spPr>
        <p:txBody>
          <a:bodyPr wrap="square">
            <a:spAutoFit/>
          </a:bodyPr>
          <a:lstStyle/>
          <a:p>
            <a:r>
              <a:rPr lang="en-US" sz="2400" b="1" dirty="0">
                <a:latin typeface="Arial" pitchFamily="34" charset="0"/>
                <a:ea typeface="Times New Roman"/>
                <a:cs typeface="Arial" pitchFamily="34" charset="0"/>
              </a:rPr>
              <a:t>RA QUYẾT ĐỊNH ĐÁNH GIÁ VÀ CẬP NHẬT HỒ SƠ ĐÁNH GIÁ</a:t>
            </a:r>
          </a:p>
        </p:txBody>
      </p:sp>
      <p:sp>
        <p:nvSpPr>
          <p:cNvPr id="39" name="AutoShape 81"/>
          <p:cNvSpPr>
            <a:spLocks noChangeArrowheads="1"/>
          </p:cNvSpPr>
          <p:nvPr/>
        </p:nvSpPr>
        <p:spPr bwMode="gray">
          <a:xfrm>
            <a:off x="416496" y="1461732"/>
            <a:ext cx="818628" cy="653839"/>
          </a:xfrm>
          <a:prstGeom prst="hexagon">
            <a:avLst>
              <a:gd name="adj" fmla="val 28916"/>
              <a:gd name="vf" fmla="val 115470"/>
            </a:avLst>
          </a:prstGeom>
          <a:gradFill rotWithShape="1">
            <a:gsLst>
              <a:gs pos="0">
                <a:srgbClr val="E6E6E6"/>
              </a:gs>
              <a:gs pos="7499">
                <a:srgbClr val="7D8496"/>
              </a:gs>
              <a:gs pos="26500">
                <a:srgbClr val="E6E6E6"/>
              </a:gs>
              <a:gs pos="34000">
                <a:srgbClr val="7D8496"/>
              </a:gs>
              <a:gs pos="46500">
                <a:srgbClr val="E6E6E6"/>
              </a:gs>
              <a:gs pos="50000">
                <a:srgbClr val="FFFFFF"/>
              </a:gs>
              <a:gs pos="53501">
                <a:srgbClr val="E6E6E6"/>
              </a:gs>
              <a:gs pos="66001">
                <a:srgbClr val="7D8496"/>
              </a:gs>
              <a:gs pos="73500">
                <a:srgbClr val="E6E6E6"/>
              </a:gs>
              <a:gs pos="92501">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b="1">
              <a:latin typeface="Arial" pitchFamily="34" charset="0"/>
              <a:cs typeface="Arial" pitchFamily="34" charset="0"/>
            </a:endParaRPr>
          </a:p>
        </p:txBody>
      </p:sp>
      <p:sp>
        <p:nvSpPr>
          <p:cNvPr id="44" name="AutoShape 82"/>
          <p:cNvSpPr>
            <a:spLocks noChangeArrowheads="1"/>
          </p:cNvSpPr>
          <p:nvPr/>
        </p:nvSpPr>
        <p:spPr bwMode="gray">
          <a:xfrm>
            <a:off x="464465" y="1340768"/>
            <a:ext cx="1085234" cy="830996"/>
          </a:xfrm>
          <a:prstGeom prst="hexagon">
            <a:avLst>
              <a:gd name="adj" fmla="val 28896"/>
              <a:gd name="vf" fmla="val 115470"/>
            </a:avLst>
          </a:prstGeom>
          <a:gradFill rotWithShape="1">
            <a:gsLst>
              <a:gs pos="0">
                <a:schemeClr val="hlink">
                  <a:gamma/>
                  <a:shade val="46275"/>
                  <a:invGamma/>
                </a:schemeClr>
              </a:gs>
              <a:gs pos="100000">
                <a:schemeClr val="hlink"/>
              </a:gs>
            </a:gsLst>
            <a:lin ang="27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b="1">
              <a:latin typeface="Arial" pitchFamily="34" charset="0"/>
              <a:cs typeface="Arial" pitchFamily="34" charset="0"/>
            </a:endParaRPr>
          </a:p>
        </p:txBody>
      </p:sp>
      <p:sp>
        <p:nvSpPr>
          <p:cNvPr id="45" name="Text Box 88"/>
          <p:cNvSpPr txBox="1">
            <a:spLocks noChangeArrowheads="1"/>
          </p:cNvSpPr>
          <p:nvPr/>
        </p:nvSpPr>
        <p:spPr bwMode="gray">
          <a:xfrm>
            <a:off x="533981" y="1557671"/>
            <a:ext cx="92044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hangingPunct="0"/>
            <a:r>
              <a:rPr lang="en-US" sz="2400" b="1" dirty="0" err="1" smtClean="0">
                <a:solidFill>
                  <a:srgbClr val="FFFFFF"/>
                </a:solidFill>
                <a:latin typeface="Arial" pitchFamily="34" charset="0"/>
                <a:cs typeface="Arial" pitchFamily="34" charset="0"/>
              </a:rPr>
              <a:t>Bài</a:t>
            </a:r>
            <a:r>
              <a:rPr lang="en-US" sz="2400" b="1" dirty="0" smtClean="0">
                <a:solidFill>
                  <a:srgbClr val="FFFFFF"/>
                </a:solidFill>
                <a:latin typeface="Arial" pitchFamily="34" charset="0"/>
                <a:cs typeface="Arial" pitchFamily="34" charset="0"/>
              </a:rPr>
              <a:t> 1</a:t>
            </a:r>
            <a:endParaRPr lang="en-US" sz="2400" b="1" dirty="0">
              <a:solidFill>
                <a:srgbClr val="FFFFFF"/>
              </a:solidFill>
              <a:latin typeface="Arial" pitchFamily="34" charset="0"/>
              <a:cs typeface="Arial" pitchFamily="34" charset="0"/>
            </a:endParaRPr>
          </a:p>
        </p:txBody>
      </p:sp>
      <p:sp>
        <p:nvSpPr>
          <p:cNvPr id="46" name="AutoShape 81"/>
          <p:cNvSpPr>
            <a:spLocks noChangeArrowheads="1"/>
          </p:cNvSpPr>
          <p:nvPr/>
        </p:nvSpPr>
        <p:spPr bwMode="gray">
          <a:xfrm>
            <a:off x="416496" y="3799089"/>
            <a:ext cx="818628" cy="653839"/>
          </a:xfrm>
          <a:prstGeom prst="hexagon">
            <a:avLst>
              <a:gd name="adj" fmla="val 28916"/>
              <a:gd name="vf" fmla="val 115470"/>
            </a:avLst>
          </a:prstGeom>
          <a:gradFill rotWithShape="1">
            <a:gsLst>
              <a:gs pos="0">
                <a:srgbClr val="E6E6E6"/>
              </a:gs>
              <a:gs pos="7499">
                <a:srgbClr val="7D8496"/>
              </a:gs>
              <a:gs pos="26500">
                <a:srgbClr val="E6E6E6"/>
              </a:gs>
              <a:gs pos="34000">
                <a:srgbClr val="7D8496"/>
              </a:gs>
              <a:gs pos="46500">
                <a:srgbClr val="E6E6E6"/>
              </a:gs>
              <a:gs pos="50000">
                <a:srgbClr val="FFFFFF"/>
              </a:gs>
              <a:gs pos="53501">
                <a:srgbClr val="E6E6E6"/>
              </a:gs>
              <a:gs pos="66001">
                <a:srgbClr val="7D8496"/>
              </a:gs>
              <a:gs pos="73500">
                <a:srgbClr val="E6E6E6"/>
              </a:gs>
              <a:gs pos="92501">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b="1">
              <a:latin typeface="Arial" pitchFamily="34" charset="0"/>
              <a:cs typeface="Arial" pitchFamily="34" charset="0"/>
            </a:endParaRPr>
          </a:p>
        </p:txBody>
      </p:sp>
      <p:sp>
        <p:nvSpPr>
          <p:cNvPr id="47" name="AutoShape 82"/>
          <p:cNvSpPr>
            <a:spLocks noChangeArrowheads="1"/>
          </p:cNvSpPr>
          <p:nvPr/>
        </p:nvSpPr>
        <p:spPr bwMode="gray">
          <a:xfrm>
            <a:off x="464465" y="3678124"/>
            <a:ext cx="1085234" cy="830996"/>
          </a:xfrm>
          <a:prstGeom prst="hexagon">
            <a:avLst>
              <a:gd name="adj" fmla="val 28896"/>
              <a:gd name="vf" fmla="val 115470"/>
            </a:avLst>
          </a:prstGeom>
          <a:gradFill rotWithShape="1">
            <a:gsLst>
              <a:gs pos="0">
                <a:schemeClr val="hlink">
                  <a:gamma/>
                  <a:shade val="46275"/>
                  <a:invGamma/>
                </a:schemeClr>
              </a:gs>
              <a:gs pos="100000">
                <a:schemeClr val="hlink"/>
              </a:gs>
            </a:gsLst>
            <a:lin ang="27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b="1">
              <a:latin typeface="Arial" pitchFamily="34" charset="0"/>
              <a:cs typeface="Arial" pitchFamily="34" charset="0"/>
            </a:endParaRPr>
          </a:p>
        </p:txBody>
      </p:sp>
      <p:sp>
        <p:nvSpPr>
          <p:cNvPr id="48" name="Text Box 88"/>
          <p:cNvSpPr txBox="1">
            <a:spLocks noChangeArrowheads="1"/>
          </p:cNvSpPr>
          <p:nvPr/>
        </p:nvSpPr>
        <p:spPr bwMode="gray">
          <a:xfrm>
            <a:off x="533981" y="3895027"/>
            <a:ext cx="92044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hangingPunct="0"/>
            <a:r>
              <a:rPr lang="en-US" sz="2400" b="1" dirty="0" err="1" smtClean="0">
                <a:solidFill>
                  <a:srgbClr val="FFFFFF"/>
                </a:solidFill>
                <a:latin typeface="Arial" pitchFamily="34" charset="0"/>
                <a:cs typeface="Arial" pitchFamily="34" charset="0"/>
              </a:rPr>
              <a:t>Bài</a:t>
            </a:r>
            <a:r>
              <a:rPr lang="en-US" sz="2400" b="1" dirty="0" smtClean="0">
                <a:solidFill>
                  <a:srgbClr val="FFFFFF"/>
                </a:solidFill>
                <a:latin typeface="Arial" pitchFamily="34" charset="0"/>
                <a:cs typeface="Arial" pitchFamily="34" charset="0"/>
              </a:rPr>
              <a:t> 3</a:t>
            </a:r>
            <a:endParaRPr lang="en-US" sz="2400" b="1" dirty="0">
              <a:solidFill>
                <a:srgbClr val="FFFFFF"/>
              </a:solidFill>
              <a:latin typeface="Arial" pitchFamily="34" charset="0"/>
              <a:cs typeface="Arial" pitchFamily="34" charset="0"/>
            </a:endParaRPr>
          </a:p>
        </p:txBody>
      </p:sp>
      <p:sp>
        <p:nvSpPr>
          <p:cNvPr id="49" name="AutoShape 81"/>
          <p:cNvSpPr>
            <a:spLocks noChangeArrowheads="1"/>
          </p:cNvSpPr>
          <p:nvPr/>
        </p:nvSpPr>
        <p:spPr bwMode="gray">
          <a:xfrm>
            <a:off x="416496" y="4854470"/>
            <a:ext cx="818628" cy="653839"/>
          </a:xfrm>
          <a:prstGeom prst="hexagon">
            <a:avLst>
              <a:gd name="adj" fmla="val 28916"/>
              <a:gd name="vf" fmla="val 115470"/>
            </a:avLst>
          </a:prstGeom>
          <a:gradFill rotWithShape="1">
            <a:gsLst>
              <a:gs pos="0">
                <a:srgbClr val="E6E6E6"/>
              </a:gs>
              <a:gs pos="7499">
                <a:srgbClr val="7D8496"/>
              </a:gs>
              <a:gs pos="26500">
                <a:srgbClr val="E6E6E6"/>
              </a:gs>
              <a:gs pos="34000">
                <a:srgbClr val="7D8496"/>
              </a:gs>
              <a:gs pos="46500">
                <a:srgbClr val="E6E6E6"/>
              </a:gs>
              <a:gs pos="50000">
                <a:srgbClr val="FFFFFF"/>
              </a:gs>
              <a:gs pos="53501">
                <a:srgbClr val="E6E6E6"/>
              </a:gs>
              <a:gs pos="66001">
                <a:srgbClr val="7D8496"/>
              </a:gs>
              <a:gs pos="73500">
                <a:srgbClr val="E6E6E6"/>
              </a:gs>
              <a:gs pos="92501">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b="1">
              <a:latin typeface="Arial" pitchFamily="34" charset="0"/>
              <a:cs typeface="Arial" pitchFamily="34" charset="0"/>
            </a:endParaRPr>
          </a:p>
        </p:txBody>
      </p:sp>
      <p:sp>
        <p:nvSpPr>
          <p:cNvPr id="50" name="AutoShape 82"/>
          <p:cNvSpPr>
            <a:spLocks noChangeArrowheads="1"/>
          </p:cNvSpPr>
          <p:nvPr/>
        </p:nvSpPr>
        <p:spPr bwMode="gray">
          <a:xfrm>
            <a:off x="464465" y="4733504"/>
            <a:ext cx="1085234" cy="830996"/>
          </a:xfrm>
          <a:prstGeom prst="hexagon">
            <a:avLst>
              <a:gd name="adj" fmla="val 28896"/>
              <a:gd name="vf" fmla="val 115470"/>
            </a:avLst>
          </a:prstGeom>
          <a:gradFill rotWithShape="1">
            <a:gsLst>
              <a:gs pos="0">
                <a:schemeClr val="hlink">
                  <a:gamma/>
                  <a:shade val="46275"/>
                  <a:invGamma/>
                </a:schemeClr>
              </a:gs>
              <a:gs pos="100000">
                <a:schemeClr val="hlink"/>
              </a:gs>
            </a:gsLst>
            <a:lin ang="27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b="1">
              <a:latin typeface="Arial" pitchFamily="34" charset="0"/>
              <a:cs typeface="Arial" pitchFamily="34" charset="0"/>
            </a:endParaRPr>
          </a:p>
        </p:txBody>
      </p:sp>
      <p:sp>
        <p:nvSpPr>
          <p:cNvPr id="51" name="Text Box 88"/>
          <p:cNvSpPr txBox="1">
            <a:spLocks noChangeArrowheads="1"/>
          </p:cNvSpPr>
          <p:nvPr/>
        </p:nvSpPr>
        <p:spPr bwMode="gray">
          <a:xfrm>
            <a:off x="533981" y="4950407"/>
            <a:ext cx="92044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hangingPunct="0"/>
            <a:r>
              <a:rPr lang="en-US" sz="2400" b="1" dirty="0" err="1" smtClean="0">
                <a:solidFill>
                  <a:srgbClr val="FFFFFF"/>
                </a:solidFill>
                <a:latin typeface="Arial" pitchFamily="34" charset="0"/>
                <a:cs typeface="Arial" pitchFamily="34" charset="0"/>
              </a:rPr>
              <a:t>Bài</a:t>
            </a:r>
            <a:r>
              <a:rPr lang="en-US" sz="2400" b="1" dirty="0" smtClean="0">
                <a:solidFill>
                  <a:srgbClr val="FFFFFF"/>
                </a:solidFill>
                <a:latin typeface="Arial" pitchFamily="34" charset="0"/>
                <a:cs typeface="Arial" pitchFamily="34" charset="0"/>
              </a:rPr>
              <a:t> 4</a:t>
            </a:r>
            <a:endParaRPr lang="en-US" sz="2400" b="1" dirty="0">
              <a:solidFill>
                <a:srgbClr val="FFFFFF"/>
              </a:solidFill>
              <a:latin typeface="Arial" pitchFamily="34" charset="0"/>
              <a:cs typeface="Arial" pitchFamily="34" charset="0"/>
            </a:endParaRPr>
          </a:p>
        </p:txBody>
      </p:sp>
    </p:spTree>
    <p:extLst>
      <p:ext uri="{BB962C8B-B14F-4D97-AF65-F5344CB8AC3E}">
        <p14:creationId xmlns:p14="http://schemas.microsoft.com/office/powerpoint/2010/main" val="3634760538"/>
      </p:ext>
    </p:extLst>
  </p:cSld>
  <p:clrMapOvr>
    <a:masterClrMapping/>
  </p:clrMapOvr>
  <p:timing>
    <p:tnLst>
      <p:par>
        <p:cTn id="1" dur="indefinite" restart="never" nodeType="tmRoot"/>
      </p:par>
    </p:tnLst>
  </p:timing>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lgn="just">
              <a:buNone/>
            </a:pPr>
            <a:r>
              <a:rPr lang="en-US" sz="2400" b="0" i="1" dirty="0" err="1" smtClean="0">
                <a:latin typeface="Arial" pitchFamily="34" charset="0"/>
                <a:cs typeface="Arial" pitchFamily="34" charset="0"/>
              </a:rPr>
              <a:t>Thang</a:t>
            </a:r>
            <a:r>
              <a:rPr lang="en-US" sz="2400" b="0" i="1" dirty="0" smtClean="0">
                <a:latin typeface="Arial" pitchFamily="34" charset="0"/>
                <a:cs typeface="Arial" pitchFamily="34" charset="0"/>
              </a:rPr>
              <a:t> </a:t>
            </a:r>
            <a:r>
              <a:rPr lang="en-US" sz="2400" b="0" i="1" dirty="0" err="1">
                <a:latin typeface="Arial" pitchFamily="34" charset="0"/>
                <a:cs typeface="Arial" pitchFamily="34" charset="0"/>
              </a:rPr>
              <a:t>đánh</a:t>
            </a:r>
            <a:r>
              <a:rPr lang="en-US" sz="2400" b="0" i="1" dirty="0">
                <a:latin typeface="Arial" pitchFamily="34" charset="0"/>
                <a:cs typeface="Arial" pitchFamily="34" charset="0"/>
              </a:rPr>
              <a:t> </a:t>
            </a:r>
            <a:r>
              <a:rPr lang="en-US" sz="2400" b="0" i="1" dirty="0" err="1">
                <a:latin typeface="Arial" pitchFamily="34" charset="0"/>
                <a:cs typeface="Arial" pitchFamily="34" charset="0"/>
              </a:rPr>
              <a:t>giá</a:t>
            </a:r>
            <a:r>
              <a:rPr lang="en-US" sz="2400" b="0" i="1" dirty="0">
                <a:latin typeface="Arial" pitchFamily="34" charset="0"/>
                <a:cs typeface="Arial" pitchFamily="34" charset="0"/>
              </a:rPr>
              <a:t> </a:t>
            </a:r>
            <a:r>
              <a:rPr lang="vi-VN" sz="2400" b="0" dirty="0" smtClean="0">
                <a:latin typeface="Arial" pitchFamily="34" charset="0"/>
                <a:cs typeface="Arial" pitchFamily="34" charset="0"/>
              </a:rPr>
              <a:t>gồm </a:t>
            </a:r>
            <a:r>
              <a:rPr lang="vi-VN" sz="2400" b="0" dirty="0">
                <a:latin typeface="Arial" pitchFamily="34" charset="0"/>
                <a:cs typeface="Arial" pitchFamily="34" charset="0"/>
              </a:rPr>
              <a:t>một hệ thống các </a:t>
            </a:r>
            <a:r>
              <a:rPr lang="en-US" sz="2400" b="0" dirty="0" err="1" smtClean="0">
                <a:latin typeface="Arial" pitchFamily="34" charset="0"/>
                <a:cs typeface="Arial" pitchFamily="34" charset="0"/>
              </a:rPr>
              <a:t>tiêu</a:t>
            </a:r>
            <a:r>
              <a:rPr lang="en-US" sz="2400" b="0" dirty="0" smtClean="0">
                <a:latin typeface="Arial" pitchFamily="34" charset="0"/>
                <a:cs typeface="Arial" pitchFamily="34" charset="0"/>
              </a:rPr>
              <a:t> </a:t>
            </a:r>
            <a:r>
              <a:rPr lang="en-US" sz="2400" b="0" dirty="0" err="1" smtClean="0">
                <a:latin typeface="Arial" pitchFamily="34" charset="0"/>
                <a:cs typeface="Arial" pitchFamily="34" charset="0"/>
              </a:rPr>
              <a:t>chí</a:t>
            </a:r>
            <a:r>
              <a:rPr lang="en-US" sz="2400" b="0" dirty="0" smtClean="0">
                <a:latin typeface="Arial" pitchFamily="34" charset="0"/>
                <a:cs typeface="Arial" pitchFamily="34" charset="0"/>
              </a:rPr>
              <a:t> </a:t>
            </a:r>
            <a:r>
              <a:rPr lang="vi-VN" sz="2400" b="0" dirty="0" smtClean="0">
                <a:latin typeface="Arial" pitchFamily="34" charset="0"/>
                <a:cs typeface="Arial" pitchFamily="34" charset="0"/>
              </a:rPr>
              <a:t>cần </a:t>
            </a:r>
            <a:r>
              <a:rPr lang="vi-VN" sz="2400" b="0" dirty="0">
                <a:latin typeface="Arial" pitchFamily="34" charset="0"/>
                <a:cs typeface="Arial" pitchFamily="34" charset="0"/>
              </a:rPr>
              <a:t>đánh giá và một thước đo để đo mức độ đạt được ở mỗi đặc điểm, phẩm chất đó</a:t>
            </a:r>
            <a:r>
              <a:rPr lang="vi-VN" sz="2400" b="0" dirty="0" smtClean="0">
                <a:latin typeface="Arial" pitchFamily="34" charset="0"/>
                <a:cs typeface="Arial" pitchFamily="34" charset="0"/>
              </a:rPr>
              <a:t>.</a:t>
            </a:r>
            <a:endParaRPr lang="en-US" sz="2400" b="0" dirty="0" smtClean="0">
              <a:latin typeface="Arial" pitchFamily="34" charset="0"/>
              <a:cs typeface="Arial" pitchFamily="34" charset="0"/>
            </a:endParaRPr>
          </a:p>
          <a:p>
            <a:pPr marL="0" indent="0" algn="just">
              <a:buNone/>
            </a:pPr>
            <a:endParaRPr lang="en-US" sz="2400" dirty="0">
              <a:latin typeface="Arial" pitchFamily="34" charset="0"/>
              <a:cs typeface="Arial" pitchFamily="34" charset="0"/>
            </a:endParaRPr>
          </a:p>
          <a:p>
            <a:pPr marL="0" indent="0" algn="just">
              <a:buNone/>
            </a:pPr>
            <a:endParaRPr lang="vi-VN" sz="2400" b="0" dirty="0">
              <a:latin typeface="Arial" pitchFamily="34" charset="0"/>
              <a:cs typeface="Arial" pitchFamily="34" charset="0"/>
            </a:endParaRPr>
          </a:p>
        </p:txBody>
      </p:sp>
      <p:sp>
        <p:nvSpPr>
          <p:cNvPr id="5" name="Slide Number Placeholder 4"/>
          <p:cNvSpPr>
            <a:spLocks noGrp="1"/>
          </p:cNvSpPr>
          <p:nvPr>
            <p:ph type="sldNum" sz="quarter" idx="4294967295"/>
          </p:nvPr>
        </p:nvSpPr>
        <p:spPr>
          <a:xfrm>
            <a:off x="3977879" y="6537330"/>
            <a:ext cx="2311400" cy="320675"/>
          </a:xfrm>
          <a:prstGeom prst="rect">
            <a:avLst/>
          </a:prstGeom>
        </p:spPr>
        <p:txBody>
          <a:bodyPr/>
          <a:lstStyle/>
          <a:p>
            <a:fld id="{9EB161A8-6E5C-4A80-B0C0-EF2D6932EDF4}" type="slidenum">
              <a:rPr lang="en-US" smtClean="0">
                <a:solidFill>
                  <a:prstClr val="black"/>
                </a:solidFill>
              </a:rPr>
              <a:pPr/>
              <a:t>20</a:t>
            </a:fld>
            <a:endParaRPr lang="en-US">
              <a:solidFill>
                <a:prstClr val="black"/>
              </a:solidFill>
            </a:endParaRPr>
          </a:p>
        </p:txBody>
      </p:sp>
      <p:sp>
        <p:nvSpPr>
          <p:cNvPr id="7" name="Rectangle 6"/>
          <p:cNvSpPr/>
          <p:nvPr/>
        </p:nvSpPr>
        <p:spPr>
          <a:xfrm>
            <a:off x="920552" y="116636"/>
            <a:ext cx="7632848" cy="830997"/>
          </a:xfrm>
          <a:prstGeom prst="rect">
            <a:avLst/>
          </a:prstGeom>
        </p:spPr>
        <p:txBody>
          <a:bodyPr wrap="square">
            <a:spAutoFit/>
          </a:bodyPr>
          <a:lstStyle/>
          <a:p>
            <a:r>
              <a:rPr lang="en-US" sz="2400" b="1" dirty="0" smtClean="0">
                <a:solidFill>
                  <a:prstClr val="black"/>
                </a:solidFill>
                <a:latin typeface="Arial" pitchFamily="34" charset="0"/>
                <a:ea typeface="Times New Roman"/>
                <a:cs typeface="Arial" pitchFamily="34" charset="0"/>
              </a:rPr>
              <a:t>BÀI 2: XÂY </a:t>
            </a:r>
            <a:r>
              <a:rPr lang="en-US" sz="2400" b="1" dirty="0">
                <a:solidFill>
                  <a:prstClr val="black"/>
                </a:solidFill>
                <a:latin typeface="Arial" pitchFamily="34" charset="0"/>
                <a:ea typeface="Times New Roman"/>
                <a:cs typeface="Arial" pitchFamily="34" charset="0"/>
              </a:rPr>
              <a:t>DỰNG TIÊU CHUẨN, TIÊU CHÍ </a:t>
            </a:r>
            <a:r>
              <a:rPr lang="en-US" sz="2400" b="1" dirty="0" smtClean="0">
                <a:solidFill>
                  <a:prstClr val="black"/>
                </a:solidFill>
                <a:latin typeface="Arial" pitchFamily="34" charset="0"/>
                <a:ea typeface="Times New Roman"/>
                <a:cs typeface="Arial" pitchFamily="34" charset="0"/>
              </a:rPr>
              <a:t>VÀ</a:t>
            </a:r>
          </a:p>
          <a:p>
            <a:r>
              <a:rPr lang="en-US" sz="2400" b="1" dirty="0">
                <a:solidFill>
                  <a:prstClr val="black"/>
                </a:solidFill>
                <a:latin typeface="Arial" pitchFamily="34" charset="0"/>
                <a:ea typeface="Times New Roman"/>
                <a:cs typeface="Arial" pitchFamily="34" charset="0"/>
              </a:rPr>
              <a:t> </a:t>
            </a:r>
            <a:r>
              <a:rPr lang="en-US" sz="2400" b="1" dirty="0" smtClean="0">
                <a:solidFill>
                  <a:prstClr val="black"/>
                </a:solidFill>
                <a:latin typeface="Arial" pitchFamily="34" charset="0"/>
                <a:ea typeface="Times New Roman"/>
                <a:cs typeface="Arial" pitchFamily="34" charset="0"/>
              </a:rPr>
              <a:t>           CÔNG </a:t>
            </a:r>
            <a:r>
              <a:rPr lang="en-US" sz="2400" b="1" dirty="0">
                <a:solidFill>
                  <a:prstClr val="black"/>
                </a:solidFill>
                <a:latin typeface="Arial" pitchFamily="34" charset="0"/>
                <a:ea typeface="Times New Roman"/>
                <a:cs typeface="Arial" pitchFamily="34" charset="0"/>
              </a:rPr>
              <a:t>CỤ </a:t>
            </a:r>
            <a:r>
              <a:rPr lang="en-US" sz="2400" b="1" dirty="0" smtClean="0">
                <a:solidFill>
                  <a:prstClr val="black"/>
                </a:solidFill>
                <a:latin typeface="Arial" pitchFamily="34" charset="0"/>
                <a:ea typeface="Times New Roman"/>
                <a:cs typeface="Arial" pitchFamily="34" charset="0"/>
              </a:rPr>
              <a:t>ĐÁNH GIÁ </a:t>
            </a:r>
            <a:r>
              <a:rPr lang="en-US" sz="2400" b="1" dirty="0">
                <a:solidFill>
                  <a:prstClr val="black"/>
                </a:solidFill>
                <a:latin typeface="Arial" pitchFamily="34" charset="0"/>
                <a:ea typeface="Times New Roman"/>
                <a:cs typeface="Arial" pitchFamily="34" charset="0"/>
              </a:rPr>
              <a:t>NĂNG LỰC</a:t>
            </a:r>
            <a:endParaRPr lang="en-US" sz="2400" b="1" dirty="0">
              <a:solidFill>
                <a:prstClr val="black"/>
              </a:solidFill>
              <a:latin typeface="Arial" pitchFamily="34" charset="0"/>
              <a:cs typeface="Arial" pitchFamily="34" charset="0"/>
            </a:endParaRPr>
          </a:p>
        </p:txBody>
      </p:sp>
      <p:sp>
        <p:nvSpPr>
          <p:cNvPr id="2" name="Rectangle 1"/>
          <p:cNvSpPr/>
          <p:nvPr/>
        </p:nvSpPr>
        <p:spPr>
          <a:xfrm>
            <a:off x="3404720" y="1182894"/>
            <a:ext cx="2887329" cy="461665"/>
          </a:xfrm>
          <a:prstGeom prst="rect">
            <a:avLst/>
          </a:prstGeom>
        </p:spPr>
        <p:txBody>
          <a:bodyPr wrap="none">
            <a:spAutoFit/>
          </a:bodyPr>
          <a:lstStyle/>
          <a:p>
            <a:r>
              <a:rPr lang="en-US" sz="2400" b="1" dirty="0" smtClean="0">
                <a:solidFill>
                  <a:srgbClr val="FF0000"/>
                </a:solidFill>
                <a:latin typeface="Arial" pitchFamily="34" charset="0"/>
                <a:cs typeface="Arial" pitchFamily="34" charset="0"/>
              </a:rPr>
              <a:t>THANG ĐÁNH GIÁ</a:t>
            </a:r>
            <a:endParaRPr lang="en-US" sz="2400" b="1" dirty="0">
              <a:solidFill>
                <a:srgbClr val="FF0000"/>
              </a:solidFill>
              <a:latin typeface="Arial" pitchFamily="34" charset="0"/>
              <a:cs typeface="Arial" pitchFamily="34" charset="0"/>
            </a:endParaRPr>
          </a:p>
        </p:txBody>
      </p:sp>
      <p:sp>
        <p:nvSpPr>
          <p:cNvPr id="6" name="Rectangle 5"/>
          <p:cNvSpPr/>
          <p:nvPr/>
        </p:nvSpPr>
        <p:spPr>
          <a:xfrm>
            <a:off x="707924" y="2924944"/>
            <a:ext cx="8853588" cy="3347840"/>
          </a:xfrm>
          <a:prstGeom prst="rect">
            <a:avLst/>
          </a:prstGeom>
        </p:spPr>
        <p:txBody>
          <a:bodyPr wrap="square">
            <a:spAutoFit/>
          </a:bodyPr>
          <a:lstStyle/>
          <a:p>
            <a:pPr>
              <a:lnSpc>
                <a:spcPct val="150000"/>
              </a:lnSpc>
            </a:pPr>
            <a:r>
              <a:rPr lang="pt-PT" sz="2400" dirty="0">
                <a:latin typeface="Arial" pitchFamily="34" charset="0"/>
                <a:cs typeface="Arial" pitchFamily="34" charset="0"/>
              </a:rPr>
              <a:t>Thông thường người ta sử dụng thang số với 5 mức độ:</a:t>
            </a:r>
            <a:endParaRPr lang="en-US" sz="2400" dirty="0">
              <a:latin typeface="Arial" pitchFamily="34" charset="0"/>
              <a:cs typeface="Arial" pitchFamily="34" charset="0"/>
            </a:endParaRPr>
          </a:p>
          <a:p>
            <a:pPr>
              <a:lnSpc>
                <a:spcPct val="150000"/>
              </a:lnSpc>
            </a:pPr>
            <a:r>
              <a:rPr lang="pt-PT" sz="2400" dirty="0">
                <a:latin typeface="Arial" pitchFamily="34" charset="0"/>
                <a:cs typeface="Arial" pitchFamily="34" charset="0"/>
              </a:rPr>
              <a:t>	</a:t>
            </a:r>
            <a:r>
              <a:rPr lang="pt-PT" sz="2400" dirty="0" smtClean="0">
                <a:latin typeface="Arial" pitchFamily="34" charset="0"/>
                <a:cs typeface="Arial" pitchFamily="34" charset="0"/>
              </a:rPr>
              <a:t>Điểm </a:t>
            </a:r>
            <a:r>
              <a:rPr lang="pt-PT" sz="2400" dirty="0">
                <a:latin typeface="Arial" pitchFamily="34" charset="0"/>
                <a:cs typeface="Arial" pitchFamily="34" charset="0"/>
              </a:rPr>
              <a:t>5: Xuất sắc (đạt được tất cả các tiêu chuẩn)</a:t>
            </a:r>
            <a:endParaRPr lang="en-US" sz="2400" dirty="0">
              <a:latin typeface="Arial" pitchFamily="34" charset="0"/>
              <a:cs typeface="Arial" pitchFamily="34" charset="0"/>
            </a:endParaRPr>
          </a:p>
          <a:p>
            <a:pPr>
              <a:lnSpc>
                <a:spcPct val="150000"/>
              </a:lnSpc>
            </a:pPr>
            <a:r>
              <a:rPr lang="pt-PT" sz="2400" dirty="0">
                <a:latin typeface="Arial" pitchFamily="34" charset="0"/>
                <a:cs typeface="Arial" pitchFamily="34" charset="0"/>
              </a:rPr>
              <a:t>	</a:t>
            </a:r>
            <a:r>
              <a:rPr lang="pt-PT" sz="2400" dirty="0" smtClean="0">
                <a:latin typeface="Arial" pitchFamily="34" charset="0"/>
                <a:cs typeface="Arial" pitchFamily="34" charset="0"/>
              </a:rPr>
              <a:t>Điểm </a:t>
            </a:r>
            <a:r>
              <a:rPr lang="pt-PT" sz="2400" dirty="0">
                <a:latin typeface="Arial" pitchFamily="34" charset="0"/>
                <a:cs typeface="Arial" pitchFamily="34" charset="0"/>
              </a:rPr>
              <a:t>4: Tốt (đạt được hầu hết các tiêu chuẩn)</a:t>
            </a:r>
            <a:endParaRPr lang="en-US" sz="2400" dirty="0">
              <a:latin typeface="Arial" pitchFamily="34" charset="0"/>
              <a:cs typeface="Arial" pitchFamily="34" charset="0"/>
            </a:endParaRPr>
          </a:p>
          <a:p>
            <a:pPr>
              <a:lnSpc>
                <a:spcPct val="150000"/>
              </a:lnSpc>
            </a:pPr>
            <a:r>
              <a:rPr lang="pt-PT" sz="2400" dirty="0">
                <a:latin typeface="Arial" pitchFamily="34" charset="0"/>
                <a:cs typeface="Arial" pitchFamily="34" charset="0"/>
              </a:rPr>
              <a:t>	</a:t>
            </a:r>
            <a:r>
              <a:rPr lang="pt-PT" sz="2400" dirty="0" smtClean="0">
                <a:latin typeface="Arial" pitchFamily="34" charset="0"/>
                <a:cs typeface="Arial" pitchFamily="34" charset="0"/>
              </a:rPr>
              <a:t>Điểm </a:t>
            </a:r>
            <a:r>
              <a:rPr lang="pt-PT" sz="2400" dirty="0">
                <a:latin typeface="Arial" pitchFamily="34" charset="0"/>
                <a:cs typeface="Arial" pitchFamily="34" charset="0"/>
              </a:rPr>
              <a:t>3: Đạt (đạt được một số tiêu chuẩn chính)</a:t>
            </a:r>
            <a:endParaRPr lang="en-US" sz="2400" dirty="0">
              <a:latin typeface="Arial" pitchFamily="34" charset="0"/>
              <a:cs typeface="Arial" pitchFamily="34" charset="0"/>
            </a:endParaRPr>
          </a:p>
          <a:p>
            <a:pPr>
              <a:lnSpc>
                <a:spcPct val="150000"/>
              </a:lnSpc>
            </a:pPr>
            <a:r>
              <a:rPr lang="pt-PT" sz="2400" dirty="0">
                <a:latin typeface="Arial" pitchFamily="34" charset="0"/>
                <a:cs typeface="Arial" pitchFamily="34" charset="0"/>
              </a:rPr>
              <a:t>	</a:t>
            </a:r>
            <a:r>
              <a:rPr lang="pt-PT" sz="2400" dirty="0" smtClean="0">
                <a:latin typeface="Arial" pitchFamily="34" charset="0"/>
                <a:cs typeface="Arial" pitchFamily="34" charset="0"/>
              </a:rPr>
              <a:t>Điểm </a:t>
            </a:r>
            <a:r>
              <a:rPr lang="pt-PT" sz="2400" dirty="0">
                <a:latin typeface="Arial" pitchFamily="34" charset="0"/>
                <a:cs typeface="Arial" pitchFamily="34" charset="0"/>
              </a:rPr>
              <a:t>2: Kém (đạt được một số ít tiêu chuẩn)</a:t>
            </a:r>
            <a:endParaRPr lang="en-US" sz="2400" dirty="0">
              <a:latin typeface="Arial" pitchFamily="34" charset="0"/>
              <a:cs typeface="Arial" pitchFamily="34" charset="0"/>
            </a:endParaRPr>
          </a:p>
          <a:p>
            <a:pPr>
              <a:lnSpc>
                <a:spcPct val="150000"/>
              </a:lnSpc>
            </a:pPr>
            <a:r>
              <a:rPr lang="pt-PT" sz="2400" dirty="0">
                <a:latin typeface="Arial" pitchFamily="34" charset="0"/>
                <a:cs typeface="Arial" pitchFamily="34" charset="0"/>
              </a:rPr>
              <a:t>	</a:t>
            </a:r>
            <a:r>
              <a:rPr lang="pt-PT" sz="2400" dirty="0" smtClean="0">
                <a:latin typeface="Arial" pitchFamily="34" charset="0"/>
                <a:cs typeface="Arial" pitchFamily="34" charset="0"/>
              </a:rPr>
              <a:t>Điểm </a:t>
            </a:r>
            <a:r>
              <a:rPr lang="pt-PT" sz="2400" dirty="0">
                <a:latin typeface="Arial" pitchFamily="34" charset="0"/>
                <a:cs typeface="Arial" pitchFamily="34" charset="0"/>
              </a:rPr>
              <a:t>1: Rất kém (không đạt tiêu chuẩn)</a:t>
            </a:r>
            <a:endParaRPr lang="en-US" sz="2400" dirty="0">
              <a:latin typeface="Arial" pitchFamily="34" charset="0"/>
              <a:cs typeface="Arial" pitchFamily="34" charset="0"/>
            </a:endParaRPr>
          </a:p>
        </p:txBody>
      </p:sp>
    </p:spTree>
    <p:extLst>
      <p:ext uri="{BB962C8B-B14F-4D97-AF65-F5344CB8AC3E}">
        <p14:creationId xmlns:p14="http://schemas.microsoft.com/office/powerpoint/2010/main" val="17663829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animEffect transition="in" filter="checkerboard(across)">
                                      <p:cBhvr>
                                        <p:cTn id="7" dur="500"/>
                                        <p:tgtEl>
                                          <p:spTgt spid="3">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6">
                                            <p:txEl>
                                              <p:pRg st="0" end="0"/>
                                            </p:txEl>
                                          </p:spTgt>
                                        </p:tgtEl>
                                        <p:attrNameLst>
                                          <p:attrName>style.visibility</p:attrName>
                                        </p:attrNameLst>
                                      </p:cBhvr>
                                      <p:to>
                                        <p:strVal val="visible"/>
                                      </p:to>
                                    </p:set>
                                    <p:animEffect transition="in" filter="checkerboard(across)">
                                      <p:cBhvr>
                                        <p:cTn id="12" dur="500"/>
                                        <p:tgtEl>
                                          <p:spTgt spid="6">
                                            <p:txEl>
                                              <p:pRg st="0" end="0"/>
                                            </p:txEl>
                                          </p:spTgt>
                                        </p:tgtEl>
                                      </p:cBhvr>
                                    </p:animEffect>
                                  </p:childTnLst>
                                </p:cTn>
                              </p:par>
                              <p:par>
                                <p:cTn id="13" presetID="5" presetClass="entr" presetSubtype="10" fill="hold" nodeType="withEffect">
                                  <p:stCondLst>
                                    <p:cond delay="0"/>
                                  </p:stCondLst>
                                  <p:childTnLst>
                                    <p:set>
                                      <p:cBhvr>
                                        <p:cTn id="14" dur="1" fill="hold">
                                          <p:stCondLst>
                                            <p:cond delay="0"/>
                                          </p:stCondLst>
                                        </p:cTn>
                                        <p:tgtEl>
                                          <p:spTgt spid="6">
                                            <p:txEl>
                                              <p:pRg st="1" end="1"/>
                                            </p:txEl>
                                          </p:spTgt>
                                        </p:tgtEl>
                                        <p:attrNameLst>
                                          <p:attrName>style.visibility</p:attrName>
                                        </p:attrNameLst>
                                      </p:cBhvr>
                                      <p:to>
                                        <p:strVal val="visible"/>
                                      </p:to>
                                    </p:set>
                                    <p:animEffect transition="in" filter="checkerboard(across)">
                                      <p:cBhvr>
                                        <p:cTn id="15" dur="500"/>
                                        <p:tgtEl>
                                          <p:spTgt spid="6">
                                            <p:txEl>
                                              <p:pRg st="1" end="1"/>
                                            </p:txEl>
                                          </p:spTgt>
                                        </p:tgtEl>
                                      </p:cBhvr>
                                    </p:animEffect>
                                  </p:childTnLst>
                                </p:cTn>
                              </p:par>
                              <p:par>
                                <p:cTn id="16" presetID="5" presetClass="entr" presetSubtype="10" fill="hold" nodeType="withEffect">
                                  <p:stCondLst>
                                    <p:cond delay="0"/>
                                  </p:stCondLst>
                                  <p:childTnLst>
                                    <p:set>
                                      <p:cBhvr>
                                        <p:cTn id="17" dur="1" fill="hold">
                                          <p:stCondLst>
                                            <p:cond delay="0"/>
                                          </p:stCondLst>
                                        </p:cTn>
                                        <p:tgtEl>
                                          <p:spTgt spid="6">
                                            <p:txEl>
                                              <p:pRg st="2" end="2"/>
                                            </p:txEl>
                                          </p:spTgt>
                                        </p:tgtEl>
                                        <p:attrNameLst>
                                          <p:attrName>style.visibility</p:attrName>
                                        </p:attrNameLst>
                                      </p:cBhvr>
                                      <p:to>
                                        <p:strVal val="visible"/>
                                      </p:to>
                                    </p:set>
                                    <p:animEffect transition="in" filter="checkerboard(across)">
                                      <p:cBhvr>
                                        <p:cTn id="18" dur="500"/>
                                        <p:tgtEl>
                                          <p:spTgt spid="6">
                                            <p:txEl>
                                              <p:pRg st="2" end="2"/>
                                            </p:txEl>
                                          </p:spTgt>
                                        </p:tgtEl>
                                      </p:cBhvr>
                                    </p:animEffect>
                                  </p:childTnLst>
                                </p:cTn>
                              </p:par>
                              <p:par>
                                <p:cTn id="19" presetID="5" presetClass="entr" presetSubtype="10" fill="hold" nodeType="withEffect">
                                  <p:stCondLst>
                                    <p:cond delay="0"/>
                                  </p:stCondLst>
                                  <p:childTnLst>
                                    <p:set>
                                      <p:cBhvr>
                                        <p:cTn id="20" dur="1" fill="hold">
                                          <p:stCondLst>
                                            <p:cond delay="0"/>
                                          </p:stCondLst>
                                        </p:cTn>
                                        <p:tgtEl>
                                          <p:spTgt spid="6">
                                            <p:txEl>
                                              <p:pRg st="3" end="3"/>
                                            </p:txEl>
                                          </p:spTgt>
                                        </p:tgtEl>
                                        <p:attrNameLst>
                                          <p:attrName>style.visibility</p:attrName>
                                        </p:attrNameLst>
                                      </p:cBhvr>
                                      <p:to>
                                        <p:strVal val="visible"/>
                                      </p:to>
                                    </p:set>
                                    <p:animEffect transition="in" filter="checkerboard(across)">
                                      <p:cBhvr>
                                        <p:cTn id="21" dur="500"/>
                                        <p:tgtEl>
                                          <p:spTgt spid="6">
                                            <p:txEl>
                                              <p:pRg st="3" end="3"/>
                                            </p:txEl>
                                          </p:spTgt>
                                        </p:tgtEl>
                                      </p:cBhvr>
                                    </p:animEffect>
                                  </p:childTnLst>
                                </p:cTn>
                              </p:par>
                              <p:par>
                                <p:cTn id="22" presetID="5" presetClass="entr" presetSubtype="10" fill="hold" nodeType="withEffect">
                                  <p:stCondLst>
                                    <p:cond delay="0"/>
                                  </p:stCondLst>
                                  <p:childTnLst>
                                    <p:set>
                                      <p:cBhvr>
                                        <p:cTn id="23" dur="1" fill="hold">
                                          <p:stCondLst>
                                            <p:cond delay="0"/>
                                          </p:stCondLst>
                                        </p:cTn>
                                        <p:tgtEl>
                                          <p:spTgt spid="6">
                                            <p:txEl>
                                              <p:pRg st="4" end="4"/>
                                            </p:txEl>
                                          </p:spTgt>
                                        </p:tgtEl>
                                        <p:attrNameLst>
                                          <p:attrName>style.visibility</p:attrName>
                                        </p:attrNameLst>
                                      </p:cBhvr>
                                      <p:to>
                                        <p:strVal val="visible"/>
                                      </p:to>
                                    </p:set>
                                    <p:animEffect transition="in" filter="checkerboard(across)">
                                      <p:cBhvr>
                                        <p:cTn id="24" dur="500"/>
                                        <p:tgtEl>
                                          <p:spTgt spid="6">
                                            <p:txEl>
                                              <p:pRg st="4" end="4"/>
                                            </p:txEl>
                                          </p:spTgt>
                                        </p:tgtEl>
                                      </p:cBhvr>
                                    </p:animEffect>
                                  </p:childTnLst>
                                </p:cTn>
                              </p:par>
                              <p:par>
                                <p:cTn id="25" presetID="5" presetClass="entr" presetSubtype="10" fill="hold" nodeType="withEffect">
                                  <p:stCondLst>
                                    <p:cond delay="0"/>
                                  </p:stCondLst>
                                  <p:childTnLst>
                                    <p:set>
                                      <p:cBhvr>
                                        <p:cTn id="26" dur="1" fill="hold">
                                          <p:stCondLst>
                                            <p:cond delay="0"/>
                                          </p:stCondLst>
                                        </p:cTn>
                                        <p:tgtEl>
                                          <p:spTgt spid="6">
                                            <p:txEl>
                                              <p:pRg st="5" end="5"/>
                                            </p:txEl>
                                          </p:spTgt>
                                        </p:tgtEl>
                                        <p:attrNameLst>
                                          <p:attrName>style.visibility</p:attrName>
                                        </p:attrNameLst>
                                      </p:cBhvr>
                                      <p:to>
                                        <p:strVal val="visible"/>
                                      </p:to>
                                    </p:set>
                                    <p:animEffect transition="in" filter="checkerboard(across)">
                                      <p:cBhvr>
                                        <p:cTn id="27" dur="500"/>
                                        <p:tgtEl>
                                          <p:spTgt spid="6">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4307" name="Text Box 3"/>
          <p:cNvSpPr txBox="1">
            <a:spLocks noChangeArrowheads="1"/>
          </p:cNvSpPr>
          <p:nvPr/>
        </p:nvSpPr>
        <p:spPr bwMode="auto">
          <a:xfrm>
            <a:off x="0" y="1295401"/>
            <a:ext cx="9906000" cy="461665"/>
          </a:xfrm>
          <a:prstGeom prst="rect">
            <a:avLst/>
          </a:prstGeom>
          <a:noFill/>
          <a:ln w="9525">
            <a:noFill/>
            <a:miter lim="800000"/>
            <a:headEnd/>
            <a:tailEnd/>
          </a:ln>
          <a:effectLst/>
        </p:spPr>
        <p:txBody>
          <a:bodyPr>
            <a:spAutoFit/>
          </a:bodyPr>
          <a:lstStyle/>
          <a:p>
            <a:r>
              <a:rPr lang="vi-VN" sz="2400" b="1" i="1" dirty="0" smtClean="0">
                <a:solidFill>
                  <a:srgbClr val="FF0000"/>
                </a:solidFill>
              </a:rPr>
              <a:t>Thang giá trị mức độ</a:t>
            </a:r>
          </a:p>
        </p:txBody>
      </p:sp>
      <p:sp>
        <p:nvSpPr>
          <p:cNvPr id="1634308" name="Line 4"/>
          <p:cNvSpPr>
            <a:spLocks noChangeShapeType="1"/>
          </p:cNvSpPr>
          <p:nvPr/>
        </p:nvSpPr>
        <p:spPr bwMode="auto">
          <a:xfrm>
            <a:off x="825500" y="2133600"/>
            <a:ext cx="1155700" cy="0"/>
          </a:xfrm>
          <a:prstGeom prst="line">
            <a:avLst/>
          </a:prstGeom>
          <a:noFill/>
          <a:ln w="38100">
            <a:solidFill>
              <a:schemeClr val="tx1"/>
            </a:solidFill>
            <a:round/>
            <a:headEnd/>
            <a:tailEnd/>
          </a:ln>
          <a:effectLst/>
        </p:spPr>
        <p:txBody>
          <a:bodyPr/>
          <a:lstStyle/>
          <a:p>
            <a:pPr fontAlgn="base">
              <a:spcBef>
                <a:spcPct val="0"/>
              </a:spcBef>
              <a:spcAft>
                <a:spcPct val="0"/>
              </a:spcAft>
            </a:pPr>
            <a:endParaRPr lang="en-US" smtClean="0">
              <a:solidFill>
                <a:srgbClr val="2B166E"/>
              </a:solidFill>
              <a:latin typeface="Arial" charset="0"/>
            </a:endParaRPr>
          </a:p>
        </p:txBody>
      </p:sp>
      <p:sp>
        <p:nvSpPr>
          <p:cNvPr id="1634309" name="Line 5"/>
          <p:cNvSpPr>
            <a:spLocks noChangeShapeType="1"/>
          </p:cNvSpPr>
          <p:nvPr/>
        </p:nvSpPr>
        <p:spPr bwMode="auto">
          <a:xfrm>
            <a:off x="2476500" y="2133600"/>
            <a:ext cx="1155700" cy="0"/>
          </a:xfrm>
          <a:prstGeom prst="line">
            <a:avLst/>
          </a:prstGeom>
          <a:noFill/>
          <a:ln w="38100">
            <a:solidFill>
              <a:schemeClr val="tx1"/>
            </a:solidFill>
            <a:round/>
            <a:headEnd/>
            <a:tailEnd/>
          </a:ln>
          <a:effectLst/>
        </p:spPr>
        <p:txBody>
          <a:bodyPr/>
          <a:lstStyle/>
          <a:p>
            <a:pPr fontAlgn="base">
              <a:spcBef>
                <a:spcPct val="0"/>
              </a:spcBef>
              <a:spcAft>
                <a:spcPct val="0"/>
              </a:spcAft>
            </a:pPr>
            <a:endParaRPr lang="en-US" smtClean="0">
              <a:solidFill>
                <a:srgbClr val="2B166E"/>
              </a:solidFill>
              <a:latin typeface="Arial" charset="0"/>
            </a:endParaRPr>
          </a:p>
        </p:txBody>
      </p:sp>
      <p:sp>
        <p:nvSpPr>
          <p:cNvPr id="1634310" name="Line 6"/>
          <p:cNvSpPr>
            <a:spLocks noChangeShapeType="1"/>
          </p:cNvSpPr>
          <p:nvPr/>
        </p:nvSpPr>
        <p:spPr bwMode="auto">
          <a:xfrm>
            <a:off x="4210050" y="2133600"/>
            <a:ext cx="1155700" cy="0"/>
          </a:xfrm>
          <a:prstGeom prst="line">
            <a:avLst/>
          </a:prstGeom>
          <a:noFill/>
          <a:ln w="38100">
            <a:solidFill>
              <a:schemeClr val="tx1"/>
            </a:solidFill>
            <a:round/>
            <a:headEnd/>
            <a:tailEnd/>
          </a:ln>
          <a:effectLst/>
        </p:spPr>
        <p:txBody>
          <a:bodyPr/>
          <a:lstStyle/>
          <a:p>
            <a:pPr fontAlgn="base">
              <a:spcBef>
                <a:spcPct val="0"/>
              </a:spcBef>
              <a:spcAft>
                <a:spcPct val="0"/>
              </a:spcAft>
            </a:pPr>
            <a:endParaRPr lang="en-US" smtClean="0">
              <a:solidFill>
                <a:srgbClr val="2B166E"/>
              </a:solidFill>
              <a:latin typeface="Arial" charset="0"/>
            </a:endParaRPr>
          </a:p>
        </p:txBody>
      </p:sp>
      <p:sp>
        <p:nvSpPr>
          <p:cNvPr id="1634311" name="Line 7"/>
          <p:cNvSpPr>
            <a:spLocks noChangeShapeType="1"/>
          </p:cNvSpPr>
          <p:nvPr/>
        </p:nvSpPr>
        <p:spPr bwMode="auto">
          <a:xfrm>
            <a:off x="5943600" y="2133600"/>
            <a:ext cx="1155700" cy="0"/>
          </a:xfrm>
          <a:prstGeom prst="line">
            <a:avLst/>
          </a:prstGeom>
          <a:noFill/>
          <a:ln w="38100">
            <a:solidFill>
              <a:schemeClr val="tx1"/>
            </a:solidFill>
            <a:round/>
            <a:headEnd/>
            <a:tailEnd/>
          </a:ln>
          <a:effectLst/>
        </p:spPr>
        <p:txBody>
          <a:bodyPr/>
          <a:lstStyle/>
          <a:p>
            <a:pPr fontAlgn="base">
              <a:spcBef>
                <a:spcPct val="0"/>
              </a:spcBef>
              <a:spcAft>
                <a:spcPct val="0"/>
              </a:spcAft>
            </a:pPr>
            <a:endParaRPr lang="en-US" smtClean="0">
              <a:solidFill>
                <a:srgbClr val="2B166E"/>
              </a:solidFill>
              <a:latin typeface="Arial" charset="0"/>
            </a:endParaRPr>
          </a:p>
        </p:txBody>
      </p:sp>
      <p:sp>
        <p:nvSpPr>
          <p:cNvPr id="1634312" name="Text Box 8"/>
          <p:cNvSpPr txBox="1">
            <a:spLocks noChangeArrowheads="1"/>
          </p:cNvSpPr>
          <p:nvPr/>
        </p:nvSpPr>
        <p:spPr bwMode="auto">
          <a:xfrm>
            <a:off x="165100" y="2286001"/>
            <a:ext cx="1981200" cy="461665"/>
          </a:xfrm>
          <a:prstGeom prst="rect">
            <a:avLst/>
          </a:prstGeom>
          <a:noFill/>
          <a:ln w="9525">
            <a:noFill/>
            <a:miter lim="800000"/>
            <a:headEnd/>
            <a:tailEnd/>
          </a:ln>
          <a:effectLst/>
        </p:spPr>
        <p:txBody>
          <a:bodyPr>
            <a:spAutoFit/>
          </a:bodyPr>
          <a:lstStyle/>
          <a:p>
            <a:r>
              <a:rPr lang="en-US" sz="2400" b="1" dirty="0" smtClean="0">
                <a:latin typeface="Arial" pitchFamily="34" charset="0"/>
                <a:cs typeface="Arial" pitchFamily="34" charset="0"/>
              </a:rPr>
              <a:t>Rất kém</a:t>
            </a:r>
          </a:p>
        </p:txBody>
      </p:sp>
      <p:sp>
        <p:nvSpPr>
          <p:cNvPr id="1634313" name="Text Box 9"/>
          <p:cNvSpPr txBox="1">
            <a:spLocks noChangeArrowheads="1"/>
          </p:cNvSpPr>
          <p:nvPr/>
        </p:nvSpPr>
        <p:spPr bwMode="auto">
          <a:xfrm>
            <a:off x="2311400" y="2286000"/>
            <a:ext cx="1568450" cy="457200"/>
          </a:xfrm>
          <a:prstGeom prst="rect">
            <a:avLst/>
          </a:prstGeom>
          <a:noFill/>
          <a:ln w="9525">
            <a:noFill/>
            <a:miter lim="800000"/>
            <a:headEnd/>
            <a:tailEnd/>
          </a:ln>
          <a:effectLst/>
        </p:spPr>
        <p:txBody>
          <a:bodyPr>
            <a:spAutoFit/>
          </a:bodyPr>
          <a:lstStyle/>
          <a:p>
            <a:pPr algn="ctr" eaLnBrk="0" fontAlgn="base" hangingPunct="0">
              <a:spcBef>
                <a:spcPct val="50000"/>
              </a:spcBef>
              <a:spcAft>
                <a:spcPct val="0"/>
              </a:spcAft>
            </a:pPr>
            <a:r>
              <a:rPr lang="en-US" sz="2400" b="1" dirty="0" smtClean="0">
                <a:solidFill>
                  <a:srgbClr val="2B166E"/>
                </a:solidFill>
                <a:latin typeface=".VnAvant" pitchFamily="34" charset="0"/>
              </a:rPr>
              <a:t> </a:t>
            </a:r>
          </a:p>
        </p:txBody>
      </p:sp>
      <p:sp>
        <p:nvSpPr>
          <p:cNvPr id="1634317" name="Text Box 13"/>
          <p:cNvSpPr txBox="1">
            <a:spLocks noChangeArrowheads="1"/>
          </p:cNvSpPr>
          <p:nvPr/>
        </p:nvSpPr>
        <p:spPr bwMode="auto">
          <a:xfrm>
            <a:off x="0" y="3352801"/>
            <a:ext cx="9906000" cy="461665"/>
          </a:xfrm>
          <a:prstGeom prst="rect">
            <a:avLst/>
          </a:prstGeom>
          <a:noFill/>
          <a:ln w="9525">
            <a:noFill/>
            <a:miter lim="800000"/>
            <a:headEnd/>
            <a:tailEnd/>
          </a:ln>
          <a:effectLst/>
        </p:spPr>
        <p:txBody>
          <a:bodyPr>
            <a:spAutoFit/>
          </a:bodyPr>
          <a:lstStyle/>
          <a:p>
            <a:r>
              <a:rPr lang="en-US" sz="2400" b="1" i="1" dirty="0" smtClean="0">
                <a:solidFill>
                  <a:srgbClr val="FF0000"/>
                </a:solidFill>
              </a:rPr>
              <a:t>Thang giá trị mô tả</a:t>
            </a:r>
          </a:p>
        </p:txBody>
      </p:sp>
      <p:sp>
        <p:nvSpPr>
          <p:cNvPr id="1634318" name="Line 14"/>
          <p:cNvSpPr>
            <a:spLocks noChangeShapeType="1"/>
          </p:cNvSpPr>
          <p:nvPr/>
        </p:nvSpPr>
        <p:spPr bwMode="auto">
          <a:xfrm>
            <a:off x="1008286" y="4648200"/>
            <a:ext cx="1568450" cy="0"/>
          </a:xfrm>
          <a:prstGeom prst="line">
            <a:avLst/>
          </a:prstGeom>
          <a:noFill/>
          <a:ln w="38100">
            <a:solidFill>
              <a:schemeClr val="tx1"/>
            </a:solidFill>
            <a:round/>
            <a:headEnd/>
            <a:tailEnd/>
          </a:ln>
          <a:effectLst/>
        </p:spPr>
        <p:txBody>
          <a:bodyPr/>
          <a:lstStyle/>
          <a:p>
            <a:pPr fontAlgn="base">
              <a:spcBef>
                <a:spcPct val="0"/>
              </a:spcBef>
              <a:spcAft>
                <a:spcPct val="0"/>
              </a:spcAft>
            </a:pPr>
            <a:endParaRPr lang="en-US" smtClean="0">
              <a:solidFill>
                <a:srgbClr val="2B166E"/>
              </a:solidFill>
              <a:latin typeface="Arial" charset="0"/>
            </a:endParaRPr>
          </a:p>
        </p:txBody>
      </p:sp>
      <p:sp>
        <p:nvSpPr>
          <p:cNvPr id="1634321" name="Line 17"/>
          <p:cNvSpPr>
            <a:spLocks noChangeShapeType="1"/>
          </p:cNvSpPr>
          <p:nvPr/>
        </p:nvSpPr>
        <p:spPr bwMode="auto">
          <a:xfrm>
            <a:off x="6411353" y="4648200"/>
            <a:ext cx="1709999" cy="0"/>
          </a:xfrm>
          <a:prstGeom prst="line">
            <a:avLst/>
          </a:prstGeom>
          <a:noFill/>
          <a:ln w="38100">
            <a:solidFill>
              <a:schemeClr val="tx1"/>
            </a:solidFill>
            <a:round/>
            <a:headEnd/>
            <a:tailEnd/>
          </a:ln>
          <a:effectLst/>
        </p:spPr>
        <p:txBody>
          <a:bodyPr/>
          <a:lstStyle/>
          <a:p>
            <a:pPr fontAlgn="base">
              <a:spcBef>
                <a:spcPct val="0"/>
              </a:spcBef>
              <a:spcAft>
                <a:spcPct val="0"/>
              </a:spcAft>
            </a:pPr>
            <a:endParaRPr lang="en-US" smtClean="0">
              <a:solidFill>
                <a:srgbClr val="2B166E"/>
              </a:solidFill>
              <a:latin typeface="Arial" charset="0"/>
            </a:endParaRPr>
          </a:p>
        </p:txBody>
      </p:sp>
      <p:sp>
        <p:nvSpPr>
          <p:cNvPr id="1634322" name="Text Box 18"/>
          <p:cNvSpPr txBox="1">
            <a:spLocks noChangeArrowheads="1"/>
          </p:cNvSpPr>
          <p:nvPr/>
        </p:nvSpPr>
        <p:spPr bwMode="auto">
          <a:xfrm>
            <a:off x="641276" y="4051920"/>
            <a:ext cx="495300" cy="457200"/>
          </a:xfrm>
          <a:prstGeom prst="rect">
            <a:avLst/>
          </a:prstGeom>
          <a:noFill/>
          <a:ln w="9525">
            <a:noFill/>
            <a:miter lim="800000"/>
            <a:headEnd/>
            <a:tailEnd/>
          </a:ln>
          <a:effectLst/>
        </p:spPr>
        <p:txBody>
          <a:bodyPr>
            <a:spAutoFit/>
          </a:bodyPr>
          <a:lstStyle/>
          <a:p>
            <a:pPr algn="ctr" eaLnBrk="0" fontAlgn="base" hangingPunct="0">
              <a:spcBef>
                <a:spcPct val="50000"/>
              </a:spcBef>
              <a:spcAft>
                <a:spcPct val="0"/>
              </a:spcAft>
            </a:pPr>
            <a:r>
              <a:rPr lang="en-US" sz="2400" b="1" dirty="0" smtClean="0">
                <a:solidFill>
                  <a:srgbClr val="2B166E"/>
                </a:solidFill>
                <a:latin typeface=".VnAvant" pitchFamily="34" charset="0"/>
              </a:rPr>
              <a:t>1</a:t>
            </a:r>
          </a:p>
        </p:txBody>
      </p:sp>
      <p:sp>
        <p:nvSpPr>
          <p:cNvPr id="1634323" name="Text Box 19"/>
          <p:cNvSpPr txBox="1">
            <a:spLocks noChangeArrowheads="1"/>
          </p:cNvSpPr>
          <p:nvPr/>
        </p:nvSpPr>
        <p:spPr bwMode="auto">
          <a:xfrm>
            <a:off x="2441476" y="4005064"/>
            <a:ext cx="495300" cy="457200"/>
          </a:xfrm>
          <a:prstGeom prst="rect">
            <a:avLst/>
          </a:prstGeom>
          <a:noFill/>
          <a:ln w="9525">
            <a:noFill/>
            <a:miter lim="800000"/>
            <a:headEnd/>
            <a:tailEnd/>
          </a:ln>
          <a:effectLst/>
        </p:spPr>
        <p:txBody>
          <a:bodyPr>
            <a:spAutoFit/>
          </a:bodyPr>
          <a:lstStyle/>
          <a:p>
            <a:pPr algn="ctr" eaLnBrk="0" fontAlgn="base" hangingPunct="0">
              <a:spcBef>
                <a:spcPct val="50000"/>
              </a:spcBef>
              <a:spcAft>
                <a:spcPct val="0"/>
              </a:spcAft>
            </a:pPr>
            <a:r>
              <a:rPr lang="en-US" sz="2400" b="1" dirty="0" smtClean="0">
                <a:solidFill>
                  <a:srgbClr val="2B166E"/>
                </a:solidFill>
                <a:latin typeface=".VnAvant" pitchFamily="34" charset="0"/>
              </a:rPr>
              <a:t>2</a:t>
            </a:r>
          </a:p>
        </p:txBody>
      </p:sp>
      <p:sp>
        <p:nvSpPr>
          <p:cNvPr id="1634324" name="Text Box 20"/>
          <p:cNvSpPr txBox="1">
            <a:spLocks noChangeArrowheads="1"/>
          </p:cNvSpPr>
          <p:nvPr/>
        </p:nvSpPr>
        <p:spPr bwMode="auto">
          <a:xfrm>
            <a:off x="4241676" y="4005064"/>
            <a:ext cx="495300" cy="457200"/>
          </a:xfrm>
          <a:prstGeom prst="rect">
            <a:avLst/>
          </a:prstGeom>
          <a:noFill/>
          <a:ln w="9525">
            <a:noFill/>
            <a:miter lim="800000"/>
            <a:headEnd/>
            <a:tailEnd/>
          </a:ln>
          <a:effectLst/>
        </p:spPr>
        <p:txBody>
          <a:bodyPr>
            <a:spAutoFit/>
          </a:bodyPr>
          <a:lstStyle/>
          <a:p>
            <a:pPr algn="ctr" eaLnBrk="0" fontAlgn="base" hangingPunct="0">
              <a:spcBef>
                <a:spcPct val="50000"/>
              </a:spcBef>
              <a:spcAft>
                <a:spcPct val="0"/>
              </a:spcAft>
            </a:pPr>
            <a:r>
              <a:rPr lang="en-US" sz="2400" b="1" dirty="0" smtClean="0">
                <a:solidFill>
                  <a:srgbClr val="2B166E"/>
                </a:solidFill>
                <a:latin typeface=".VnAvant" pitchFamily="34" charset="0"/>
              </a:rPr>
              <a:t>3</a:t>
            </a:r>
          </a:p>
        </p:txBody>
      </p:sp>
      <p:sp>
        <p:nvSpPr>
          <p:cNvPr id="1634325" name="Text Box 21"/>
          <p:cNvSpPr txBox="1">
            <a:spLocks noChangeArrowheads="1"/>
          </p:cNvSpPr>
          <p:nvPr/>
        </p:nvSpPr>
        <p:spPr bwMode="auto">
          <a:xfrm>
            <a:off x="5948784" y="4077072"/>
            <a:ext cx="660400" cy="457200"/>
          </a:xfrm>
          <a:prstGeom prst="rect">
            <a:avLst/>
          </a:prstGeom>
          <a:noFill/>
          <a:ln w="9525">
            <a:noFill/>
            <a:miter lim="800000"/>
            <a:headEnd/>
            <a:tailEnd/>
          </a:ln>
          <a:effectLst/>
        </p:spPr>
        <p:txBody>
          <a:bodyPr>
            <a:spAutoFit/>
          </a:bodyPr>
          <a:lstStyle/>
          <a:p>
            <a:pPr algn="ctr" eaLnBrk="0" fontAlgn="base" hangingPunct="0">
              <a:spcBef>
                <a:spcPct val="50000"/>
              </a:spcBef>
              <a:spcAft>
                <a:spcPct val="0"/>
              </a:spcAft>
            </a:pPr>
            <a:r>
              <a:rPr lang="en-US" sz="2400" b="1" dirty="0" smtClean="0">
                <a:solidFill>
                  <a:srgbClr val="2B166E"/>
                </a:solidFill>
                <a:latin typeface=".VnAvant" pitchFamily="34" charset="0"/>
              </a:rPr>
              <a:t>4</a:t>
            </a:r>
          </a:p>
        </p:txBody>
      </p:sp>
      <p:sp>
        <p:nvSpPr>
          <p:cNvPr id="1634326" name="Text Box 22"/>
          <p:cNvSpPr txBox="1">
            <a:spLocks noChangeArrowheads="1"/>
          </p:cNvSpPr>
          <p:nvPr/>
        </p:nvSpPr>
        <p:spPr bwMode="auto">
          <a:xfrm>
            <a:off x="7820992" y="4077072"/>
            <a:ext cx="660400" cy="457200"/>
          </a:xfrm>
          <a:prstGeom prst="rect">
            <a:avLst/>
          </a:prstGeom>
          <a:noFill/>
          <a:ln w="9525">
            <a:noFill/>
            <a:miter lim="800000"/>
            <a:headEnd/>
            <a:tailEnd/>
          </a:ln>
          <a:effectLst/>
        </p:spPr>
        <p:txBody>
          <a:bodyPr>
            <a:spAutoFit/>
          </a:bodyPr>
          <a:lstStyle/>
          <a:p>
            <a:pPr algn="ctr" eaLnBrk="0" fontAlgn="base" hangingPunct="0">
              <a:spcBef>
                <a:spcPct val="50000"/>
              </a:spcBef>
              <a:spcAft>
                <a:spcPct val="0"/>
              </a:spcAft>
            </a:pPr>
            <a:r>
              <a:rPr lang="en-US" sz="2400" b="1" dirty="0" smtClean="0">
                <a:solidFill>
                  <a:srgbClr val="2B166E"/>
                </a:solidFill>
                <a:latin typeface=".VnAvant" pitchFamily="34" charset="0"/>
              </a:rPr>
              <a:t>5</a:t>
            </a:r>
          </a:p>
        </p:txBody>
      </p:sp>
      <p:sp>
        <p:nvSpPr>
          <p:cNvPr id="26" name="Text Box 8"/>
          <p:cNvSpPr txBox="1">
            <a:spLocks noChangeArrowheads="1"/>
          </p:cNvSpPr>
          <p:nvPr/>
        </p:nvSpPr>
        <p:spPr bwMode="auto">
          <a:xfrm>
            <a:off x="1981200" y="2286001"/>
            <a:ext cx="1981200" cy="461665"/>
          </a:xfrm>
          <a:prstGeom prst="rect">
            <a:avLst/>
          </a:prstGeom>
          <a:noFill/>
          <a:ln w="9525">
            <a:noFill/>
            <a:miter lim="800000"/>
            <a:headEnd/>
            <a:tailEnd/>
          </a:ln>
          <a:effectLst/>
        </p:spPr>
        <p:txBody>
          <a:bodyPr>
            <a:spAutoFit/>
          </a:bodyPr>
          <a:lstStyle/>
          <a:p>
            <a:r>
              <a:rPr lang="en-US" sz="2400" b="1" dirty="0" smtClean="0">
                <a:latin typeface="Arial" pitchFamily="34" charset="0"/>
                <a:cs typeface="Arial" pitchFamily="34" charset="0"/>
              </a:rPr>
              <a:t>Kém</a:t>
            </a:r>
          </a:p>
        </p:txBody>
      </p:sp>
      <p:sp>
        <p:nvSpPr>
          <p:cNvPr id="27" name="Text Box 8"/>
          <p:cNvSpPr txBox="1">
            <a:spLocks noChangeArrowheads="1"/>
          </p:cNvSpPr>
          <p:nvPr/>
        </p:nvSpPr>
        <p:spPr bwMode="auto">
          <a:xfrm>
            <a:off x="3632200" y="2286001"/>
            <a:ext cx="1981200" cy="461665"/>
          </a:xfrm>
          <a:prstGeom prst="rect">
            <a:avLst/>
          </a:prstGeom>
          <a:noFill/>
          <a:ln w="9525">
            <a:noFill/>
            <a:miter lim="800000"/>
            <a:headEnd/>
            <a:tailEnd/>
          </a:ln>
          <a:effectLst/>
        </p:spPr>
        <p:txBody>
          <a:bodyPr>
            <a:spAutoFit/>
          </a:bodyPr>
          <a:lstStyle/>
          <a:p>
            <a:r>
              <a:rPr lang="en-US" sz="2400" b="1" dirty="0" smtClean="0">
                <a:latin typeface="Arial" pitchFamily="34" charset="0"/>
                <a:cs typeface="Arial" pitchFamily="34" charset="0"/>
              </a:rPr>
              <a:t>Đạt</a:t>
            </a:r>
          </a:p>
        </p:txBody>
      </p:sp>
      <p:sp>
        <p:nvSpPr>
          <p:cNvPr id="28" name="Text Box 8"/>
          <p:cNvSpPr txBox="1">
            <a:spLocks noChangeArrowheads="1"/>
          </p:cNvSpPr>
          <p:nvPr/>
        </p:nvSpPr>
        <p:spPr bwMode="auto">
          <a:xfrm>
            <a:off x="5283200" y="2281536"/>
            <a:ext cx="1981200" cy="461665"/>
          </a:xfrm>
          <a:prstGeom prst="rect">
            <a:avLst/>
          </a:prstGeom>
          <a:noFill/>
          <a:ln w="9525">
            <a:noFill/>
            <a:miter lim="800000"/>
            <a:headEnd/>
            <a:tailEnd/>
          </a:ln>
          <a:effectLst/>
        </p:spPr>
        <p:txBody>
          <a:bodyPr>
            <a:spAutoFit/>
          </a:bodyPr>
          <a:lstStyle/>
          <a:p>
            <a:r>
              <a:rPr lang="en-US" sz="2400" b="1" dirty="0" smtClean="0">
                <a:latin typeface="Arial" pitchFamily="34" charset="0"/>
                <a:cs typeface="Arial" pitchFamily="34" charset="0"/>
              </a:rPr>
              <a:t>Tốt</a:t>
            </a:r>
          </a:p>
        </p:txBody>
      </p:sp>
      <p:sp>
        <p:nvSpPr>
          <p:cNvPr id="29" name="Text Box 8"/>
          <p:cNvSpPr txBox="1">
            <a:spLocks noChangeArrowheads="1"/>
          </p:cNvSpPr>
          <p:nvPr/>
        </p:nvSpPr>
        <p:spPr bwMode="auto">
          <a:xfrm>
            <a:off x="7099300" y="2331232"/>
            <a:ext cx="1981200" cy="461665"/>
          </a:xfrm>
          <a:prstGeom prst="rect">
            <a:avLst/>
          </a:prstGeom>
          <a:noFill/>
          <a:ln w="9525">
            <a:noFill/>
            <a:miter lim="800000"/>
            <a:headEnd/>
            <a:tailEnd/>
          </a:ln>
          <a:effectLst/>
        </p:spPr>
        <p:txBody>
          <a:bodyPr>
            <a:spAutoFit/>
          </a:bodyPr>
          <a:lstStyle/>
          <a:p>
            <a:r>
              <a:rPr lang="en-US" sz="2400" b="1" dirty="0" smtClean="0">
                <a:latin typeface="Arial" pitchFamily="34" charset="0"/>
                <a:cs typeface="Arial" pitchFamily="34" charset="0"/>
              </a:rPr>
              <a:t>Xuất sắc</a:t>
            </a:r>
          </a:p>
        </p:txBody>
      </p:sp>
      <p:sp>
        <p:nvSpPr>
          <p:cNvPr id="3" name="TextBox 2"/>
          <p:cNvSpPr txBox="1"/>
          <p:nvPr/>
        </p:nvSpPr>
        <p:spPr>
          <a:xfrm>
            <a:off x="495300" y="1867990"/>
            <a:ext cx="330200" cy="507832"/>
          </a:xfrm>
          <a:prstGeom prst="rect">
            <a:avLst/>
          </a:prstGeom>
          <a:noFill/>
        </p:spPr>
        <p:txBody>
          <a:bodyPr wrap="square" rtlCol="0">
            <a:spAutoFit/>
          </a:bodyPr>
          <a:lstStyle/>
          <a:p>
            <a:r>
              <a:rPr lang="en-US" sz="2400" dirty="0"/>
              <a:t>*</a:t>
            </a:r>
          </a:p>
        </p:txBody>
      </p:sp>
      <p:sp>
        <p:nvSpPr>
          <p:cNvPr id="31" name="TextBox 30"/>
          <p:cNvSpPr txBox="1"/>
          <p:nvPr/>
        </p:nvSpPr>
        <p:spPr>
          <a:xfrm>
            <a:off x="2030512" y="1870582"/>
            <a:ext cx="330200" cy="558615"/>
          </a:xfrm>
          <a:prstGeom prst="rect">
            <a:avLst/>
          </a:prstGeom>
          <a:noFill/>
        </p:spPr>
        <p:txBody>
          <a:bodyPr wrap="square" rtlCol="0">
            <a:spAutoFit/>
          </a:bodyPr>
          <a:lstStyle/>
          <a:p>
            <a:r>
              <a:rPr lang="en-US" sz="2400" dirty="0"/>
              <a:t>*</a:t>
            </a:r>
          </a:p>
        </p:txBody>
      </p:sp>
      <p:sp>
        <p:nvSpPr>
          <p:cNvPr id="32" name="TextBox 31"/>
          <p:cNvSpPr txBox="1"/>
          <p:nvPr/>
        </p:nvSpPr>
        <p:spPr>
          <a:xfrm>
            <a:off x="3714750" y="1869567"/>
            <a:ext cx="330200" cy="461665"/>
          </a:xfrm>
          <a:prstGeom prst="rect">
            <a:avLst/>
          </a:prstGeom>
          <a:noFill/>
        </p:spPr>
        <p:txBody>
          <a:bodyPr wrap="square" rtlCol="0">
            <a:spAutoFit/>
          </a:bodyPr>
          <a:lstStyle/>
          <a:p>
            <a:r>
              <a:rPr lang="en-US" sz="2400" dirty="0"/>
              <a:t>*</a:t>
            </a:r>
          </a:p>
        </p:txBody>
      </p:sp>
      <p:sp>
        <p:nvSpPr>
          <p:cNvPr id="33" name="TextBox 32"/>
          <p:cNvSpPr txBox="1"/>
          <p:nvPr/>
        </p:nvSpPr>
        <p:spPr>
          <a:xfrm>
            <a:off x="5479334" y="1867990"/>
            <a:ext cx="330200" cy="461665"/>
          </a:xfrm>
          <a:prstGeom prst="rect">
            <a:avLst/>
          </a:prstGeom>
          <a:noFill/>
        </p:spPr>
        <p:txBody>
          <a:bodyPr wrap="square" rtlCol="0">
            <a:spAutoFit/>
          </a:bodyPr>
          <a:lstStyle/>
          <a:p>
            <a:r>
              <a:rPr lang="en-US" sz="2400" dirty="0"/>
              <a:t>*</a:t>
            </a:r>
          </a:p>
        </p:txBody>
      </p:sp>
      <p:sp>
        <p:nvSpPr>
          <p:cNvPr id="34" name="TextBox 33"/>
          <p:cNvSpPr txBox="1"/>
          <p:nvPr/>
        </p:nvSpPr>
        <p:spPr>
          <a:xfrm>
            <a:off x="7078818" y="1845613"/>
            <a:ext cx="330200" cy="461665"/>
          </a:xfrm>
          <a:prstGeom prst="rect">
            <a:avLst/>
          </a:prstGeom>
          <a:noFill/>
        </p:spPr>
        <p:txBody>
          <a:bodyPr wrap="square" rtlCol="0">
            <a:spAutoFit/>
          </a:bodyPr>
          <a:lstStyle/>
          <a:p>
            <a:r>
              <a:rPr lang="en-US" sz="2400" dirty="0"/>
              <a:t>*</a:t>
            </a:r>
          </a:p>
        </p:txBody>
      </p:sp>
      <p:grpSp>
        <p:nvGrpSpPr>
          <p:cNvPr id="11" name="Group 10"/>
          <p:cNvGrpSpPr/>
          <p:nvPr/>
        </p:nvGrpSpPr>
        <p:grpSpPr>
          <a:xfrm>
            <a:off x="200472" y="4948688"/>
            <a:ext cx="2045781" cy="1504648"/>
            <a:chOff x="200472" y="4948688"/>
            <a:chExt cx="2045781" cy="1504648"/>
          </a:xfrm>
        </p:grpSpPr>
        <p:sp>
          <p:nvSpPr>
            <p:cNvPr id="8" name="Rectangle 7"/>
            <p:cNvSpPr/>
            <p:nvPr/>
          </p:nvSpPr>
          <p:spPr>
            <a:xfrm>
              <a:off x="200472" y="4948688"/>
              <a:ext cx="1691099" cy="1504648"/>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sp>
          <p:nvSpPr>
            <p:cNvPr id="4" name="Rectangle 3"/>
            <p:cNvSpPr/>
            <p:nvPr/>
          </p:nvSpPr>
          <p:spPr>
            <a:xfrm>
              <a:off x="200472" y="5024735"/>
              <a:ext cx="2045781" cy="1323439"/>
            </a:xfrm>
            <a:prstGeom prst="rect">
              <a:avLst/>
            </a:prstGeom>
          </p:spPr>
          <p:txBody>
            <a:bodyPr wrap="square">
              <a:spAutoFit/>
            </a:bodyPr>
            <a:lstStyle/>
            <a:p>
              <a:r>
                <a:rPr lang="en-US" sz="2000" dirty="0" err="1">
                  <a:latin typeface="Arial" pitchFamily="34" charset="0"/>
                  <a:cs typeface="Arial" pitchFamily="34" charset="0"/>
                </a:rPr>
                <a:t>Cắt</a:t>
              </a:r>
              <a:r>
                <a:rPr lang="en-US" sz="2000" dirty="0">
                  <a:latin typeface="Arial" pitchFamily="34" charset="0"/>
                  <a:cs typeface="Arial" pitchFamily="34" charset="0"/>
                </a:rPr>
                <a:t> </a:t>
              </a:r>
              <a:r>
                <a:rPr lang="en-US" sz="2000" dirty="0" err="1">
                  <a:latin typeface="Arial" pitchFamily="34" charset="0"/>
                  <a:cs typeface="Arial" pitchFamily="34" charset="0"/>
                </a:rPr>
                <a:t>viền</a:t>
              </a:r>
              <a:r>
                <a:rPr lang="en-US" sz="2000" dirty="0">
                  <a:latin typeface="Arial" pitchFamily="34" charset="0"/>
                  <a:cs typeface="Arial" pitchFamily="34" charset="0"/>
                </a:rPr>
                <a:t> </a:t>
              </a:r>
              <a:r>
                <a:rPr lang="en-US" sz="2000" dirty="0" err="1">
                  <a:latin typeface="Arial" pitchFamily="34" charset="0"/>
                  <a:cs typeface="Arial" pitchFamily="34" charset="0"/>
                </a:rPr>
                <a:t>rách</a:t>
              </a:r>
              <a:r>
                <a:rPr lang="en-US" sz="2000" dirty="0">
                  <a:latin typeface="Arial" pitchFamily="34" charset="0"/>
                  <a:cs typeface="Arial" pitchFamily="34" charset="0"/>
                </a:rPr>
                <a:t>, </a:t>
              </a:r>
              <a:r>
                <a:rPr lang="en-US" sz="2000" dirty="0" err="1">
                  <a:latin typeface="Arial" pitchFamily="34" charset="0"/>
                  <a:cs typeface="Arial" pitchFamily="34" charset="0"/>
                </a:rPr>
                <a:t>không</a:t>
              </a:r>
              <a:r>
                <a:rPr lang="en-US" sz="2000" dirty="0">
                  <a:latin typeface="Arial" pitchFamily="34" charset="0"/>
                  <a:cs typeface="Arial" pitchFamily="34" charset="0"/>
                </a:rPr>
                <a:t> </a:t>
              </a:r>
              <a:r>
                <a:rPr lang="en-US" sz="2000" dirty="0" err="1">
                  <a:latin typeface="Arial" pitchFamily="34" charset="0"/>
                  <a:cs typeface="Arial" pitchFamily="34" charset="0"/>
                </a:rPr>
                <a:t>thẳng</a:t>
              </a:r>
              <a:r>
                <a:rPr lang="en-US" sz="2000" dirty="0">
                  <a:latin typeface="Arial" pitchFamily="34" charset="0"/>
                  <a:cs typeface="Arial" pitchFamily="34" charset="0"/>
                </a:rPr>
                <a:t>, </a:t>
              </a:r>
              <a:r>
                <a:rPr lang="en-US" sz="2000" dirty="0" err="1">
                  <a:latin typeface="Arial" pitchFamily="34" charset="0"/>
                  <a:cs typeface="Arial" pitchFamily="34" charset="0"/>
                </a:rPr>
                <a:t>không</a:t>
              </a:r>
              <a:r>
                <a:rPr lang="en-US" sz="2000" dirty="0">
                  <a:latin typeface="Arial" pitchFamily="34" charset="0"/>
                  <a:cs typeface="Arial" pitchFamily="34" charset="0"/>
                </a:rPr>
                <a:t> </a:t>
              </a:r>
              <a:r>
                <a:rPr lang="en-US" sz="2000" dirty="0" err="1">
                  <a:latin typeface="Arial" pitchFamily="34" charset="0"/>
                  <a:cs typeface="Arial" pitchFamily="34" charset="0"/>
                </a:rPr>
                <a:t>phẳng</a:t>
              </a:r>
              <a:r>
                <a:rPr lang="en-US" sz="2000" dirty="0">
                  <a:latin typeface="Arial" pitchFamily="34" charset="0"/>
                  <a:cs typeface="Arial" pitchFamily="34" charset="0"/>
                </a:rPr>
                <a:t>, </a:t>
              </a:r>
              <a:r>
                <a:rPr lang="en-US" sz="2000" dirty="0" err="1">
                  <a:latin typeface="Arial" pitchFamily="34" charset="0"/>
                  <a:cs typeface="Arial" pitchFamily="34" charset="0"/>
                </a:rPr>
                <a:t>lệch</a:t>
              </a:r>
              <a:r>
                <a:rPr lang="en-US" sz="2000" dirty="0">
                  <a:latin typeface="Arial" pitchFamily="34" charset="0"/>
                  <a:cs typeface="Arial" pitchFamily="34" charset="0"/>
                </a:rPr>
                <a:t> </a:t>
              </a:r>
              <a:r>
                <a:rPr lang="en-US" sz="2000" dirty="0" err="1">
                  <a:latin typeface="Arial" pitchFamily="34" charset="0"/>
                  <a:cs typeface="Arial" pitchFamily="34" charset="0"/>
                </a:rPr>
                <a:t>nống</a:t>
              </a:r>
              <a:r>
                <a:rPr lang="en-US" sz="2000" dirty="0">
                  <a:latin typeface="Arial" pitchFamily="34" charset="0"/>
                  <a:cs typeface="Arial" pitchFamily="34" charset="0"/>
                </a:rPr>
                <a:t> </a:t>
              </a:r>
              <a:r>
                <a:rPr lang="en-US" sz="2000" dirty="0" err="1">
                  <a:latin typeface="Arial" pitchFamily="34" charset="0"/>
                  <a:cs typeface="Arial" pitchFamily="34" charset="0"/>
                </a:rPr>
                <a:t>vải</a:t>
              </a:r>
              <a:endParaRPr lang="en-US" sz="2000" dirty="0">
                <a:latin typeface="Arial" pitchFamily="34" charset="0"/>
                <a:cs typeface="Arial" pitchFamily="34" charset="0"/>
              </a:endParaRPr>
            </a:p>
          </p:txBody>
        </p:sp>
      </p:grpSp>
      <p:sp>
        <p:nvSpPr>
          <p:cNvPr id="36" name="TextBox 35"/>
          <p:cNvSpPr txBox="1"/>
          <p:nvPr/>
        </p:nvSpPr>
        <p:spPr>
          <a:xfrm>
            <a:off x="775586" y="4387481"/>
            <a:ext cx="330200" cy="507832"/>
          </a:xfrm>
          <a:prstGeom prst="rect">
            <a:avLst/>
          </a:prstGeom>
          <a:noFill/>
        </p:spPr>
        <p:txBody>
          <a:bodyPr wrap="square" rtlCol="0">
            <a:spAutoFit/>
          </a:bodyPr>
          <a:lstStyle/>
          <a:p>
            <a:r>
              <a:rPr lang="en-US" sz="2400" dirty="0"/>
              <a:t>*</a:t>
            </a:r>
          </a:p>
        </p:txBody>
      </p:sp>
      <p:sp>
        <p:nvSpPr>
          <p:cNvPr id="37" name="TextBox 36"/>
          <p:cNvSpPr txBox="1"/>
          <p:nvPr/>
        </p:nvSpPr>
        <p:spPr>
          <a:xfrm>
            <a:off x="2534568" y="4390073"/>
            <a:ext cx="330200" cy="558615"/>
          </a:xfrm>
          <a:prstGeom prst="rect">
            <a:avLst/>
          </a:prstGeom>
          <a:noFill/>
        </p:spPr>
        <p:txBody>
          <a:bodyPr wrap="square" rtlCol="0">
            <a:spAutoFit/>
          </a:bodyPr>
          <a:lstStyle/>
          <a:p>
            <a:r>
              <a:rPr lang="en-US" sz="2400" dirty="0"/>
              <a:t>*</a:t>
            </a:r>
          </a:p>
        </p:txBody>
      </p:sp>
      <p:sp>
        <p:nvSpPr>
          <p:cNvPr id="38" name="TextBox 37"/>
          <p:cNvSpPr txBox="1"/>
          <p:nvPr/>
        </p:nvSpPr>
        <p:spPr>
          <a:xfrm>
            <a:off x="4334768" y="4389058"/>
            <a:ext cx="330200" cy="461665"/>
          </a:xfrm>
          <a:prstGeom prst="rect">
            <a:avLst/>
          </a:prstGeom>
          <a:noFill/>
        </p:spPr>
        <p:txBody>
          <a:bodyPr wrap="square" rtlCol="0">
            <a:spAutoFit/>
          </a:bodyPr>
          <a:lstStyle/>
          <a:p>
            <a:r>
              <a:rPr lang="en-US" sz="2400" dirty="0"/>
              <a:t>*</a:t>
            </a:r>
          </a:p>
        </p:txBody>
      </p:sp>
      <p:sp>
        <p:nvSpPr>
          <p:cNvPr id="39" name="TextBox 38"/>
          <p:cNvSpPr txBox="1"/>
          <p:nvPr/>
        </p:nvSpPr>
        <p:spPr>
          <a:xfrm>
            <a:off x="6134968" y="4387481"/>
            <a:ext cx="330200" cy="461665"/>
          </a:xfrm>
          <a:prstGeom prst="rect">
            <a:avLst/>
          </a:prstGeom>
          <a:noFill/>
        </p:spPr>
        <p:txBody>
          <a:bodyPr wrap="square" rtlCol="0">
            <a:spAutoFit/>
          </a:bodyPr>
          <a:lstStyle/>
          <a:p>
            <a:r>
              <a:rPr lang="en-US" sz="2400" dirty="0"/>
              <a:t>*</a:t>
            </a:r>
          </a:p>
        </p:txBody>
      </p:sp>
      <p:sp>
        <p:nvSpPr>
          <p:cNvPr id="40" name="TextBox 39"/>
          <p:cNvSpPr txBox="1"/>
          <p:nvPr/>
        </p:nvSpPr>
        <p:spPr>
          <a:xfrm>
            <a:off x="8007176" y="4365104"/>
            <a:ext cx="330200" cy="461665"/>
          </a:xfrm>
          <a:prstGeom prst="rect">
            <a:avLst/>
          </a:prstGeom>
          <a:noFill/>
        </p:spPr>
        <p:txBody>
          <a:bodyPr wrap="square" rtlCol="0">
            <a:spAutoFit/>
          </a:bodyPr>
          <a:lstStyle/>
          <a:p>
            <a:r>
              <a:rPr lang="en-US" sz="2400" dirty="0"/>
              <a:t>*</a:t>
            </a:r>
          </a:p>
        </p:txBody>
      </p:sp>
      <p:sp>
        <p:nvSpPr>
          <p:cNvPr id="1634319" name="Line 15"/>
          <p:cNvSpPr>
            <a:spLocks noChangeShapeType="1"/>
          </p:cNvSpPr>
          <p:nvPr/>
        </p:nvSpPr>
        <p:spPr bwMode="auto">
          <a:xfrm>
            <a:off x="2891036" y="4648200"/>
            <a:ext cx="1485900" cy="0"/>
          </a:xfrm>
          <a:prstGeom prst="line">
            <a:avLst/>
          </a:prstGeom>
          <a:noFill/>
          <a:ln w="38100">
            <a:solidFill>
              <a:schemeClr val="tx1"/>
            </a:solidFill>
            <a:round/>
            <a:headEnd/>
            <a:tailEnd/>
          </a:ln>
          <a:effectLst/>
        </p:spPr>
        <p:txBody>
          <a:bodyPr/>
          <a:lstStyle/>
          <a:p>
            <a:pPr fontAlgn="base">
              <a:spcBef>
                <a:spcPct val="0"/>
              </a:spcBef>
              <a:spcAft>
                <a:spcPct val="0"/>
              </a:spcAft>
            </a:pPr>
            <a:endParaRPr lang="en-US" smtClean="0">
              <a:solidFill>
                <a:srgbClr val="2B166E"/>
              </a:solidFill>
              <a:latin typeface="Arial" charset="0"/>
            </a:endParaRPr>
          </a:p>
        </p:txBody>
      </p:sp>
      <p:grpSp>
        <p:nvGrpSpPr>
          <p:cNvPr id="14" name="Group 13"/>
          <p:cNvGrpSpPr/>
          <p:nvPr/>
        </p:nvGrpSpPr>
        <p:grpSpPr>
          <a:xfrm>
            <a:off x="2919090" y="4928467"/>
            <a:ext cx="2530193" cy="1452861"/>
            <a:chOff x="2919090" y="4928467"/>
            <a:chExt cx="2530193" cy="1452861"/>
          </a:xfrm>
        </p:grpSpPr>
        <p:sp>
          <p:nvSpPr>
            <p:cNvPr id="9" name="Rectangle 8"/>
            <p:cNvSpPr/>
            <p:nvPr/>
          </p:nvSpPr>
          <p:spPr>
            <a:xfrm>
              <a:off x="2919090" y="4928467"/>
              <a:ext cx="2393950" cy="1452861"/>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sp>
          <p:nvSpPr>
            <p:cNvPr id="5" name="Rectangle 4"/>
            <p:cNvSpPr/>
            <p:nvPr/>
          </p:nvSpPr>
          <p:spPr>
            <a:xfrm>
              <a:off x="3054350" y="4948688"/>
              <a:ext cx="2394933" cy="1323439"/>
            </a:xfrm>
            <a:prstGeom prst="rect">
              <a:avLst/>
            </a:prstGeom>
          </p:spPr>
          <p:txBody>
            <a:bodyPr wrap="square">
              <a:spAutoFit/>
            </a:bodyPr>
            <a:lstStyle/>
            <a:p>
              <a:r>
                <a:rPr lang="de-DE" sz="2000" dirty="0">
                  <a:latin typeface="Arial" pitchFamily="34" charset="0"/>
                  <a:cs typeface="Arial" pitchFamily="34" charset="0"/>
                </a:rPr>
                <a:t>Cắt viền đúng nống, thẳng, phẳng nhưng bị vài chỗ mấp, tụng nhẹ</a:t>
              </a:r>
              <a:endParaRPr lang="en-US" sz="2000" dirty="0">
                <a:latin typeface="Arial" pitchFamily="34" charset="0"/>
                <a:cs typeface="Arial" pitchFamily="34" charset="0"/>
              </a:endParaRPr>
            </a:p>
          </p:txBody>
        </p:sp>
      </p:grpSp>
      <p:grpSp>
        <p:nvGrpSpPr>
          <p:cNvPr id="13" name="Group 12"/>
          <p:cNvGrpSpPr/>
          <p:nvPr/>
        </p:nvGrpSpPr>
        <p:grpSpPr>
          <a:xfrm>
            <a:off x="6411353" y="4941168"/>
            <a:ext cx="2358071" cy="1631216"/>
            <a:chOff x="6411353" y="4941168"/>
            <a:chExt cx="2358071" cy="1631216"/>
          </a:xfrm>
        </p:grpSpPr>
        <p:sp>
          <p:nvSpPr>
            <p:cNvPr id="10" name="Rectangle 9"/>
            <p:cNvSpPr/>
            <p:nvPr/>
          </p:nvSpPr>
          <p:spPr>
            <a:xfrm>
              <a:off x="6411353" y="4941168"/>
              <a:ext cx="2023786" cy="1631216"/>
            </a:xfrm>
            <a:prstGeom prst="rect">
              <a:avLst/>
            </a:prstGeom>
          </p:spPr>
          <p:style>
            <a:lnRef idx="2">
              <a:schemeClr val="accent5"/>
            </a:lnRef>
            <a:fillRef idx="1">
              <a:schemeClr val="lt1"/>
            </a:fillRef>
            <a:effectRef idx="0">
              <a:schemeClr val="accent5"/>
            </a:effectRef>
            <a:fontRef idx="minor">
              <a:schemeClr val="dk1"/>
            </a:fontRef>
          </p:style>
          <p:txBody>
            <a:bodyPr rtlCol="0" anchor="ctr"/>
            <a:lstStyle/>
            <a:p>
              <a:pPr algn="ctr"/>
              <a:endParaRPr lang="en-US"/>
            </a:p>
          </p:txBody>
        </p:sp>
        <p:sp>
          <p:nvSpPr>
            <p:cNvPr id="6" name="Rectangle 5"/>
            <p:cNvSpPr/>
            <p:nvPr/>
          </p:nvSpPr>
          <p:spPr>
            <a:xfrm>
              <a:off x="6458024" y="4941168"/>
              <a:ext cx="2311400" cy="1631216"/>
            </a:xfrm>
            <a:prstGeom prst="rect">
              <a:avLst/>
            </a:prstGeom>
          </p:spPr>
          <p:txBody>
            <a:bodyPr wrap="square">
              <a:spAutoFit/>
            </a:bodyPr>
            <a:lstStyle/>
            <a:p>
              <a:r>
                <a:rPr lang="en-US" sz="2000" dirty="0" err="1">
                  <a:latin typeface="Arial" pitchFamily="34" charset="0"/>
                  <a:cs typeface="Arial" pitchFamily="34" charset="0"/>
                </a:rPr>
                <a:t>Cắt</a:t>
              </a:r>
              <a:r>
                <a:rPr lang="en-US" sz="2000" dirty="0">
                  <a:latin typeface="Arial" pitchFamily="34" charset="0"/>
                  <a:cs typeface="Arial" pitchFamily="34" charset="0"/>
                </a:rPr>
                <a:t> </a:t>
              </a:r>
              <a:r>
                <a:rPr lang="en-US" sz="2000" dirty="0" err="1">
                  <a:latin typeface="Arial" pitchFamily="34" charset="0"/>
                  <a:cs typeface="Arial" pitchFamily="34" charset="0"/>
                </a:rPr>
                <a:t>viền</a:t>
              </a:r>
              <a:r>
                <a:rPr lang="en-US" sz="2000" dirty="0">
                  <a:latin typeface="Arial" pitchFamily="34" charset="0"/>
                  <a:cs typeface="Arial" pitchFamily="34" charset="0"/>
                </a:rPr>
                <a:t> </a:t>
              </a:r>
              <a:r>
                <a:rPr lang="en-US" sz="2000" dirty="0" err="1">
                  <a:latin typeface="Arial" pitchFamily="34" charset="0"/>
                  <a:cs typeface="Arial" pitchFamily="34" charset="0"/>
                </a:rPr>
                <a:t>mượt</a:t>
              </a:r>
              <a:r>
                <a:rPr lang="en-US" sz="2000" dirty="0">
                  <a:latin typeface="Arial" pitchFamily="34" charset="0"/>
                  <a:cs typeface="Arial" pitchFamily="34" charset="0"/>
                </a:rPr>
                <a:t>, </a:t>
              </a:r>
              <a:r>
                <a:rPr lang="en-US" sz="2000" dirty="0" err="1">
                  <a:latin typeface="Arial" pitchFamily="34" charset="0"/>
                  <a:cs typeface="Arial" pitchFamily="34" charset="0"/>
                </a:rPr>
                <a:t>thẳng</a:t>
              </a:r>
              <a:r>
                <a:rPr lang="en-US" sz="2000" dirty="0">
                  <a:latin typeface="Arial" pitchFamily="34" charset="0"/>
                  <a:cs typeface="Arial" pitchFamily="34" charset="0"/>
                </a:rPr>
                <a:t>, </a:t>
              </a:r>
              <a:r>
                <a:rPr lang="en-US" sz="2000" dirty="0" err="1">
                  <a:latin typeface="Arial" pitchFamily="34" charset="0"/>
                  <a:cs typeface="Arial" pitchFamily="34" charset="0"/>
                </a:rPr>
                <a:t>phẳng</a:t>
              </a:r>
              <a:r>
                <a:rPr lang="en-US" sz="2000" dirty="0">
                  <a:latin typeface="Arial" pitchFamily="34" charset="0"/>
                  <a:cs typeface="Arial" pitchFamily="34" charset="0"/>
                </a:rPr>
                <a:t>, </a:t>
              </a:r>
              <a:r>
                <a:rPr lang="en-US" sz="2000" dirty="0" err="1">
                  <a:latin typeface="Arial" pitchFamily="34" charset="0"/>
                  <a:cs typeface="Arial" pitchFamily="34" charset="0"/>
                </a:rPr>
                <a:t>không</a:t>
              </a:r>
              <a:r>
                <a:rPr lang="en-US" sz="2000" dirty="0">
                  <a:latin typeface="Arial" pitchFamily="34" charset="0"/>
                  <a:cs typeface="Arial" pitchFamily="34" charset="0"/>
                </a:rPr>
                <a:t> </a:t>
              </a:r>
              <a:r>
                <a:rPr lang="en-US" sz="2000" dirty="0" err="1">
                  <a:latin typeface="Arial" pitchFamily="34" charset="0"/>
                  <a:cs typeface="Arial" pitchFamily="34" charset="0"/>
                </a:rPr>
                <a:t>rách</a:t>
              </a:r>
              <a:r>
                <a:rPr lang="en-US" sz="2000" dirty="0">
                  <a:latin typeface="Arial" pitchFamily="34" charset="0"/>
                  <a:cs typeface="Arial" pitchFamily="34" charset="0"/>
                </a:rPr>
                <a:t> </a:t>
              </a:r>
              <a:r>
                <a:rPr lang="en-US" sz="2000" dirty="0" err="1">
                  <a:latin typeface="Arial" pitchFamily="34" charset="0"/>
                  <a:cs typeface="Arial" pitchFamily="34" charset="0"/>
                </a:rPr>
                <a:t>viền</a:t>
              </a:r>
              <a:r>
                <a:rPr lang="en-US" sz="2000" dirty="0">
                  <a:latin typeface="Arial" pitchFamily="34" charset="0"/>
                  <a:cs typeface="Arial" pitchFamily="34" charset="0"/>
                </a:rPr>
                <a:t>, </a:t>
              </a:r>
              <a:r>
                <a:rPr lang="en-US" sz="2000" dirty="0" err="1">
                  <a:latin typeface="Arial" pitchFamily="34" charset="0"/>
                  <a:cs typeface="Arial" pitchFamily="34" charset="0"/>
                </a:rPr>
                <a:t>không</a:t>
              </a:r>
              <a:r>
                <a:rPr lang="en-US" sz="2000" dirty="0">
                  <a:latin typeface="Arial" pitchFamily="34" charset="0"/>
                  <a:cs typeface="Arial" pitchFamily="34" charset="0"/>
                </a:rPr>
                <a:t> </a:t>
              </a:r>
              <a:r>
                <a:rPr lang="en-US" sz="2000" dirty="0" err="1">
                  <a:latin typeface="Arial" pitchFamily="34" charset="0"/>
                  <a:cs typeface="Arial" pitchFamily="34" charset="0"/>
                </a:rPr>
                <a:t>lệch</a:t>
              </a:r>
              <a:r>
                <a:rPr lang="en-US" sz="2000" dirty="0">
                  <a:latin typeface="Arial" pitchFamily="34" charset="0"/>
                  <a:cs typeface="Arial" pitchFamily="34" charset="0"/>
                </a:rPr>
                <a:t> </a:t>
              </a:r>
              <a:r>
                <a:rPr lang="en-US" sz="2000" dirty="0" err="1">
                  <a:latin typeface="Arial" pitchFamily="34" charset="0"/>
                  <a:cs typeface="Arial" pitchFamily="34" charset="0"/>
                </a:rPr>
                <a:t>nống</a:t>
              </a:r>
              <a:r>
                <a:rPr lang="en-US" sz="2000" dirty="0">
                  <a:latin typeface="Arial" pitchFamily="34" charset="0"/>
                  <a:cs typeface="Arial" pitchFamily="34" charset="0"/>
                </a:rPr>
                <a:t> </a:t>
              </a:r>
              <a:r>
                <a:rPr lang="en-US" sz="2000" dirty="0" err="1">
                  <a:latin typeface="Arial" pitchFamily="34" charset="0"/>
                  <a:cs typeface="Arial" pitchFamily="34" charset="0"/>
                </a:rPr>
                <a:t>vải</a:t>
              </a:r>
              <a:endParaRPr lang="en-US" sz="2000" dirty="0">
                <a:latin typeface="Arial" pitchFamily="34" charset="0"/>
                <a:cs typeface="Arial" pitchFamily="34" charset="0"/>
              </a:endParaRPr>
            </a:p>
          </p:txBody>
        </p:sp>
      </p:grpSp>
      <p:sp>
        <p:nvSpPr>
          <p:cNvPr id="47" name="Line 17"/>
          <p:cNvSpPr>
            <a:spLocks noChangeShapeType="1"/>
          </p:cNvSpPr>
          <p:nvPr/>
        </p:nvSpPr>
        <p:spPr bwMode="auto">
          <a:xfrm>
            <a:off x="4539145" y="4646052"/>
            <a:ext cx="1709999" cy="0"/>
          </a:xfrm>
          <a:prstGeom prst="line">
            <a:avLst/>
          </a:prstGeom>
          <a:noFill/>
          <a:ln w="38100">
            <a:solidFill>
              <a:schemeClr val="tx1"/>
            </a:solidFill>
            <a:round/>
            <a:headEnd/>
            <a:tailEnd/>
          </a:ln>
          <a:effectLst/>
        </p:spPr>
        <p:txBody>
          <a:bodyPr/>
          <a:lstStyle/>
          <a:p>
            <a:pPr fontAlgn="base">
              <a:spcBef>
                <a:spcPct val="0"/>
              </a:spcBef>
              <a:spcAft>
                <a:spcPct val="0"/>
              </a:spcAft>
            </a:pPr>
            <a:endParaRPr lang="en-US" smtClean="0">
              <a:solidFill>
                <a:srgbClr val="2B166E"/>
              </a:solidFill>
              <a:latin typeface="Arial" charset="0"/>
            </a:endParaRPr>
          </a:p>
        </p:txBody>
      </p:sp>
      <p:sp>
        <p:nvSpPr>
          <p:cNvPr id="48" name="Rectangle 47"/>
          <p:cNvSpPr/>
          <p:nvPr/>
        </p:nvSpPr>
        <p:spPr>
          <a:xfrm>
            <a:off x="3106623" y="260648"/>
            <a:ext cx="2887329" cy="461665"/>
          </a:xfrm>
          <a:prstGeom prst="rect">
            <a:avLst/>
          </a:prstGeom>
        </p:spPr>
        <p:txBody>
          <a:bodyPr wrap="none">
            <a:spAutoFit/>
          </a:bodyPr>
          <a:lstStyle/>
          <a:p>
            <a:r>
              <a:rPr lang="en-US" sz="2400" b="1" dirty="0" smtClean="0">
                <a:solidFill>
                  <a:srgbClr val="FF0000"/>
                </a:solidFill>
                <a:latin typeface="Arial" pitchFamily="34" charset="0"/>
                <a:cs typeface="Arial" pitchFamily="34" charset="0"/>
              </a:rPr>
              <a:t>THANG ĐÁNH GIÁ</a:t>
            </a:r>
            <a:endParaRPr lang="en-US" sz="2400" b="1" dirty="0">
              <a:solidFill>
                <a:srgbClr val="FF0000"/>
              </a:solidFill>
              <a:latin typeface="Arial" pitchFamily="34" charset="0"/>
              <a:cs typeface="Arial" pitchFamily="34" charset="0"/>
            </a:endParaRPr>
          </a:p>
        </p:txBody>
      </p:sp>
      <p:sp>
        <p:nvSpPr>
          <p:cNvPr id="43" name="Left Arrow 42">
            <a:hlinkClick r:id="rId2" action="ppaction://hlinksldjump"/>
          </p:cNvPr>
          <p:cNvSpPr/>
          <p:nvPr/>
        </p:nvSpPr>
        <p:spPr>
          <a:xfrm>
            <a:off x="9273480" y="6597352"/>
            <a:ext cx="504056" cy="144016"/>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910014046"/>
      </p:ext>
    </p:extLst>
  </p:cSld>
  <p:clrMapOvr>
    <a:masterClrMapping/>
  </p:clrMapOvr>
  <p:transition spd="med"/>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11"/>
                                        </p:tgtEl>
                                        <p:attrNameLst>
                                          <p:attrName>style.visibility</p:attrName>
                                        </p:attrNameLst>
                                      </p:cBhvr>
                                      <p:to>
                                        <p:strVal val="visible"/>
                                      </p:to>
                                    </p:set>
                                    <p:animEffect transition="in" filter="checkerboard(across)">
                                      <p:cBhvr>
                                        <p:cTn id="7" dur="500"/>
                                        <p:tgtEl>
                                          <p:spTgt spid="11"/>
                                        </p:tgtEl>
                                      </p:cBhvr>
                                    </p:animEffect>
                                  </p:childTnLst>
                                </p:cTn>
                              </p:par>
                              <p:par>
                                <p:cTn id="8" presetID="5" presetClass="entr" presetSubtype="10" fill="hold" nodeType="withEffect">
                                  <p:stCondLst>
                                    <p:cond delay="0"/>
                                  </p:stCondLst>
                                  <p:childTnLst>
                                    <p:set>
                                      <p:cBhvr>
                                        <p:cTn id="9" dur="1" fill="hold">
                                          <p:stCondLst>
                                            <p:cond delay="0"/>
                                          </p:stCondLst>
                                        </p:cTn>
                                        <p:tgtEl>
                                          <p:spTgt spid="13"/>
                                        </p:tgtEl>
                                        <p:attrNameLst>
                                          <p:attrName>style.visibility</p:attrName>
                                        </p:attrNameLst>
                                      </p:cBhvr>
                                      <p:to>
                                        <p:strVal val="visible"/>
                                      </p:to>
                                    </p:set>
                                    <p:animEffect transition="in" filter="checkerboard(across)">
                                      <p:cBhvr>
                                        <p:cTn id="10" dur="500"/>
                                        <p:tgtEl>
                                          <p:spTgt spid="13"/>
                                        </p:tgtEl>
                                      </p:cBhvr>
                                    </p:animEffect>
                                  </p:childTnLst>
                                </p:cTn>
                              </p:par>
                              <p:par>
                                <p:cTn id="11" presetID="5" presetClass="entr" presetSubtype="10" fill="hold" nodeType="withEffect">
                                  <p:stCondLst>
                                    <p:cond delay="0"/>
                                  </p:stCondLst>
                                  <p:childTnLst>
                                    <p:set>
                                      <p:cBhvr>
                                        <p:cTn id="12" dur="1" fill="hold">
                                          <p:stCondLst>
                                            <p:cond delay="0"/>
                                          </p:stCondLst>
                                        </p:cTn>
                                        <p:tgtEl>
                                          <p:spTgt spid="14"/>
                                        </p:tgtEl>
                                        <p:attrNameLst>
                                          <p:attrName>style.visibility</p:attrName>
                                        </p:attrNameLst>
                                      </p:cBhvr>
                                      <p:to>
                                        <p:strVal val="visible"/>
                                      </p:to>
                                    </p:set>
                                    <p:animEffect transition="in" filter="checkerboard(across)">
                                      <p:cBhvr>
                                        <p:cTn id="13" dur="500"/>
                                        <p:tgtEl>
                                          <p:spTgt spid="14"/>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endParaRPr lang="en-US"/>
          </a:p>
        </p:txBody>
      </p:sp>
      <p:sp>
        <p:nvSpPr>
          <p:cNvPr id="3" name="Content Placeholder 2"/>
          <p:cNvSpPr>
            <a:spLocks noGrp="1"/>
          </p:cNvSpPr>
          <p:nvPr>
            <p:ph idx="1"/>
          </p:nvPr>
        </p:nvSpPr>
        <p:spPr>
          <a:xfrm>
            <a:off x="512380" y="2819402"/>
            <a:ext cx="8915400" cy="1704975"/>
          </a:xfrm>
        </p:spPr>
        <p:txBody>
          <a:bodyPr/>
          <a:lstStyle/>
          <a:p>
            <a:pPr marL="0" indent="0" algn="ctr">
              <a:buNone/>
            </a:pPr>
            <a:r>
              <a:rPr lang="en-US" sz="4000" dirty="0" smtClean="0">
                <a:solidFill>
                  <a:srgbClr val="FF0000"/>
                </a:solidFill>
              </a:rPr>
              <a:t>MỘT SỐ MẪU PHIẾU ĐÁNH GIÁ</a:t>
            </a:r>
            <a:endParaRPr lang="en-US" sz="4000" dirty="0">
              <a:solidFill>
                <a:srgbClr val="FF0000"/>
              </a:solidFill>
            </a:endParaRPr>
          </a:p>
        </p:txBody>
      </p:sp>
      <p:sp>
        <p:nvSpPr>
          <p:cNvPr id="4" name="Footer Placeholder 3"/>
          <p:cNvSpPr>
            <a:spLocks noGrp="1"/>
          </p:cNvSpPr>
          <p:nvPr>
            <p:ph type="ftr" sz="quarter" idx="4294967295"/>
          </p:nvPr>
        </p:nvSpPr>
        <p:spPr>
          <a:xfrm>
            <a:off x="6273800" y="6537330"/>
            <a:ext cx="3136900" cy="320675"/>
          </a:xfrm>
          <a:prstGeom prst="rect">
            <a:avLst/>
          </a:prstGeom>
        </p:spPr>
        <p:txBody>
          <a:bodyPr/>
          <a:lstStyle/>
          <a:p>
            <a:r>
              <a:rPr lang="en-US" smtClean="0"/>
              <a:t>Đánh giá trong dạy học</a:t>
            </a:r>
            <a:endParaRPr lang="en-US"/>
          </a:p>
        </p:txBody>
      </p:sp>
      <p:sp>
        <p:nvSpPr>
          <p:cNvPr id="5" name="Slide Number Placeholder 4"/>
          <p:cNvSpPr>
            <a:spLocks noGrp="1"/>
          </p:cNvSpPr>
          <p:nvPr>
            <p:ph type="sldNum" sz="quarter" idx="4294967295"/>
          </p:nvPr>
        </p:nvSpPr>
        <p:spPr>
          <a:xfrm>
            <a:off x="3977879" y="6537330"/>
            <a:ext cx="2311400" cy="320675"/>
          </a:xfrm>
          <a:prstGeom prst="rect">
            <a:avLst/>
          </a:prstGeom>
        </p:spPr>
        <p:txBody>
          <a:bodyPr/>
          <a:lstStyle/>
          <a:p>
            <a:fld id="{9EB161A8-6E5C-4A80-B0C0-EF2D6932EDF4}" type="slidenum">
              <a:rPr lang="en-US" smtClean="0"/>
              <a:pPr/>
              <a:t>22</a:t>
            </a:fld>
            <a:endParaRPr lang="en-US"/>
          </a:p>
        </p:txBody>
      </p:sp>
    </p:spTree>
    <p:extLst>
      <p:ext uri="{BB962C8B-B14F-4D97-AF65-F5344CB8AC3E}">
        <p14:creationId xmlns:p14="http://schemas.microsoft.com/office/powerpoint/2010/main" val="1244671252"/>
      </p:ext>
    </p:extLst>
  </p:cSld>
  <p:clrMapOvr>
    <a:masterClrMapping/>
  </p:clrMapOvr>
  <p:timing>
    <p:tnLst>
      <p:par>
        <p:cTn id="1" dur="indefinite" restart="never" nodeType="tmRoot"/>
      </p:par>
    </p:tnLst>
  </p:timing>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ext Box 2"/>
          <p:cNvSpPr txBox="1">
            <a:spLocks noChangeArrowheads="1"/>
          </p:cNvSpPr>
          <p:nvPr/>
        </p:nvSpPr>
        <p:spPr bwMode="auto">
          <a:xfrm>
            <a:off x="-764875" y="3777853"/>
            <a:ext cx="184731" cy="300082"/>
          </a:xfrm>
          <a:prstGeom prst="rect">
            <a:avLst/>
          </a:prstGeom>
          <a:noFill/>
          <a:ln>
            <a:noFill/>
          </a:ln>
          <a:effectLst/>
          <a:extLst>
            <a:ext uri="{909E8E84-426E-40DD-AFC4-6F175D3DCCD1}">
              <a14:hiddenFill xmlns:a14="http://schemas.microsoft.com/office/drawing/2010/main">
                <a:solidFill>
                  <a:srgbClr val="2D7ACF"/>
                </a:solidFill>
              </a14:hiddenFill>
            </a:ext>
            <a:ext uri="{91240B29-F687-4F45-9708-019B960494DF}">
              <a14:hiddenLine xmlns:a14="http://schemas.microsoft.com/office/drawing/2010/main" w="9525">
                <a:solidFill>
                  <a:srgbClr val="113F71"/>
                </a:solidFill>
                <a:miter lim="800000"/>
                <a:headEnd/>
                <a:tailEnd/>
              </a14:hiddenLine>
            </a:ext>
            <a:ext uri="{AF507438-7753-43E0-B8FC-AC1667EBCBE1}">
              <a14:hiddenEffects xmlns:a14="http://schemas.microsoft.com/office/drawing/2010/main">
                <a:effectLst>
                  <a:outerShdw dist="35921" dir="2700000" algn="ctr" rotWithShape="0">
                    <a:srgbClr val="C1D1D3"/>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sz="1350"/>
          </a:p>
        </p:txBody>
      </p:sp>
      <p:sp>
        <p:nvSpPr>
          <p:cNvPr id="51203" name="Text Box 3"/>
          <p:cNvSpPr txBox="1">
            <a:spLocks noChangeArrowheads="1"/>
          </p:cNvSpPr>
          <p:nvPr/>
        </p:nvSpPr>
        <p:spPr bwMode="auto">
          <a:xfrm>
            <a:off x="1573086" y="4070054"/>
            <a:ext cx="184731" cy="300082"/>
          </a:xfrm>
          <a:prstGeom prst="rect">
            <a:avLst/>
          </a:prstGeom>
          <a:noFill/>
          <a:ln>
            <a:noFill/>
          </a:ln>
          <a:effectLst/>
          <a:extLst>
            <a:ext uri="{909E8E84-426E-40DD-AFC4-6F175D3DCCD1}">
              <a14:hiddenFill xmlns:a14="http://schemas.microsoft.com/office/drawing/2010/main">
                <a:solidFill>
                  <a:srgbClr val="2D7ACF"/>
                </a:solidFill>
              </a14:hiddenFill>
            </a:ext>
            <a:ext uri="{91240B29-F687-4F45-9708-019B960494DF}">
              <a14:hiddenLine xmlns:a14="http://schemas.microsoft.com/office/drawing/2010/main" w="9525">
                <a:solidFill>
                  <a:srgbClr val="113F71"/>
                </a:solidFill>
                <a:miter lim="800000"/>
                <a:headEnd/>
                <a:tailEnd/>
              </a14:hiddenLine>
            </a:ext>
            <a:ext uri="{AF507438-7753-43E0-B8FC-AC1667EBCBE1}">
              <a14:hiddenEffects xmlns:a14="http://schemas.microsoft.com/office/drawing/2010/main">
                <a:effectLst>
                  <a:outerShdw dist="35921" dir="2700000" algn="ctr" rotWithShape="0">
                    <a:srgbClr val="C1D1D3"/>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sz="1350"/>
          </a:p>
        </p:txBody>
      </p:sp>
      <p:sp>
        <p:nvSpPr>
          <p:cNvPr id="51204" name="Text Box 4"/>
          <p:cNvSpPr txBox="1">
            <a:spLocks noChangeArrowheads="1"/>
          </p:cNvSpPr>
          <p:nvPr/>
        </p:nvSpPr>
        <p:spPr bwMode="auto">
          <a:xfrm>
            <a:off x="3883196" y="4070054"/>
            <a:ext cx="184731" cy="300082"/>
          </a:xfrm>
          <a:prstGeom prst="rect">
            <a:avLst/>
          </a:prstGeom>
          <a:noFill/>
          <a:ln>
            <a:noFill/>
          </a:ln>
          <a:effectLst/>
          <a:extLst>
            <a:ext uri="{909E8E84-426E-40DD-AFC4-6F175D3DCCD1}">
              <a14:hiddenFill xmlns:a14="http://schemas.microsoft.com/office/drawing/2010/main">
                <a:solidFill>
                  <a:srgbClr val="2D7ACF"/>
                </a:solidFill>
              </a14:hiddenFill>
            </a:ext>
            <a:ext uri="{91240B29-F687-4F45-9708-019B960494DF}">
              <a14:hiddenLine xmlns:a14="http://schemas.microsoft.com/office/drawing/2010/main" w="9525">
                <a:solidFill>
                  <a:srgbClr val="113F71"/>
                </a:solidFill>
                <a:miter lim="800000"/>
                <a:headEnd/>
                <a:tailEnd/>
              </a14:hiddenLine>
            </a:ext>
            <a:ext uri="{AF507438-7753-43E0-B8FC-AC1667EBCBE1}">
              <a14:hiddenEffects xmlns:a14="http://schemas.microsoft.com/office/drawing/2010/main">
                <a:effectLst>
                  <a:outerShdw dist="35921" dir="2700000" algn="ctr" rotWithShape="0">
                    <a:srgbClr val="C1D1D3"/>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sz="1350"/>
          </a:p>
        </p:txBody>
      </p:sp>
      <p:sp>
        <p:nvSpPr>
          <p:cNvPr id="51205" name="Rectangle 12"/>
          <p:cNvSpPr>
            <a:spLocks noChangeArrowheads="1"/>
          </p:cNvSpPr>
          <p:nvPr/>
        </p:nvSpPr>
        <p:spPr bwMode="auto">
          <a:xfrm>
            <a:off x="-681035" y="1715669"/>
            <a:ext cx="6463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indent="4572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sz="1350"/>
          </a:p>
        </p:txBody>
      </p:sp>
      <p:sp>
        <p:nvSpPr>
          <p:cNvPr id="51206" name="Rectangle 13"/>
          <p:cNvSpPr>
            <a:spLocks noChangeArrowheads="1"/>
          </p:cNvSpPr>
          <p:nvPr/>
        </p:nvSpPr>
        <p:spPr bwMode="auto">
          <a:xfrm>
            <a:off x="1153903" y="718066"/>
            <a:ext cx="6187912" cy="156966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indent="4572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vi-VN" sz="2400" b="1" dirty="0">
              <a:solidFill>
                <a:schemeClr val="tx2"/>
              </a:solidFill>
              <a:latin typeface="+mn-lt"/>
            </a:endParaRPr>
          </a:p>
          <a:p>
            <a:pPr indent="1087438">
              <a:spcBef>
                <a:spcPct val="0"/>
              </a:spcBef>
              <a:buFontTx/>
              <a:buNone/>
            </a:pPr>
            <a:r>
              <a:rPr lang="vi-VN" sz="2400" i="1" dirty="0" smtClean="0">
                <a:solidFill>
                  <a:schemeClr val="tx2"/>
                </a:solidFill>
                <a:latin typeface="+mn-lt"/>
                <a:cs typeface="Times New Roman" panose="02020603050405020304" pitchFamily="18" charset="0"/>
              </a:rPr>
              <a:t>Ngày       </a:t>
            </a:r>
            <a:r>
              <a:rPr lang="vi-VN" sz="2400" i="1" dirty="0">
                <a:solidFill>
                  <a:schemeClr val="tx2"/>
                </a:solidFill>
                <a:latin typeface="+mn-lt"/>
                <a:cs typeface="Times New Roman" panose="02020603050405020304" pitchFamily="18" charset="0"/>
              </a:rPr>
              <a:t>tháng         năm</a:t>
            </a:r>
            <a:endParaRPr lang="vi-VN" sz="2400" dirty="0">
              <a:solidFill>
                <a:schemeClr val="tx2"/>
              </a:solidFill>
              <a:latin typeface="+mn-lt"/>
            </a:endParaRPr>
          </a:p>
          <a:p>
            <a:pPr indent="1087438">
              <a:spcBef>
                <a:spcPct val="0"/>
              </a:spcBef>
              <a:buFontTx/>
              <a:buNone/>
            </a:pPr>
            <a:r>
              <a:rPr lang="vi-VN" sz="2400" i="1" dirty="0">
                <a:solidFill>
                  <a:schemeClr val="tx2"/>
                </a:solidFill>
                <a:latin typeface="+mn-lt"/>
                <a:cs typeface="Times New Roman" panose="02020603050405020304" pitchFamily="18" charset="0"/>
              </a:rPr>
              <a:t>Tên kỹ năng:</a:t>
            </a:r>
            <a:endParaRPr lang="vi-VN" sz="2400" dirty="0">
              <a:solidFill>
                <a:schemeClr val="tx2"/>
              </a:solidFill>
              <a:latin typeface="+mn-lt"/>
            </a:endParaRPr>
          </a:p>
          <a:p>
            <a:pPr indent="1087438">
              <a:spcBef>
                <a:spcPct val="0"/>
              </a:spcBef>
              <a:buFontTx/>
              <a:buNone/>
            </a:pPr>
            <a:r>
              <a:rPr lang="de-DE" sz="2400" i="1" dirty="0">
                <a:solidFill>
                  <a:schemeClr val="tx2"/>
                </a:solidFill>
                <a:latin typeface="+mn-lt"/>
                <a:cs typeface="Times New Roman" panose="02020603050405020304" pitchFamily="18" charset="0"/>
              </a:rPr>
              <a:t>Tên học sinh:                                 </a:t>
            </a:r>
            <a:r>
              <a:rPr lang="de-DE" sz="2400" i="1" dirty="0" smtClean="0">
                <a:solidFill>
                  <a:schemeClr val="tx2"/>
                </a:solidFill>
                <a:latin typeface="+mn-lt"/>
                <a:cs typeface="Times New Roman" panose="02020603050405020304" pitchFamily="18" charset="0"/>
              </a:rPr>
              <a:t>       </a:t>
            </a:r>
            <a:r>
              <a:rPr lang="en-US" sz="2400" i="1" dirty="0" err="1">
                <a:solidFill>
                  <a:schemeClr val="tx2"/>
                </a:solidFill>
                <a:latin typeface="+mn-lt"/>
                <a:cs typeface="Times New Roman" panose="02020603050405020304" pitchFamily="18" charset="0"/>
              </a:rPr>
              <a:t>Lớp</a:t>
            </a:r>
            <a:r>
              <a:rPr lang="en-US" sz="2400" i="1" dirty="0">
                <a:solidFill>
                  <a:schemeClr val="tx2"/>
                </a:solidFill>
                <a:latin typeface="+mn-lt"/>
                <a:cs typeface="Times New Roman" panose="02020603050405020304" pitchFamily="18" charset="0"/>
              </a:rPr>
              <a:t>:</a:t>
            </a:r>
            <a:endParaRPr lang="vi-VN" sz="2400" dirty="0">
              <a:solidFill>
                <a:schemeClr val="tx2"/>
              </a:solidFill>
              <a:latin typeface="+mn-lt"/>
            </a:endParaRPr>
          </a:p>
        </p:txBody>
      </p:sp>
      <p:graphicFrame>
        <p:nvGraphicFramePr>
          <p:cNvPr id="198670" name="Group 14"/>
          <p:cNvGraphicFramePr>
            <a:graphicFrameLocks noGrp="1"/>
          </p:cNvGraphicFramePr>
          <p:nvPr>
            <p:extLst>
              <p:ext uri="{D42A27DB-BD31-4B8C-83A1-F6EECF244321}">
                <p14:modId xmlns:p14="http://schemas.microsoft.com/office/powerpoint/2010/main" val="1765199707"/>
              </p:ext>
            </p:extLst>
          </p:nvPr>
        </p:nvGraphicFramePr>
        <p:xfrm>
          <a:off x="330202" y="2450355"/>
          <a:ext cx="9245598" cy="3600440"/>
        </p:xfrm>
        <a:graphic>
          <a:graphicData uri="http://schemas.openxmlformats.org/drawingml/2006/table">
            <a:tbl>
              <a:tblPr/>
              <a:tblGrid>
                <a:gridCol w="1687052"/>
                <a:gridCol w="4440844"/>
                <a:gridCol w="971403"/>
                <a:gridCol w="908050"/>
                <a:gridCol w="1238249"/>
              </a:tblGrid>
              <a:tr h="552040">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DE" sz="2400" b="1" i="0" u="none" strike="noStrike" cap="none" normalizeH="0" baseline="0" dirty="0" smtClean="0">
                          <a:ln>
                            <a:noFill/>
                          </a:ln>
                          <a:solidFill>
                            <a:schemeClr val="tx2"/>
                          </a:solidFill>
                          <a:effectLst/>
                          <a:latin typeface="Arial" pitchFamily="34" charset="0"/>
                          <a:cs typeface="Arial" pitchFamily="34" charset="0"/>
                        </a:rPr>
                        <a:t>TT</a:t>
                      </a:r>
                      <a:endParaRPr kumimoji="0" lang="de-DE" sz="2400" b="0" i="0" u="none" strike="noStrike" cap="none" normalizeH="0" baseline="0" dirty="0" smtClean="0">
                        <a:ln>
                          <a:noFill/>
                        </a:ln>
                        <a:solidFill>
                          <a:schemeClr val="tx2"/>
                        </a:solidFill>
                        <a:effectLst/>
                        <a:latin typeface="Arial" pitchFamily="34" charset="0"/>
                        <a:cs typeface="Arial" pitchFamily="34" charset="0"/>
                      </a:endParaRPr>
                    </a:p>
                  </a:txBody>
                  <a:tcPr marL="74295" marR="74295" marT="34296" marB="3429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DE" sz="2400" b="1" i="0" u="none" strike="noStrike" cap="none" normalizeH="0" baseline="0" smtClean="0">
                          <a:ln>
                            <a:noFill/>
                          </a:ln>
                          <a:solidFill>
                            <a:schemeClr val="tx2"/>
                          </a:solidFill>
                          <a:effectLst/>
                          <a:latin typeface="Arial" pitchFamily="34" charset="0"/>
                          <a:cs typeface="Arial" pitchFamily="34" charset="0"/>
                        </a:rPr>
                        <a:t>Tiêu chí đánh giá</a:t>
                      </a:r>
                      <a:endParaRPr kumimoji="0" lang="vi-VN" sz="2400" b="0" i="0" u="none" strike="noStrike" cap="none" normalizeH="0" baseline="0" smtClean="0">
                        <a:ln>
                          <a:noFill/>
                        </a:ln>
                        <a:solidFill>
                          <a:schemeClr val="tx2"/>
                        </a:solidFill>
                        <a:effectLst/>
                        <a:latin typeface="Arial" pitchFamily="34" charset="0"/>
                        <a:cs typeface="Arial" pitchFamily="34" charset="0"/>
                      </a:endParaRPr>
                    </a:p>
                  </a:txBody>
                  <a:tcPr marL="74295" marR="74295" marT="34296" marB="3429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3">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DE" sz="2400" b="1" i="0" u="none" strike="noStrike" cap="none" normalizeH="0" baseline="0" smtClean="0">
                          <a:ln>
                            <a:noFill/>
                          </a:ln>
                          <a:solidFill>
                            <a:schemeClr val="tx2"/>
                          </a:solidFill>
                          <a:effectLst/>
                          <a:latin typeface="Arial" pitchFamily="34" charset="0"/>
                          <a:cs typeface="Arial" pitchFamily="34" charset="0"/>
                        </a:rPr>
                        <a:t>Kết quả</a:t>
                      </a:r>
                      <a:endParaRPr kumimoji="0" lang="de-DE" sz="2400" b="0" i="0" u="none" strike="noStrike" cap="none" normalizeH="0" baseline="0" dirty="0" smtClean="0">
                        <a:ln>
                          <a:noFill/>
                        </a:ln>
                        <a:solidFill>
                          <a:schemeClr val="tx2"/>
                        </a:solidFill>
                        <a:effectLst/>
                        <a:latin typeface="Arial" pitchFamily="34" charset="0"/>
                        <a:cs typeface="Arial" pitchFamily="34" charset="0"/>
                      </a:endParaRPr>
                    </a:p>
                  </a:txBody>
                  <a:tcPr marL="74295" marR="74295" marT="34296" marB="3429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r>
              <a:tr h="653512">
                <a:tc vMerge="1">
                  <a:txBody>
                    <a:bodyPr/>
                    <a:lstStyle/>
                    <a:p>
                      <a:endParaRPr lang="en-US"/>
                    </a:p>
                  </a:txBody>
                  <a:tcPr/>
                </a:tc>
                <a:tc vMerge="1">
                  <a:txBody>
                    <a:bodyPr/>
                    <a:lstStyle/>
                    <a:p>
                      <a:endParaRPr 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DE" sz="2400" b="1" i="0" u="none" strike="noStrike" cap="none" normalizeH="0" baseline="0" smtClean="0">
                          <a:ln>
                            <a:noFill/>
                          </a:ln>
                          <a:solidFill>
                            <a:schemeClr val="tx2"/>
                          </a:solidFill>
                          <a:effectLst/>
                          <a:latin typeface="Arial" pitchFamily="34" charset="0"/>
                          <a:cs typeface="Arial" pitchFamily="34" charset="0"/>
                        </a:rPr>
                        <a:t>N/A</a:t>
                      </a:r>
                      <a:endParaRPr kumimoji="0" lang="vi-VN" sz="2400" b="0" i="0" u="none" strike="noStrike" cap="none" normalizeH="0" baseline="0" dirty="0" smtClean="0">
                        <a:ln>
                          <a:noFill/>
                        </a:ln>
                        <a:solidFill>
                          <a:schemeClr val="tx2"/>
                        </a:solidFill>
                        <a:effectLst/>
                        <a:latin typeface="Arial" pitchFamily="34" charset="0"/>
                        <a:cs typeface="Arial" pitchFamily="34" charset="0"/>
                      </a:endParaRPr>
                    </a:p>
                  </a:txBody>
                  <a:tcPr marL="74295" marR="74295" marT="34296" marB="3429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2"/>
                          </a:solidFill>
                          <a:effectLst/>
                          <a:latin typeface="Arial" pitchFamily="34" charset="0"/>
                          <a:cs typeface="Arial" pitchFamily="34" charset="0"/>
                        </a:rPr>
                        <a:t>Có</a:t>
                      </a:r>
                      <a:endParaRPr kumimoji="0" lang="vi-VN" sz="2400" b="1" i="0" u="none" strike="noStrike" cap="none" normalizeH="0" baseline="0" dirty="0" smtClean="0">
                        <a:ln>
                          <a:noFill/>
                        </a:ln>
                        <a:solidFill>
                          <a:schemeClr val="tx2"/>
                        </a:solidFill>
                        <a:effectLst/>
                        <a:latin typeface="Arial" pitchFamily="34" charset="0"/>
                        <a:cs typeface="Arial" pitchFamily="34" charset="0"/>
                      </a:endParaRPr>
                    </a:p>
                  </a:txBody>
                  <a:tcPr marL="74295" marR="74295" marT="34296" marB="3429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DE" sz="2400" b="1" i="0" u="none" strike="noStrike" cap="none" normalizeH="0" baseline="0" smtClean="0">
                          <a:ln>
                            <a:noFill/>
                          </a:ln>
                          <a:solidFill>
                            <a:schemeClr val="tx2"/>
                          </a:solidFill>
                          <a:effectLst/>
                          <a:latin typeface="Arial" pitchFamily="34" charset="0"/>
                          <a:cs typeface="Arial" pitchFamily="34" charset="0"/>
                        </a:rPr>
                        <a:t>Không</a:t>
                      </a:r>
                      <a:endParaRPr kumimoji="0" lang="vi-VN" sz="2400" b="0" i="0" u="none" strike="noStrike" cap="none" normalizeH="0" baseline="0" dirty="0" smtClean="0">
                        <a:ln>
                          <a:noFill/>
                        </a:ln>
                        <a:solidFill>
                          <a:schemeClr val="tx2"/>
                        </a:solidFill>
                        <a:effectLst/>
                        <a:latin typeface="Arial" pitchFamily="34" charset="0"/>
                        <a:cs typeface="Arial" pitchFamily="34" charset="0"/>
                      </a:endParaRPr>
                    </a:p>
                  </a:txBody>
                  <a:tcPr marL="74295" marR="74295" marT="34296" marB="3429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5351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2"/>
                        </a:solidFill>
                        <a:effectLst/>
                        <a:latin typeface="Arial" pitchFamily="34" charset="0"/>
                        <a:cs typeface="Arial" pitchFamily="34" charset="0"/>
                      </a:endParaRPr>
                    </a:p>
                  </a:txBody>
                  <a:tcPr marL="74295" marR="74295" marT="34296" marB="3429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2"/>
                        </a:solidFill>
                        <a:effectLst/>
                        <a:latin typeface="Arial" pitchFamily="34" charset="0"/>
                        <a:cs typeface="Arial" pitchFamily="34" charset="0"/>
                      </a:endParaRPr>
                    </a:p>
                  </a:txBody>
                  <a:tcPr marL="74295" marR="74295" marT="34296" marB="3429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2"/>
                        </a:solidFill>
                        <a:effectLst/>
                        <a:latin typeface="Arial" pitchFamily="34" charset="0"/>
                        <a:cs typeface="Arial" pitchFamily="34" charset="0"/>
                      </a:endParaRPr>
                    </a:p>
                  </a:txBody>
                  <a:tcPr marL="74295" marR="74295" marT="34296" marB="3429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2"/>
                        </a:solidFill>
                        <a:effectLst/>
                        <a:latin typeface="Arial" pitchFamily="34" charset="0"/>
                        <a:cs typeface="Arial" pitchFamily="34" charset="0"/>
                      </a:endParaRPr>
                    </a:p>
                  </a:txBody>
                  <a:tcPr marL="74295" marR="74295" marT="34296" marB="3429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2"/>
                        </a:solidFill>
                        <a:effectLst/>
                        <a:latin typeface="Arial" pitchFamily="34" charset="0"/>
                        <a:cs typeface="Arial" pitchFamily="34" charset="0"/>
                      </a:endParaRPr>
                    </a:p>
                  </a:txBody>
                  <a:tcPr marL="74295" marR="74295" marT="34296" marB="3429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5351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2"/>
                        </a:solidFill>
                        <a:effectLst/>
                        <a:latin typeface="Arial" pitchFamily="34" charset="0"/>
                        <a:cs typeface="Arial" pitchFamily="34" charset="0"/>
                      </a:endParaRPr>
                    </a:p>
                  </a:txBody>
                  <a:tcPr marL="74295" marR="74295" marT="34296" marB="3429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2"/>
                        </a:solidFill>
                        <a:effectLst/>
                        <a:latin typeface="Arial" pitchFamily="34" charset="0"/>
                        <a:cs typeface="Arial" pitchFamily="34" charset="0"/>
                      </a:endParaRPr>
                    </a:p>
                  </a:txBody>
                  <a:tcPr marL="74295" marR="74295" marT="34296" marB="3429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2"/>
                        </a:solidFill>
                        <a:effectLst/>
                        <a:latin typeface="Arial" pitchFamily="34" charset="0"/>
                        <a:cs typeface="Arial" pitchFamily="34" charset="0"/>
                      </a:endParaRPr>
                    </a:p>
                  </a:txBody>
                  <a:tcPr marL="74295" marR="74295" marT="34296" marB="3429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2"/>
                        </a:solidFill>
                        <a:effectLst/>
                        <a:latin typeface="Arial" pitchFamily="34" charset="0"/>
                        <a:cs typeface="Arial" pitchFamily="34" charset="0"/>
                      </a:endParaRPr>
                    </a:p>
                  </a:txBody>
                  <a:tcPr marL="74295" marR="74295" marT="34296" marB="3429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2"/>
                        </a:solidFill>
                        <a:effectLst/>
                        <a:latin typeface="Arial" pitchFamily="34" charset="0"/>
                        <a:cs typeface="Arial" pitchFamily="34" charset="0"/>
                      </a:endParaRPr>
                    </a:p>
                  </a:txBody>
                  <a:tcPr marL="74295" marR="74295" marT="34296" marB="3429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5351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2"/>
                        </a:solidFill>
                        <a:effectLst/>
                        <a:latin typeface="Arial" pitchFamily="34" charset="0"/>
                        <a:cs typeface="Arial" pitchFamily="34" charset="0"/>
                      </a:endParaRPr>
                    </a:p>
                  </a:txBody>
                  <a:tcPr marL="74295" marR="74295" marT="34296" marB="3429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2"/>
                        </a:solidFill>
                        <a:effectLst/>
                        <a:latin typeface="Arial" pitchFamily="34" charset="0"/>
                        <a:cs typeface="Arial" pitchFamily="34" charset="0"/>
                      </a:endParaRPr>
                    </a:p>
                  </a:txBody>
                  <a:tcPr marL="74295" marR="74295" marT="34296" marB="3429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2"/>
                        </a:solidFill>
                        <a:effectLst/>
                        <a:latin typeface="Arial" pitchFamily="34" charset="0"/>
                        <a:cs typeface="Arial" pitchFamily="34" charset="0"/>
                      </a:endParaRPr>
                    </a:p>
                  </a:txBody>
                  <a:tcPr marL="74295" marR="74295" marT="34296" marB="3429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2"/>
                        </a:solidFill>
                        <a:effectLst/>
                        <a:latin typeface="Arial" pitchFamily="34" charset="0"/>
                        <a:cs typeface="Arial" pitchFamily="34" charset="0"/>
                      </a:endParaRPr>
                    </a:p>
                  </a:txBody>
                  <a:tcPr marL="74295" marR="74295" marT="34296" marB="3429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2"/>
                        </a:solidFill>
                        <a:effectLst/>
                        <a:latin typeface="Arial" pitchFamily="34" charset="0"/>
                        <a:cs typeface="Arial" pitchFamily="34" charset="0"/>
                      </a:endParaRPr>
                    </a:p>
                  </a:txBody>
                  <a:tcPr marL="74295" marR="74295" marT="34296" marB="3429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69377">
                <a:tc gridSpan="5">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2400" b="0" i="1" u="none" strike="noStrike" cap="none" normalizeH="0" baseline="0" dirty="0" smtClean="0">
                          <a:ln>
                            <a:noFill/>
                          </a:ln>
                          <a:solidFill>
                            <a:schemeClr val="tx2"/>
                          </a:solidFill>
                          <a:effectLst/>
                          <a:latin typeface="Arial" pitchFamily="34" charset="0"/>
                          <a:cs typeface="Arial" pitchFamily="34" charset="0"/>
                        </a:rPr>
                        <a:t> </a:t>
                      </a:r>
                      <a:r>
                        <a:rPr kumimoji="0" lang="de-DE" sz="2400" b="1" i="0" u="none" strike="noStrike" cap="none" normalizeH="0" baseline="0" dirty="0" smtClean="0">
                          <a:ln>
                            <a:noFill/>
                          </a:ln>
                          <a:solidFill>
                            <a:schemeClr val="tx2"/>
                          </a:solidFill>
                          <a:effectLst/>
                          <a:latin typeface="Arial" pitchFamily="34" charset="0"/>
                          <a:cs typeface="Arial" pitchFamily="34" charset="0"/>
                        </a:rPr>
                        <a:t>Kết quả</a:t>
                      </a:r>
                      <a:endParaRPr kumimoji="0" lang="de-DE" sz="2400" b="0" i="0" u="none" strike="noStrike" cap="none" normalizeH="0" baseline="0" dirty="0" smtClean="0">
                        <a:ln>
                          <a:noFill/>
                        </a:ln>
                        <a:solidFill>
                          <a:schemeClr val="tx2"/>
                        </a:solidFill>
                        <a:effectLst/>
                        <a:latin typeface="Arial" pitchFamily="34" charset="0"/>
                        <a:cs typeface="Arial" pitchFamily="34" charset="0"/>
                      </a:endParaRPr>
                    </a:p>
                  </a:txBody>
                  <a:tcPr marL="74295" marR="74295" marT="34296" marB="3429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c hMerge="1">
                  <a:txBody>
                    <a:bodyPr/>
                    <a:lstStyle/>
                    <a:p>
                      <a:endParaRPr lang="en-US"/>
                    </a:p>
                  </a:txBody>
                  <a:tcPr/>
                </a:tc>
              </a:tr>
            </a:tbl>
          </a:graphicData>
        </a:graphic>
      </p:graphicFrame>
      <p:sp>
        <p:nvSpPr>
          <p:cNvPr id="51238" name="Rectangle 55"/>
          <p:cNvSpPr>
            <a:spLocks noChangeArrowheads="1"/>
          </p:cNvSpPr>
          <p:nvPr/>
        </p:nvSpPr>
        <p:spPr bwMode="auto">
          <a:xfrm>
            <a:off x="6098230" y="6096747"/>
            <a:ext cx="3384550" cy="4001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eaLnBrk="1" hangingPunct="1">
              <a:spcBef>
                <a:spcPct val="0"/>
              </a:spcBef>
              <a:buFontTx/>
              <a:buNone/>
            </a:pPr>
            <a:r>
              <a:rPr lang="en-US" altLang="ko-KR" sz="2000" b="1" dirty="0" err="1" smtClean="0">
                <a:solidFill>
                  <a:schemeClr val="tx2"/>
                </a:solidFill>
                <a:ea typeface="Batang" panose="02030600000101010101" pitchFamily="18" charset="-127"/>
                <a:cs typeface="Times New Roman" panose="02020603050405020304" pitchFamily="18" charset="0"/>
              </a:rPr>
              <a:t>Giáo</a:t>
            </a:r>
            <a:r>
              <a:rPr lang="en-US" altLang="ko-KR" sz="2000" b="1" dirty="0" smtClean="0">
                <a:solidFill>
                  <a:schemeClr val="tx2"/>
                </a:solidFill>
                <a:ea typeface="Batang" panose="02030600000101010101" pitchFamily="18" charset="-127"/>
                <a:cs typeface="Times New Roman" panose="02020603050405020304" pitchFamily="18" charset="0"/>
              </a:rPr>
              <a:t> </a:t>
            </a:r>
            <a:r>
              <a:rPr lang="en-US" altLang="ko-KR" sz="2000" b="1" dirty="0" err="1">
                <a:solidFill>
                  <a:schemeClr val="tx2"/>
                </a:solidFill>
                <a:ea typeface="Batang" panose="02030600000101010101" pitchFamily="18" charset="-127"/>
                <a:cs typeface="Times New Roman" panose="02020603050405020304" pitchFamily="18" charset="0"/>
              </a:rPr>
              <a:t>viên</a:t>
            </a:r>
            <a:r>
              <a:rPr lang="en-US" altLang="ko-KR" sz="2000" b="1" dirty="0">
                <a:solidFill>
                  <a:schemeClr val="tx2"/>
                </a:solidFill>
                <a:ea typeface="Batang" panose="02030600000101010101" pitchFamily="18" charset="-127"/>
                <a:cs typeface="Times New Roman" panose="02020603050405020304" pitchFamily="18" charset="0"/>
              </a:rPr>
              <a:t> </a:t>
            </a:r>
            <a:r>
              <a:rPr lang="en-US" altLang="ko-KR" sz="2000" b="1" dirty="0" err="1">
                <a:solidFill>
                  <a:schemeClr val="tx2"/>
                </a:solidFill>
                <a:ea typeface="Batang" panose="02030600000101010101" pitchFamily="18" charset="-127"/>
                <a:cs typeface="Times New Roman" panose="02020603050405020304" pitchFamily="18" charset="0"/>
              </a:rPr>
              <a:t>hướng</a:t>
            </a:r>
            <a:r>
              <a:rPr lang="en-US" altLang="ko-KR" sz="2000" b="1" dirty="0">
                <a:solidFill>
                  <a:schemeClr val="tx2"/>
                </a:solidFill>
                <a:ea typeface="Batang" panose="02030600000101010101" pitchFamily="18" charset="-127"/>
                <a:cs typeface="Times New Roman" panose="02020603050405020304" pitchFamily="18" charset="0"/>
              </a:rPr>
              <a:t> </a:t>
            </a:r>
            <a:r>
              <a:rPr lang="en-US" altLang="ko-KR" sz="2000" b="1" dirty="0" err="1">
                <a:solidFill>
                  <a:schemeClr val="tx2"/>
                </a:solidFill>
                <a:ea typeface="Batang" panose="02030600000101010101" pitchFamily="18" charset="-127"/>
                <a:cs typeface="Times New Roman" panose="02020603050405020304" pitchFamily="18" charset="0"/>
              </a:rPr>
              <a:t>dẫn</a:t>
            </a:r>
            <a:endParaRPr lang="en-US" altLang="ko-KR" sz="2000" b="1" dirty="0">
              <a:solidFill>
                <a:schemeClr val="tx2"/>
              </a:solidFill>
              <a:ea typeface="Gulim" panose="020B0600000101010101" pitchFamily="34" charset="-127"/>
            </a:endParaRPr>
          </a:p>
        </p:txBody>
      </p:sp>
      <p:sp>
        <p:nvSpPr>
          <p:cNvPr id="9" name="Title 1"/>
          <p:cNvSpPr txBox="1">
            <a:spLocks/>
          </p:cNvSpPr>
          <p:nvPr/>
        </p:nvSpPr>
        <p:spPr>
          <a:xfrm>
            <a:off x="660400" y="533400"/>
            <a:ext cx="9245600" cy="563562"/>
          </a:xfrm>
          <a:prstGeom prst="rect">
            <a:avLst/>
          </a:prstGeom>
        </p:spPr>
        <p:txBody>
          <a:bodyPr/>
          <a:lstStyle>
            <a:lvl1pPr algn="ctr" rtl="0" eaLnBrk="1" fontAlgn="base" hangingPunct="1">
              <a:spcBef>
                <a:spcPct val="0"/>
              </a:spcBef>
              <a:spcAft>
                <a:spcPct val="0"/>
              </a:spcAft>
              <a:defRPr sz="3200" b="1" i="0" u="none" kern="1200">
                <a:solidFill>
                  <a:schemeClr val="bg1"/>
                </a:solidFill>
                <a:latin typeface="Times New Roman" panose="02020603050405020304" pitchFamily="18" charset="0"/>
                <a:ea typeface="+mj-ea"/>
                <a:cs typeface="Times New Roman" panose="02020603050405020304" pitchFamily="18" charset="0"/>
              </a:defRPr>
            </a:lvl1pPr>
            <a:lvl2pPr algn="ctr" rtl="0" eaLnBrk="1" fontAlgn="base" hangingPunct="1">
              <a:spcBef>
                <a:spcPct val="0"/>
              </a:spcBef>
              <a:spcAft>
                <a:spcPct val="0"/>
              </a:spcAft>
              <a:defRPr sz="3200">
                <a:solidFill>
                  <a:schemeClr val="bg1"/>
                </a:solidFill>
                <a:latin typeface="Verdana" panose="020B0604030504040204" pitchFamily="34" charset="0"/>
              </a:defRPr>
            </a:lvl2pPr>
            <a:lvl3pPr algn="ctr" rtl="0" eaLnBrk="1" fontAlgn="base" hangingPunct="1">
              <a:spcBef>
                <a:spcPct val="0"/>
              </a:spcBef>
              <a:spcAft>
                <a:spcPct val="0"/>
              </a:spcAft>
              <a:defRPr sz="3200">
                <a:solidFill>
                  <a:schemeClr val="bg1"/>
                </a:solidFill>
                <a:latin typeface="Verdana" panose="020B0604030504040204" pitchFamily="34" charset="0"/>
              </a:defRPr>
            </a:lvl3pPr>
            <a:lvl4pPr algn="ctr" rtl="0" eaLnBrk="1" fontAlgn="base" hangingPunct="1">
              <a:spcBef>
                <a:spcPct val="0"/>
              </a:spcBef>
              <a:spcAft>
                <a:spcPct val="0"/>
              </a:spcAft>
              <a:defRPr sz="3200">
                <a:solidFill>
                  <a:schemeClr val="bg1"/>
                </a:solidFill>
                <a:latin typeface="Verdana" panose="020B0604030504040204" pitchFamily="34" charset="0"/>
              </a:defRPr>
            </a:lvl4pPr>
            <a:lvl5pPr algn="ctr" rtl="0" eaLnBrk="1" fontAlgn="base" hangingPunct="1">
              <a:spcBef>
                <a:spcPct val="0"/>
              </a:spcBef>
              <a:spcAft>
                <a:spcPct val="0"/>
              </a:spcAft>
              <a:defRPr sz="3200">
                <a:solidFill>
                  <a:schemeClr val="bg1"/>
                </a:solidFill>
                <a:latin typeface="Verdana" panose="020B0604030504040204" pitchFamily="34" charset="0"/>
              </a:defRPr>
            </a:lvl5pPr>
            <a:lvl6pPr marL="457200" algn="ctr" rtl="0" eaLnBrk="1" fontAlgn="base" hangingPunct="1">
              <a:spcBef>
                <a:spcPct val="0"/>
              </a:spcBef>
              <a:spcAft>
                <a:spcPct val="0"/>
              </a:spcAft>
              <a:defRPr sz="3200">
                <a:solidFill>
                  <a:schemeClr val="bg1"/>
                </a:solidFill>
                <a:latin typeface="Verdana" panose="020B0604030504040204" pitchFamily="34" charset="0"/>
              </a:defRPr>
            </a:lvl6pPr>
            <a:lvl7pPr marL="914400" algn="ctr" rtl="0" eaLnBrk="1" fontAlgn="base" hangingPunct="1">
              <a:spcBef>
                <a:spcPct val="0"/>
              </a:spcBef>
              <a:spcAft>
                <a:spcPct val="0"/>
              </a:spcAft>
              <a:defRPr sz="3200">
                <a:solidFill>
                  <a:schemeClr val="bg1"/>
                </a:solidFill>
                <a:latin typeface="Verdana" panose="020B0604030504040204" pitchFamily="34" charset="0"/>
              </a:defRPr>
            </a:lvl7pPr>
            <a:lvl8pPr marL="1371600" algn="ctr" rtl="0" eaLnBrk="1" fontAlgn="base" hangingPunct="1">
              <a:spcBef>
                <a:spcPct val="0"/>
              </a:spcBef>
              <a:spcAft>
                <a:spcPct val="0"/>
              </a:spcAft>
              <a:defRPr sz="3200">
                <a:solidFill>
                  <a:schemeClr val="bg1"/>
                </a:solidFill>
                <a:latin typeface="Verdana" panose="020B0604030504040204" pitchFamily="34" charset="0"/>
              </a:defRPr>
            </a:lvl8pPr>
            <a:lvl9pPr marL="1828800" algn="ctr" rtl="0" eaLnBrk="1" fontAlgn="base" hangingPunct="1">
              <a:spcBef>
                <a:spcPct val="0"/>
              </a:spcBef>
              <a:spcAft>
                <a:spcPct val="0"/>
              </a:spcAft>
              <a:defRPr sz="3200">
                <a:solidFill>
                  <a:schemeClr val="bg1"/>
                </a:solidFill>
                <a:latin typeface="Verdana" panose="020B0604030504040204" pitchFamily="34" charset="0"/>
              </a:defRPr>
            </a:lvl9pPr>
          </a:lstStyle>
          <a:p>
            <a:r>
              <a:rPr lang="en-US" smtClean="0"/>
              <a:t>Mẫu phiếu đánh giá năng lực</a:t>
            </a:r>
            <a:endParaRPr lang="en-US"/>
          </a:p>
        </p:txBody>
      </p:sp>
      <p:sp>
        <p:nvSpPr>
          <p:cNvPr id="2" name="Rectangle 1"/>
          <p:cNvSpPr/>
          <p:nvPr/>
        </p:nvSpPr>
        <p:spPr>
          <a:xfrm>
            <a:off x="1734232" y="302567"/>
            <a:ext cx="6056273" cy="461665"/>
          </a:xfrm>
          <a:prstGeom prst="rect">
            <a:avLst/>
          </a:prstGeom>
        </p:spPr>
        <p:txBody>
          <a:bodyPr wrap="none">
            <a:spAutoFit/>
          </a:bodyPr>
          <a:lstStyle/>
          <a:p>
            <a:pPr>
              <a:spcBef>
                <a:spcPct val="0"/>
              </a:spcBef>
              <a:buFontTx/>
              <a:buNone/>
            </a:pPr>
            <a:r>
              <a:rPr lang="en-US" sz="2400" b="1" dirty="0">
                <a:solidFill>
                  <a:schemeClr val="tx2"/>
                </a:solidFill>
                <a:latin typeface="Arial" pitchFamily="34" charset="0"/>
                <a:cs typeface="Arial" pitchFamily="34" charset="0"/>
              </a:rPr>
              <a:t>BẢNG KIỂM TRA ĐÁNH GIÁ QUÁ TRÌNH</a:t>
            </a:r>
          </a:p>
        </p:txBody>
      </p:sp>
    </p:spTree>
    <p:extLst>
      <p:ext uri="{BB962C8B-B14F-4D97-AF65-F5344CB8AC3E}">
        <p14:creationId xmlns:p14="http://schemas.microsoft.com/office/powerpoint/2010/main" val="2633045190"/>
      </p:ext>
    </p:extLst>
  </p:cSld>
  <p:clrMapOvr>
    <a:masterClrMapping/>
  </p:clrMapOvr>
  <p:timing>
    <p:tnLst>
      <p:par>
        <p:cTn id="1" dur="indefinite" restart="never" nodeType="tmRoot"/>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5301" name="Rectangle 9"/>
          <p:cNvSpPr>
            <a:spLocks noChangeArrowheads="1"/>
          </p:cNvSpPr>
          <p:nvPr/>
        </p:nvSpPr>
        <p:spPr bwMode="auto">
          <a:xfrm>
            <a:off x="821151" y="1103978"/>
            <a:ext cx="6320961" cy="1200329"/>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indent="741363">
              <a:spcBef>
                <a:spcPct val="0"/>
              </a:spcBef>
              <a:buFontTx/>
              <a:buNone/>
            </a:pPr>
            <a:r>
              <a:rPr lang="vi-VN" sz="2400" i="1" dirty="0" smtClean="0">
                <a:solidFill>
                  <a:schemeClr val="tx2"/>
                </a:solidFill>
                <a:latin typeface="+mn-lt"/>
                <a:cs typeface="Times New Roman" panose="02020603050405020304" pitchFamily="18" charset="0"/>
              </a:rPr>
              <a:t>Ngày       </a:t>
            </a:r>
            <a:r>
              <a:rPr lang="vi-VN" sz="2400" i="1" dirty="0">
                <a:solidFill>
                  <a:schemeClr val="tx2"/>
                </a:solidFill>
                <a:latin typeface="+mn-lt"/>
                <a:cs typeface="Times New Roman" panose="02020603050405020304" pitchFamily="18" charset="0"/>
              </a:rPr>
              <a:t>tháng         năm</a:t>
            </a:r>
            <a:endParaRPr lang="vi-VN" sz="2400" dirty="0">
              <a:solidFill>
                <a:schemeClr val="tx2"/>
              </a:solidFill>
              <a:latin typeface="+mn-lt"/>
            </a:endParaRPr>
          </a:p>
          <a:p>
            <a:pPr indent="741363">
              <a:spcBef>
                <a:spcPct val="0"/>
              </a:spcBef>
              <a:buFontTx/>
              <a:buNone/>
            </a:pPr>
            <a:r>
              <a:rPr lang="vi-VN" sz="2400" i="1" dirty="0">
                <a:solidFill>
                  <a:schemeClr val="tx2"/>
                </a:solidFill>
                <a:latin typeface="+mn-lt"/>
                <a:cs typeface="Times New Roman" panose="02020603050405020304" pitchFamily="18" charset="0"/>
              </a:rPr>
              <a:t>Tên kỹ năng:</a:t>
            </a:r>
            <a:endParaRPr lang="vi-VN" sz="2400" dirty="0">
              <a:solidFill>
                <a:schemeClr val="tx2"/>
              </a:solidFill>
              <a:latin typeface="+mn-lt"/>
            </a:endParaRPr>
          </a:p>
          <a:p>
            <a:pPr indent="741363">
              <a:spcBef>
                <a:spcPct val="0"/>
              </a:spcBef>
              <a:buFontTx/>
              <a:buNone/>
            </a:pPr>
            <a:r>
              <a:rPr lang="de-DE" sz="2400" i="1" dirty="0">
                <a:solidFill>
                  <a:schemeClr val="tx2"/>
                </a:solidFill>
                <a:latin typeface="+mn-lt"/>
                <a:cs typeface="Times New Roman" panose="02020603050405020304" pitchFamily="18" charset="0"/>
              </a:rPr>
              <a:t>Tên học sinh:                                            </a:t>
            </a:r>
            <a:r>
              <a:rPr lang="de-DE" sz="2400" i="1" dirty="0" smtClean="0">
                <a:solidFill>
                  <a:schemeClr val="tx2"/>
                </a:solidFill>
                <a:latin typeface="+mn-lt"/>
                <a:cs typeface="Times New Roman" panose="02020603050405020304" pitchFamily="18" charset="0"/>
              </a:rPr>
              <a:t>   </a:t>
            </a:r>
            <a:r>
              <a:rPr lang="en-US" sz="2400" i="1" dirty="0" err="1">
                <a:solidFill>
                  <a:schemeClr val="tx2"/>
                </a:solidFill>
                <a:latin typeface="+mn-lt"/>
                <a:cs typeface="Times New Roman" panose="02020603050405020304" pitchFamily="18" charset="0"/>
              </a:rPr>
              <a:t>Lớp</a:t>
            </a:r>
            <a:r>
              <a:rPr lang="en-US" sz="2400" i="1" dirty="0">
                <a:solidFill>
                  <a:schemeClr val="tx2"/>
                </a:solidFill>
                <a:latin typeface="+mn-lt"/>
                <a:cs typeface="Times New Roman" panose="02020603050405020304" pitchFamily="18" charset="0"/>
              </a:rPr>
              <a:t>:</a:t>
            </a:r>
            <a:endParaRPr lang="vi-VN" sz="2400" dirty="0">
              <a:solidFill>
                <a:schemeClr val="tx2"/>
              </a:solidFill>
              <a:latin typeface="+mn-lt"/>
            </a:endParaRPr>
          </a:p>
        </p:txBody>
      </p:sp>
      <p:graphicFrame>
        <p:nvGraphicFramePr>
          <p:cNvPr id="201738" name="Group 10"/>
          <p:cNvGraphicFramePr>
            <a:graphicFrameLocks noGrp="1"/>
          </p:cNvGraphicFramePr>
          <p:nvPr>
            <p:extLst>
              <p:ext uri="{D42A27DB-BD31-4B8C-83A1-F6EECF244321}">
                <p14:modId xmlns:p14="http://schemas.microsoft.com/office/powerpoint/2010/main" val="1105790413"/>
              </p:ext>
            </p:extLst>
          </p:nvPr>
        </p:nvGraphicFramePr>
        <p:xfrm>
          <a:off x="183906" y="2636912"/>
          <a:ext cx="9722094" cy="3279617"/>
        </p:xfrm>
        <a:graphic>
          <a:graphicData uri="http://schemas.openxmlformats.org/drawingml/2006/table">
            <a:tbl>
              <a:tblPr/>
              <a:tblGrid>
                <a:gridCol w="533493"/>
                <a:gridCol w="4336957"/>
                <a:gridCol w="990600"/>
                <a:gridCol w="908050"/>
                <a:gridCol w="990600"/>
                <a:gridCol w="990600"/>
                <a:gridCol w="971794"/>
              </a:tblGrid>
              <a:tr h="898817">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tx2"/>
                          </a:solidFill>
                          <a:effectLst/>
                          <a:latin typeface="Arial" pitchFamily="34" charset="0"/>
                          <a:cs typeface="Arial" pitchFamily="34" charset="0"/>
                        </a:rPr>
                        <a:t>TT</a:t>
                      </a:r>
                    </a:p>
                  </a:txBody>
                  <a:tcPr marL="74295" marR="74295" marT="34281" marB="3428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dirty="0" smtClean="0">
                          <a:ln>
                            <a:noFill/>
                          </a:ln>
                          <a:solidFill>
                            <a:schemeClr val="tx2"/>
                          </a:solidFill>
                          <a:effectLst/>
                          <a:latin typeface="Arial" pitchFamily="34" charset="0"/>
                          <a:cs typeface="Arial" pitchFamily="34" charset="0"/>
                        </a:rPr>
                        <a:t>TIÊU CHÍ ĐÁNH GIÁ</a:t>
                      </a:r>
                    </a:p>
                  </a:txBody>
                  <a:tcPr marL="74295" marR="74295" marT="34281" marB="3428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2"/>
                          </a:solidFill>
                          <a:effectLst/>
                          <a:latin typeface="Arial" pitchFamily="34" charset="0"/>
                          <a:cs typeface="Arial" pitchFamily="34" charset="0"/>
                        </a:rPr>
                        <a:t>5</a:t>
                      </a:r>
                    </a:p>
                  </a:txBody>
                  <a:tcPr marL="74295" marR="74295" marT="34281" marB="3428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2"/>
                          </a:solidFill>
                          <a:effectLst/>
                          <a:latin typeface="Arial" pitchFamily="34" charset="0"/>
                          <a:cs typeface="Arial" pitchFamily="34" charset="0"/>
                        </a:rPr>
                        <a:t>4</a:t>
                      </a:r>
                    </a:p>
                  </a:txBody>
                  <a:tcPr marL="74295" marR="74295" marT="34281" marB="3428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2"/>
                          </a:solidFill>
                          <a:effectLst/>
                          <a:latin typeface="Arial" pitchFamily="34" charset="0"/>
                          <a:cs typeface="Arial" pitchFamily="34" charset="0"/>
                        </a:rPr>
                        <a:t>3</a:t>
                      </a:r>
                    </a:p>
                  </a:txBody>
                  <a:tcPr marL="74295" marR="74295" marT="34281" marB="3428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2"/>
                          </a:solidFill>
                          <a:effectLst/>
                          <a:latin typeface="Arial" pitchFamily="34" charset="0"/>
                          <a:cs typeface="Arial" pitchFamily="34" charset="0"/>
                        </a:rPr>
                        <a:t>2</a:t>
                      </a:r>
                    </a:p>
                  </a:txBody>
                  <a:tcPr marL="74295" marR="74295" marT="34281" marB="3428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en-US" sz="2400" b="1" i="0" u="none" strike="noStrike" cap="none" normalizeH="0" baseline="0" smtClean="0">
                          <a:ln>
                            <a:noFill/>
                          </a:ln>
                          <a:solidFill>
                            <a:schemeClr val="tx2"/>
                          </a:solidFill>
                          <a:effectLst/>
                          <a:latin typeface="Arial" pitchFamily="34" charset="0"/>
                          <a:cs typeface="Arial" pitchFamily="34" charset="0"/>
                        </a:rPr>
                        <a:t>1</a:t>
                      </a:r>
                    </a:p>
                  </a:txBody>
                  <a:tcPr marL="74295" marR="74295" marT="34281" marB="34281"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2690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1" i="0" u="none" strike="noStrike" cap="none" normalizeH="0" baseline="0" smtClean="0">
                        <a:ln>
                          <a:noFill/>
                        </a:ln>
                        <a:solidFill>
                          <a:schemeClr val="tx2"/>
                        </a:solidFill>
                        <a:effectLst/>
                        <a:latin typeface="Arial" pitchFamily="34" charset="0"/>
                        <a:cs typeface="Arial" pitchFamily="34" charset="0"/>
                      </a:endParaRPr>
                    </a:p>
                  </a:txBody>
                  <a:tcPr marL="74295" marR="74295" marT="34281" marB="3428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1" i="0" u="none" strike="noStrike" cap="none" normalizeH="0" baseline="0" smtClean="0">
                        <a:ln>
                          <a:noFill/>
                        </a:ln>
                        <a:solidFill>
                          <a:schemeClr val="tx2"/>
                        </a:solidFill>
                        <a:effectLst/>
                        <a:latin typeface="Arial" pitchFamily="34" charset="0"/>
                        <a:cs typeface="Arial" pitchFamily="34" charset="0"/>
                      </a:endParaRPr>
                    </a:p>
                  </a:txBody>
                  <a:tcPr marL="74295" marR="74295" marT="34281" marB="3428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1" i="0" u="none" strike="noStrike" cap="none" normalizeH="0" baseline="0" smtClean="0">
                        <a:ln>
                          <a:noFill/>
                        </a:ln>
                        <a:solidFill>
                          <a:schemeClr val="tx2"/>
                        </a:solidFill>
                        <a:effectLst/>
                        <a:latin typeface="Arial" pitchFamily="34" charset="0"/>
                        <a:cs typeface="Arial" pitchFamily="34" charset="0"/>
                      </a:endParaRPr>
                    </a:p>
                  </a:txBody>
                  <a:tcPr marL="74295" marR="74295" marT="34281" marB="3428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endParaRPr lang="en-US" sz="2400" b="1">
                        <a:latin typeface="Arial" pitchFamily="34" charset="0"/>
                        <a:cs typeface="Arial" pitchFamily="34" charset="0"/>
                      </a:endParaRPr>
                    </a:p>
                  </a:txBody>
                  <a:tcPr marL="74295" marR="74295" marT="34281" marB="3428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endParaRPr lang="en-US" sz="2400" b="1">
                        <a:latin typeface="Arial" pitchFamily="34" charset="0"/>
                        <a:cs typeface="Arial" pitchFamily="34" charset="0"/>
                      </a:endParaRPr>
                    </a:p>
                  </a:txBody>
                  <a:tcPr marL="74295" marR="74295" marT="34281" marB="3428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endParaRPr lang="en-US" sz="2400" b="1">
                        <a:latin typeface="Arial" pitchFamily="34" charset="0"/>
                        <a:cs typeface="Arial" pitchFamily="34" charset="0"/>
                      </a:endParaRPr>
                    </a:p>
                  </a:txBody>
                  <a:tcPr marL="74295" marR="74295" marT="34281" marB="3428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endParaRPr lang="en-US" sz="2400">
                        <a:latin typeface="Arial" pitchFamily="34" charset="0"/>
                        <a:cs typeface="Arial" pitchFamily="34" charset="0"/>
                      </a:endParaRPr>
                    </a:p>
                  </a:txBody>
                  <a:tcPr marL="74295" marR="74295" marT="34281" marB="3428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2690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1" i="0" u="none" strike="noStrike" cap="none" normalizeH="0" baseline="0" smtClean="0">
                        <a:ln>
                          <a:noFill/>
                        </a:ln>
                        <a:solidFill>
                          <a:schemeClr val="tx2"/>
                        </a:solidFill>
                        <a:effectLst/>
                        <a:latin typeface="Arial" pitchFamily="34" charset="0"/>
                        <a:cs typeface="Arial" pitchFamily="34" charset="0"/>
                      </a:endParaRPr>
                    </a:p>
                  </a:txBody>
                  <a:tcPr marL="74295" marR="74295" marT="34281" marB="3428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1" i="0" u="none" strike="noStrike" cap="none" normalizeH="0" baseline="0" smtClean="0">
                        <a:ln>
                          <a:noFill/>
                        </a:ln>
                        <a:solidFill>
                          <a:schemeClr val="tx2"/>
                        </a:solidFill>
                        <a:effectLst/>
                        <a:latin typeface="Arial" pitchFamily="34" charset="0"/>
                        <a:cs typeface="Arial" pitchFamily="34" charset="0"/>
                      </a:endParaRPr>
                    </a:p>
                  </a:txBody>
                  <a:tcPr marL="74295" marR="74295" marT="34281" marB="3428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1" i="0" u="none" strike="noStrike" cap="none" normalizeH="0" baseline="0" smtClean="0">
                        <a:ln>
                          <a:noFill/>
                        </a:ln>
                        <a:solidFill>
                          <a:schemeClr val="tx2"/>
                        </a:solidFill>
                        <a:effectLst/>
                        <a:latin typeface="Arial" pitchFamily="34" charset="0"/>
                        <a:cs typeface="Arial" pitchFamily="34" charset="0"/>
                      </a:endParaRPr>
                    </a:p>
                  </a:txBody>
                  <a:tcPr marL="74295" marR="74295" marT="34281" marB="3428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endParaRPr lang="en-US" sz="2400" b="1">
                        <a:latin typeface="Arial" pitchFamily="34" charset="0"/>
                        <a:cs typeface="Arial" pitchFamily="34" charset="0"/>
                      </a:endParaRPr>
                    </a:p>
                  </a:txBody>
                  <a:tcPr marL="74295" marR="74295" marT="34281" marB="3428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endParaRPr lang="en-US" sz="2400" b="1">
                        <a:latin typeface="Arial" pitchFamily="34" charset="0"/>
                        <a:cs typeface="Arial" pitchFamily="34" charset="0"/>
                      </a:endParaRPr>
                    </a:p>
                  </a:txBody>
                  <a:tcPr marL="74295" marR="74295" marT="34281" marB="3428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endParaRPr lang="en-US" sz="2400" b="1">
                        <a:latin typeface="Arial" pitchFamily="34" charset="0"/>
                        <a:cs typeface="Arial" pitchFamily="34" charset="0"/>
                      </a:endParaRPr>
                    </a:p>
                  </a:txBody>
                  <a:tcPr marL="74295" marR="74295" marT="34281" marB="3428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endParaRPr lang="en-US" sz="2400">
                        <a:latin typeface="Arial" pitchFamily="34" charset="0"/>
                        <a:cs typeface="Arial" pitchFamily="34" charset="0"/>
                      </a:endParaRPr>
                    </a:p>
                  </a:txBody>
                  <a:tcPr marL="74295" marR="74295" marT="34281" marB="3428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2690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1" i="0" u="none" strike="noStrike" cap="none" normalizeH="0" baseline="0" smtClean="0">
                        <a:ln>
                          <a:noFill/>
                        </a:ln>
                        <a:solidFill>
                          <a:schemeClr val="tx2"/>
                        </a:solidFill>
                        <a:effectLst/>
                        <a:latin typeface="Arial" pitchFamily="34" charset="0"/>
                        <a:cs typeface="Arial" pitchFamily="34" charset="0"/>
                      </a:endParaRPr>
                    </a:p>
                  </a:txBody>
                  <a:tcPr marL="74295" marR="74295" marT="34281" marB="3428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1" i="0" u="none" strike="noStrike" cap="none" normalizeH="0" baseline="0" smtClean="0">
                        <a:ln>
                          <a:noFill/>
                        </a:ln>
                        <a:solidFill>
                          <a:schemeClr val="tx2"/>
                        </a:solidFill>
                        <a:effectLst/>
                        <a:latin typeface="Arial" pitchFamily="34" charset="0"/>
                        <a:cs typeface="Arial" pitchFamily="34" charset="0"/>
                      </a:endParaRPr>
                    </a:p>
                  </a:txBody>
                  <a:tcPr marL="74295" marR="74295" marT="34281" marB="3428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1" i="0" u="none" strike="noStrike" cap="none" normalizeH="0" baseline="0" smtClean="0">
                        <a:ln>
                          <a:noFill/>
                        </a:ln>
                        <a:solidFill>
                          <a:schemeClr val="tx2"/>
                        </a:solidFill>
                        <a:effectLst/>
                        <a:latin typeface="Arial" pitchFamily="34" charset="0"/>
                        <a:cs typeface="Arial" pitchFamily="34" charset="0"/>
                      </a:endParaRPr>
                    </a:p>
                  </a:txBody>
                  <a:tcPr marL="74295" marR="74295" marT="34281" marB="3428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endParaRPr lang="en-US" sz="2400" b="1">
                        <a:latin typeface="Arial" pitchFamily="34" charset="0"/>
                        <a:cs typeface="Arial" pitchFamily="34" charset="0"/>
                      </a:endParaRPr>
                    </a:p>
                  </a:txBody>
                  <a:tcPr marL="74295" marR="74295" marT="34281" marB="3428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endParaRPr lang="en-US" sz="2400" b="1">
                        <a:latin typeface="Arial" pitchFamily="34" charset="0"/>
                        <a:cs typeface="Arial" pitchFamily="34" charset="0"/>
                      </a:endParaRPr>
                    </a:p>
                  </a:txBody>
                  <a:tcPr marL="74295" marR="74295" marT="34281" marB="3428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endParaRPr lang="en-US" sz="2400" b="1">
                        <a:latin typeface="Arial" pitchFamily="34" charset="0"/>
                        <a:cs typeface="Arial" pitchFamily="34" charset="0"/>
                      </a:endParaRPr>
                    </a:p>
                  </a:txBody>
                  <a:tcPr marL="74295" marR="74295" marT="34281" marB="3428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endParaRPr lang="en-US" sz="2400">
                        <a:latin typeface="Arial" pitchFamily="34" charset="0"/>
                        <a:cs typeface="Arial" pitchFamily="34" charset="0"/>
                      </a:endParaRPr>
                    </a:p>
                  </a:txBody>
                  <a:tcPr marL="74295" marR="74295" marT="34281" marB="3428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526906">
                <a:tc gridSpan="7">
                  <a:txBody>
                    <a:bodyPr/>
                    <a:lstStyle/>
                    <a:p>
                      <a:r>
                        <a:rPr lang="en-US" sz="2400" b="0" i="1" u="none" strike="noStrike" kern="1200" baseline="0" dirty="0" err="1" smtClean="0">
                          <a:solidFill>
                            <a:schemeClr val="tx2"/>
                          </a:solidFill>
                          <a:latin typeface="Arial" pitchFamily="34" charset="0"/>
                          <a:ea typeface="+mn-ea"/>
                          <a:cs typeface="Arial" pitchFamily="34" charset="0"/>
                        </a:rPr>
                        <a:t>Tiêu</a:t>
                      </a:r>
                      <a:r>
                        <a:rPr lang="en-US" sz="2400" b="0" i="1" u="none" strike="noStrike" kern="1200" baseline="0" dirty="0" smtClean="0">
                          <a:solidFill>
                            <a:schemeClr val="tx2"/>
                          </a:solidFill>
                          <a:latin typeface="Arial" pitchFamily="34" charset="0"/>
                          <a:ea typeface="+mn-ea"/>
                          <a:cs typeface="Arial" pitchFamily="34" charset="0"/>
                        </a:rPr>
                        <a:t> </a:t>
                      </a:r>
                      <a:r>
                        <a:rPr lang="en-US" sz="2400" b="0" i="1" u="none" strike="noStrike" kern="1200" baseline="0" dirty="0" err="1" smtClean="0">
                          <a:solidFill>
                            <a:schemeClr val="tx2"/>
                          </a:solidFill>
                          <a:latin typeface="Arial" pitchFamily="34" charset="0"/>
                          <a:ea typeface="+mn-ea"/>
                          <a:cs typeface="Arial" pitchFamily="34" charset="0"/>
                        </a:rPr>
                        <a:t>chuẩn</a:t>
                      </a:r>
                      <a:r>
                        <a:rPr lang="en-US" sz="2400" b="0" i="1" u="none" strike="noStrike" kern="1200" baseline="0" dirty="0" smtClean="0">
                          <a:solidFill>
                            <a:schemeClr val="tx2"/>
                          </a:solidFill>
                          <a:latin typeface="Arial" pitchFamily="34" charset="0"/>
                          <a:ea typeface="+mn-ea"/>
                          <a:cs typeface="Arial" pitchFamily="34" charset="0"/>
                        </a:rPr>
                        <a:t> </a:t>
                      </a:r>
                      <a:r>
                        <a:rPr lang="en-US" sz="2400" b="0" i="1" u="none" strike="noStrike" kern="1200" baseline="0" dirty="0" err="1" smtClean="0">
                          <a:solidFill>
                            <a:schemeClr val="tx2"/>
                          </a:solidFill>
                          <a:latin typeface="Arial" pitchFamily="34" charset="0"/>
                          <a:ea typeface="+mn-ea"/>
                          <a:cs typeface="Arial" pitchFamily="34" charset="0"/>
                        </a:rPr>
                        <a:t>hoàn</a:t>
                      </a:r>
                      <a:r>
                        <a:rPr lang="en-US" sz="2400" b="0" i="1" u="none" strike="noStrike" kern="1200" baseline="0" dirty="0" smtClean="0">
                          <a:solidFill>
                            <a:schemeClr val="tx2"/>
                          </a:solidFill>
                          <a:latin typeface="Arial" pitchFamily="34" charset="0"/>
                          <a:ea typeface="+mn-ea"/>
                          <a:cs typeface="Arial" pitchFamily="34" charset="0"/>
                        </a:rPr>
                        <a:t> </a:t>
                      </a:r>
                      <a:r>
                        <a:rPr lang="en-US" sz="2400" b="0" i="1" u="none" strike="noStrike" kern="1200" baseline="0" dirty="0" err="1" smtClean="0">
                          <a:solidFill>
                            <a:schemeClr val="tx2"/>
                          </a:solidFill>
                          <a:latin typeface="Arial" pitchFamily="34" charset="0"/>
                          <a:ea typeface="+mn-ea"/>
                          <a:cs typeface="Arial" pitchFamily="34" charset="0"/>
                        </a:rPr>
                        <a:t>thành</a:t>
                      </a:r>
                      <a:r>
                        <a:rPr lang="en-US" sz="2400" b="0" i="1" u="none" strike="noStrike" kern="1200" baseline="0" dirty="0" smtClean="0">
                          <a:solidFill>
                            <a:schemeClr val="tx2"/>
                          </a:solidFill>
                          <a:latin typeface="Arial" pitchFamily="34" charset="0"/>
                          <a:ea typeface="+mn-ea"/>
                          <a:cs typeface="Arial" pitchFamily="34" charset="0"/>
                        </a:rPr>
                        <a:t> </a:t>
                      </a:r>
                      <a:r>
                        <a:rPr lang="en-US" sz="2400" b="0" i="1" u="none" strike="noStrike" kern="1200" baseline="0" dirty="0" err="1" smtClean="0">
                          <a:solidFill>
                            <a:schemeClr val="tx2"/>
                          </a:solidFill>
                          <a:latin typeface="Arial" pitchFamily="34" charset="0"/>
                          <a:ea typeface="+mn-ea"/>
                          <a:cs typeface="Arial" pitchFamily="34" charset="0"/>
                        </a:rPr>
                        <a:t>kĩ</a:t>
                      </a:r>
                      <a:r>
                        <a:rPr lang="en-US" sz="2400" b="0" i="1" u="none" strike="noStrike" kern="1200" baseline="0" dirty="0" smtClean="0">
                          <a:solidFill>
                            <a:schemeClr val="tx2"/>
                          </a:solidFill>
                          <a:latin typeface="Arial" pitchFamily="34" charset="0"/>
                          <a:ea typeface="+mn-ea"/>
                          <a:cs typeface="Arial" pitchFamily="34" charset="0"/>
                        </a:rPr>
                        <a:t> </a:t>
                      </a:r>
                      <a:r>
                        <a:rPr lang="en-US" sz="2400" b="0" i="1" u="none" strike="noStrike" kern="1200" baseline="0" dirty="0" err="1" smtClean="0">
                          <a:solidFill>
                            <a:schemeClr val="tx2"/>
                          </a:solidFill>
                          <a:latin typeface="Arial" pitchFamily="34" charset="0"/>
                          <a:ea typeface="+mn-ea"/>
                          <a:cs typeface="Arial" pitchFamily="34" charset="0"/>
                        </a:rPr>
                        <a:t>năng</a:t>
                      </a:r>
                      <a:r>
                        <a:rPr lang="en-US" sz="2400" b="0" i="1" u="none" strike="noStrike" kern="1200" baseline="0" dirty="0" smtClean="0">
                          <a:solidFill>
                            <a:schemeClr val="tx2"/>
                          </a:solidFill>
                          <a:latin typeface="Arial" pitchFamily="34" charset="0"/>
                          <a:ea typeface="+mn-ea"/>
                          <a:cs typeface="Arial" pitchFamily="34" charset="0"/>
                        </a:rPr>
                        <a:t>: </a:t>
                      </a:r>
                      <a:r>
                        <a:rPr lang="en-US" sz="2400" b="0" i="1" u="none" strike="noStrike" kern="1200" baseline="0" dirty="0" err="1" smtClean="0">
                          <a:solidFill>
                            <a:schemeClr val="tx2"/>
                          </a:solidFill>
                          <a:latin typeface="Arial" pitchFamily="34" charset="0"/>
                          <a:ea typeface="+mn-ea"/>
                          <a:cs typeface="Arial" pitchFamily="34" charset="0"/>
                        </a:rPr>
                        <a:t>Tất</a:t>
                      </a:r>
                      <a:r>
                        <a:rPr lang="en-US" sz="2400" b="0" i="1" u="none" strike="noStrike" kern="1200" baseline="0" dirty="0" smtClean="0">
                          <a:solidFill>
                            <a:schemeClr val="tx2"/>
                          </a:solidFill>
                          <a:latin typeface="Arial" pitchFamily="34" charset="0"/>
                          <a:ea typeface="+mn-ea"/>
                          <a:cs typeface="Arial" pitchFamily="34" charset="0"/>
                        </a:rPr>
                        <a:t> </a:t>
                      </a:r>
                      <a:r>
                        <a:rPr lang="en-US" sz="2400" b="0" i="1" u="none" strike="noStrike" kern="1200" baseline="0" dirty="0" err="1" smtClean="0">
                          <a:solidFill>
                            <a:schemeClr val="tx2"/>
                          </a:solidFill>
                          <a:latin typeface="Arial" pitchFamily="34" charset="0"/>
                          <a:ea typeface="+mn-ea"/>
                          <a:cs typeface="Arial" pitchFamily="34" charset="0"/>
                        </a:rPr>
                        <a:t>cả</a:t>
                      </a:r>
                      <a:r>
                        <a:rPr lang="en-US" sz="2400" b="0" i="1" u="none" strike="noStrike" kern="1200" baseline="0" dirty="0" smtClean="0">
                          <a:solidFill>
                            <a:schemeClr val="tx2"/>
                          </a:solidFill>
                          <a:latin typeface="Arial" pitchFamily="34" charset="0"/>
                          <a:ea typeface="+mn-ea"/>
                          <a:cs typeface="Arial" pitchFamily="34" charset="0"/>
                        </a:rPr>
                        <a:t> </a:t>
                      </a:r>
                      <a:r>
                        <a:rPr lang="en-US" sz="2400" b="0" i="1" u="none" strike="noStrike" kern="1200" baseline="0" dirty="0" err="1" smtClean="0">
                          <a:solidFill>
                            <a:schemeClr val="tx2"/>
                          </a:solidFill>
                          <a:latin typeface="Arial" pitchFamily="34" charset="0"/>
                          <a:ea typeface="+mn-ea"/>
                          <a:cs typeface="Arial" pitchFamily="34" charset="0"/>
                        </a:rPr>
                        <a:t>các</a:t>
                      </a:r>
                      <a:r>
                        <a:rPr lang="en-US" sz="2400" b="0" i="1" u="none" strike="noStrike" kern="1200" baseline="0" dirty="0" smtClean="0">
                          <a:solidFill>
                            <a:schemeClr val="tx2"/>
                          </a:solidFill>
                          <a:latin typeface="Arial" pitchFamily="34" charset="0"/>
                          <a:ea typeface="+mn-ea"/>
                          <a:cs typeface="Arial" pitchFamily="34" charset="0"/>
                        </a:rPr>
                        <a:t> </a:t>
                      </a:r>
                      <a:r>
                        <a:rPr lang="en-US" sz="2400" b="0" i="1" u="none" strike="noStrike" kern="1200" baseline="0" dirty="0" err="1" smtClean="0">
                          <a:solidFill>
                            <a:schemeClr val="tx2"/>
                          </a:solidFill>
                          <a:latin typeface="Arial" pitchFamily="34" charset="0"/>
                          <a:ea typeface="+mn-ea"/>
                          <a:cs typeface="Arial" pitchFamily="34" charset="0"/>
                        </a:rPr>
                        <a:t>mục</a:t>
                      </a:r>
                      <a:r>
                        <a:rPr lang="en-US" sz="2400" b="0" i="1" u="none" strike="noStrike" kern="1200" baseline="0" dirty="0" smtClean="0">
                          <a:solidFill>
                            <a:schemeClr val="tx2"/>
                          </a:solidFill>
                          <a:latin typeface="Arial" pitchFamily="34" charset="0"/>
                          <a:ea typeface="+mn-ea"/>
                          <a:cs typeface="Arial" pitchFamily="34" charset="0"/>
                        </a:rPr>
                        <a:t> </a:t>
                      </a:r>
                      <a:r>
                        <a:rPr lang="en-US" sz="2400" b="0" i="1" u="none" strike="noStrike" kern="1200" baseline="0" dirty="0" err="1" smtClean="0">
                          <a:solidFill>
                            <a:schemeClr val="tx2"/>
                          </a:solidFill>
                          <a:latin typeface="Arial" pitchFamily="34" charset="0"/>
                          <a:ea typeface="+mn-ea"/>
                          <a:cs typeface="Arial" pitchFamily="34" charset="0"/>
                        </a:rPr>
                        <a:t>phải</a:t>
                      </a:r>
                      <a:r>
                        <a:rPr lang="en-US" sz="2400" b="0" i="1" u="none" strike="noStrike" kern="1200" baseline="0" dirty="0" smtClean="0">
                          <a:solidFill>
                            <a:schemeClr val="tx2"/>
                          </a:solidFill>
                          <a:latin typeface="Arial" pitchFamily="34" charset="0"/>
                          <a:ea typeface="+mn-ea"/>
                          <a:cs typeface="Arial" pitchFamily="34" charset="0"/>
                        </a:rPr>
                        <a:t> </a:t>
                      </a:r>
                      <a:r>
                        <a:rPr lang="en-US" sz="2400" b="0" i="1" u="none" strike="noStrike" kern="1200" baseline="0" dirty="0" err="1" smtClean="0">
                          <a:solidFill>
                            <a:schemeClr val="tx2"/>
                          </a:solidFill>
                          <a:latin typeface="Arial" pitchFamily="34" charset="0"/>
                          <a:ea typeface="+mn-ea"/>
                          <a:cs typeface="Arial" pitchFamily="34" charset="0"/>
                        </a:rPr>
                        <a:t>đạt</a:t>
                      </a:r>
                      <a:r>
                        <a:rPr lang="en-US" sz="2400" b="0" i="1" u="none" strike="noStrike" kern="1200" baseline="0" dirty="0" smtClean="0">
                          <a:solidFill>
                            <a:schemeClr val="tx2"/>
                          </a:solidFill>
                          <a:latin typeface="Arial" pitchFamily="34" charset="0"/>
                          <a:ea typeface="+mn-ea"/>
                          <a:cs typeface="Arial" pitchFamily="34" charset="0"/>
                        </a:rPr>
                        <a:t> </a:t>
                      </a:r>
                      <a:r>
                        <a:rPr lang="en-US" sz="2400" b="0" i="1" u="none" strike="noStrike" kern="1200" baseline="0" dirty="0" err="1" smtClean="0">
                          <a:solidFill>
                            <a:schemeClr val="tx2"/>
                          </a:solidFill>
                          <a:latin typeface="Arial" pitchFamily="34" charset="0"/>
                          <a:ea typeface="+mn-ea"/>
                          <a:cs typeface="Arial" pitchFamily="34" charset="0"/>
                        </a:rPr>
                        <a:t>từ</a:t>
                      </a:r>
                      <a:r>
                        <a:rPr lang="en-US" sz="2400" b="0" i="1" u="none" strike="noStrike" kern="1200" baseline="0" dirty="0" smtClean="0">
                          <a:solidFill>
                            <a:schemeClr val="tx2"/>
                          </a:solidFill>
                          <a:latin typeface="Arial" pitchFamily="34" charset="0"/>
                          <a:ea typeface="+mn-ea"/>
                          <a:cs typeface="Arial" pitchFamily="34" charset="0"/>
                        </a:rPr>
                        <a:t> </a:t>
                      </a:r>
                      <a:r>
                        <a:rPr lang="en-US" sz="2400" b="0" i="1" u="none" strike="noStrike" kern="1200" baseline="0" dirty="0" err="1" smtClean="0">
                          <a:solidFill>
                            <a:schemeClr val="tx2"/>
                          </a:solidFill>
                          <a:latin typeface="Arial" pitchFamily="34" charset="0"/>
                          <a:ea typeface="+mn-ea"/>
                          <a:cs typeface="Arial" pitchFamily="34" charset="0"/>
                        </a:rPr>
                        <a:t>điểm</a:t>
                      </a:r>
                      <a:r>
                        <a:rPr lang="en-US" sz="2400" b="0" i="1" u="none" strike="noStrike" kern="1200" baseline="0" dirty="0" smtClean="0">
                          <a:solidFill>
                            <a:schemeClr val="tx2"/>
                          </a:solidFill>
                          <a:latin typeface="Arial" pitchFamily="34" charset="0"/>
                          <a:ea typeface="+mn-ea"/>
                          <a:cs typeface="Arial" pitchFamily="34" charset="0"/>
                        </a:rPr>
                        <a:t> 3 </a:t>
                      </a:r>
                      <a:r>
                        <a:rPr lang="en-US" sz="2400" b="0" i="1" u="none" strike="noStrike" kern="1200" baseline="0" dirty="0" err="1" smtClean="0">
                          <a:solidFill>
                            <a:schemeClr val="tx2"/>
                          </a:solidFill>
                          <a:latin typeface="Arial" pitchFamily="34" charset="0"/>
                          <a:ea typeface="+mn-ea"/>
                          <a:cs typeface="Arial" pitchFamily="34" charset="0"/>
                        </a:rPr>
                        <a:t>trở</a:t>
                      </a:r>
                      <a:r>
                        <a:rPr lang="en-US" sz="2400" b="0" i="1" u="none" strike="noStrike" kern="1200" baseline="0" dirty="0" smtClean="0">
                          <a:solidFill>
                            <a:schemeClr val="tx2"/>
                          </a:solidFill>
                          <a:latin typeface="Arial" pitchFamily="34" charset="0"/>
                          <a:ea typeface="+mn-ea"/>
                          <a:cs typeface="Arial" pitchFamily="34" charset="0"/>
                        </a:rPr>
                        <a:t> </a:t>
                      </a:r>
                      <a:r>
                        <a:rPr lang="en-US" sz="2400" b="0" i="1" u="none" strike="noStrike" kern="1200" baseline="0" dirty="0" err="1" smtClean="0">
                          <a:solidFill>
                            <a:schemeClr val="tx2"/>
                          </a:solidFill>
                          <a:latin typeface="Arial" pitchFamily="34" charset="0"/>
                          <a:ea typeface="+mn-ea"/>
                          <a:cs typeface="Arial" pitchFamily="34" charset="0"/>
                        </a:rPr>
                        <a:t>lên</a:t>
                      </a:r>
                      <a:r>
                        <a:rPr lang="en-US" sz="2400" b="1" i="0" u="none" strike="noStrike" kern="1200" baseline="0" dirty="0" smtClean="0">
                          <a:solidFill>
                            <a:schemeClr val="tx2"/>
                          </a:solidFill>
                          <a:latin typeface="Arial" pitchFamily="34" charset="0"/>
                          <a:ea typeface="+mn-ea"/>
                          <a:cs typeface="Arial" pitchFamily="34" charset="0"/>
                        </a:rPr>
                        <a:t>. </a:t>
                      </a:r>
                      <a:r>
                        <a:rPr lang="en-US" sz="2400" b="1" i="0" u="none" strike="noStrike" kern="1200" baseline="0" dirty="0" smtClean="0">
                          <a:solidFill>
                            <a:schemeClr val="tx1"/>
                          </a:solidFill>
                          <a:latin typeface="Arial" pitchFamily="34" charset="0"/>
                          <a:ea typeface="+mn-ea"/>
                          <a:cs typeface="Arial" pitchFamily="34" charset="0"/>
                        </a:rPr>
                        <a:t>	</a:t>
                      </a:r>
                    </a:p>
                  </a:txBody>
                  <a:tcPr marL="74295" marR="74295" marT="34281" marB="3428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600" b="1" i="0" u="none" strike="noStrike" cap="none" normalizeH="0" baseline="0" smtClean="0">
                        <a:ln>
                          <a:noFill/>
                        </a:ln>
                        <a:solidFill>
                          <a:schemeClr val="tx2"/>
                        </a:solidFill>
                        <a:effectLst/>
                        <a:latin typeface="Arial" pitchFamily="34" charset="0"/>
                        <a:cs typeface="Arial" pitchFamily="34" charset="0"/>
                      </a:endParaRPr>
                    </a:p>
                  </a:txBody>
                  <a:tcPr marL="68580" marR="68580" marT="34281" marB="3428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1600" b="1" i="0" u="none" strike="noStrike" cap="none" normalizeH="0" baseline="0" smtClean="0">
                        <a:ln>
                          <a:noFill/>
                        </a:ln>
                        <a:solidFill>
                          <a:schemeClr val="tx2"/>
                        </a:solidFill>
                        <a:effectLst/>
                        <a:latin typeface="Arial" pitchFamily="34" charset="0"/>
                        <a:cs typeface="Arial" pitchFamily="34" charset="0"/>
                      </a:endParaRPr>
                    </a:p>
                  </a:txBody>
                  <a:tcPr marL="68580" marR="68580" marT="34281" marB="3428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en-US" sz="1600" b="1" i="0" u="none" strike="noStrike" cap="none" normalizeH="0" baseline="0" smtClean="0">
                        <a:ln>
                          <a:noFill/>
                        </a:ln>
                        <a:solidFill>
                          <a:schemeClr val="tx2"/>
                        </a:solidFill>
                        <a:effectLst/>
                        <a:latin typeface="Arial" pitchFamily="34" charset="0"/>
                        <a:cs typeface="Arial" pitchFamily="34" charset="0"/>
                      </a:endParaRPr>
                    </a:p>
                  </a:txBody>
                  <a:tcPr marL="68580" marR="68580" marT="34281" marB="3428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marL="68580" marR="68580" marT="34281" marB="3428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marL="68580" marR="68580" marT="34281" marB="3428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marL="68580" marR="68580" marT="34281" marB="34281"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bl>
          </a:graphicData>
        </a:graphic>
      </p:graphicFrame>
      <p:sp>
        <p:nvSpPr>
          <p:cNvPr id="6" name="Title 1"/>
          <p:cNvSpPr txBox="1">
            <a:spLocks/>
          </p:cNvSpPr>
          <p:nvPr/>
        </p:nvSpPr>
        <p:spPr>
          <a:xfrm>
            <a:off x="660400" y="533400"/>
            <a:ext cx="9245600" cy="563562"/>
          </a:xfrm>
          <a:prstGeom prst="rect">
            <a:avLst/>
          </a:prstGeom>
        </p:spPr>
        <p:txBody>
          <a:bodyPr/>
          <a:lstStyle>
            <a:lvl1pPr algn="ctr" rtl="0" eaLnBrk="1" fontAlgn="base" hangingPunct="1">
              <a:spcBef>
                <a:spcPct val="0"/>
              </a:spcBef>
              <a:spcAft>
                <a:spcPct val="0"/>
              </a:spcAft>
              <a:defRPr sz="3200" b="1" i="0" u="none" kern="1200">
                <a:solidFill>
                  <a:schemeClr val="bg1"/>
                </a:solidFill>
                <a:latin typeface="Times New Roman" panose="02020603050405020304" pitchFamily="18" charset="0"/>
                <a:ea typeface="+mj-ea"/>
                <a:cs typeface="Times New Roman" panose="02020603050405020304" pitchFamily="18" charset="0"/>
              </a:defRPr>
            </a:lvl1pPr>
            <a:lvl2pPr algn="ctr" rtl="0" eaLnBrk="1" fontAlgn="base" hangingPunct="1">
              <a:spcBef>
                <a:spcPct val="0"/>
              </a:spcBef>
              <a:spcAft>
                <a:spcPct val="0"/>
              </a:spcAft>
              <a:defRPr sz="3200">
                <a:solidFill>
                  <a:schemeClr val="bg1"/>
                </a:solidFill>
                <a:latin typeface="Verdana" panose="020B0604030504040204" pitchFamily="34" charset="0"/>
              </a:defRPr>
            </a:lvl2pPr>
            <a:lvl3pPr algn="ctr" rtl="0" eaLnBrk="1" fontAlgn="base" hangingPunct="1">
              <a:spcBef>
                <a:spcPct val="0"/>
              </a:spcBef>
              <a:spcAft>
                <a:spcPct val="0"/>
              </a:spcAft>
              <a:defRPr sz="3200">
                <a:solidFill>
                  <a:schemeClr val="bg1"/>
                </a:solidFill>
                <a:latin typeface="Verdana" panose="020B0604030504040204" pitchFamily="34" charset="0"/>
              </a:defRPr>
            </a:lvl3pPr>
            <a:lvl4pPr algn="ctr" rtl="0" eaLnBrk="1" fontAlgn="base" hangingPunct="1">
              <a:spcBef>
                <a:spcPct val="0"/>
              </a:spcBef>
              <a:spcAft>
                <a:spcPct val="0"/>
              </a:spcAft>
              <a:defRPr sz="3200">
                <a:solidFill>
                  <a:schemeClr val="bg1"/>
                </a:solidFill>
                <a:latin typeface="Verdana" panose="020B0604030504040204" pitchFamily="34" charset="0"/>
              </a:defRPr>
            </a:lvl4pPr>
            <a:lvl5pPr algn="ctr" rtl="0" eaLnBrk="1" fontAlgn="base" hangingPunct="1">
              <a:spcBef>
                <a:spcPct val="0"/>
              </a:spcBef>
              <a:spcAft>
                <a:spcPct val="0"/>
              </a:spcAft>
              <a:defRPr sz="3200">
                <a:solidFill>
                  <a:schemeClr val="bg1"/>
                </a:solidFill>
                <a:latin typeface="Verdana" panose="020B0604030504040204" pitchFamily="34" charset="0"/>
              </a:defRPr>
            </a:lvl5pPr>
            <a:lvl6pPr marL="457200" algn="ctr" rtl="0" eaLnBrk="1" fontAlgn="base" hangingPunct="1">
              <a:spcBef>
                <a:spcPct val="0"/>
              </a:spcBef>
              <a:spcAft>
                <a:spcPct val="0"/>
              </a:spcAft>
              <a:defRPr sz="3200">
                <a:solidFill>
                  <a:schemeClr val="bg1"/>
                </a:solidFill>
                <a:latin typeface="Verdana" panose="020B0604030504040204" pitchFamily="34" charset="0"/>
              </a:defRPr>
            </a:lvl6pPr>
            <a:lvl7pPr marL="914400" algn="ctr" rtl="0" eaLnBrk="1" fontAlgn="base" hangingPunct="1">
              <a:spcBef>
                <a:spcPct val="0"/>
              </a:spcBef>
              <a:spcAft>
                <a:spcPct val="0"/>
              </a:spcAft>
              <a:defRPr sz="3200">
                <a:solidFill>
                  <a:schemeClr val="bg1"/>
                </a:solidFill>
                <a:latin typeface="Verdana" panose="020B0604030504040204" pitchFamily="34" charset="0"/>
              </a:defRPr>
            </a:lvl7pPr>
            <a:lvl8pPr marL="1371600" algn="ctr" rtl="0" eaLnBrk="1" fontAlgn="base" hangingPunct="1">
              <a:spcBef>
                <a:spcPct val="0"/>
              </a:spcBef>
              <a:spcAft>
                <a:spcPct val="0"/>
              </a:spcAft>
              <a:defRPr sz="3200">
                <a:solidFill>
                  <a:schemeClr val="bg1"/>
                </a:solidFill>
                <a:latin typeface="Verdana" panose="020B0604030504040204" pitchFamily="34" charset="0"/>
              </a:defRPr>
            </a:lvl8pPr>
            <a:lvl9pPr marL="1828800" algn="ctr" rtl="0" eaLnBrk="1" fontAlgn="base" hangingPunct="1">
              <a:spcBef>
                <a:spcPct val="0"/>
              </a:spcBef>
              <a:spcAft>
                <a:spcPct val="0"/>
              </a:spcAft>
              <a:defRPr sz="3200">
                <a:solidFill>
                  <a:schemeClr val="bg1"/>
                </a:solidFill>
                <a:latin typeface="Verdana" panose="020B0604030504040204" pitchFamily="34" charset="0"/>
              </a:defRPr>
            </a:lvl9pPr>
          </a:lstStyle>
          <a:p>
            <a:r>
              <a:rPr lang="en-US" smtClean="0"/>
              <a:t>Mẫu phiếu đánh giá năng lực</a:t>
            </a:r>
            <a:endParaRPr lang="en-US"/>
          </a:p>
        </p:txBody>
      </p:sp>
      <p:sp>
        <p:nvSpPr>
          <p:cNvPr id="2" name="Rectangle 1"/>
          <p:cNvSpPr/>
          <p:nvPr/>
        </p:nvSpPr>
        <p:spPr>
          <a:xfrm>
            <a:off x="1541030" y="260648"/>
            <a:ext cx="5581977" cy="461665"/>
          </a:xfrm>
          <a:prstGeom prst="rect">
            <a:avLst/>
          </a:prstGeom>
        </p:spPr>
        <p:txBody>
          <a:bodyPr wrap="none">
            <a:spAutoFit/>
          </a:bodyPr>
          <a:lstStyle/>
          <a:p>
            <a:pPr algn="ctr">
              <a:spcBef>
                <a:spcPct val="0"/>
              </a:spcBef>
            </a:pPr>
            <a:r>
              <a:rPr lang="en-US" sz="2400" b="1" dirty="0">
                <a:solidFill>
                  <a:schemeClr val="tx2"/>
                </a:solidFill>
                <a:latin typeface="Arial" pitchFamily="34" charset="0"/>
                <a:cs typeface="Arial" pitchFamily="34" charset="0"/>
              </a:rPr>
              <a:t>THANG ĐIỂM ĐÁNH GIÁ SẢN PHẨM</a:t>
            </a:r>
          </a:p>
        </p:txBody>
      </p:sp>
    </p:spTree>
    <p:extLst>
      <p:ext uri="{BB962C8B-B14F-4D97-AF65-F5344CB8AC3E}">
        <p14:creationId xmlns:p14="http://schemas.microsoft.com/office/powerpoint/2010/main" val="4057944466"/>
      </p:ext>
    </p:extLst>
  </p:cSld>
  <p:clrMapOvr>
    <a:masterClrMapping/>
  </p:clrMapOvr>
  <p:timing>
    <p:tnLst>
      <p:par>
        <p:cTn id="1" dur="indefinite" restart="never" nodeType="tmRoot"/>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02" name="Text Box 2"/>
          <p:cNvSpPr txBox="1">
            <a:spLocks noChangeArrowheads="1"/>
          </p:cNvSpPr>
          <p:nvPr/>
        </p:nvSpPr>
        <p:spPr bwMode="auto">
          <a:xfrm>
            <a:off x="-764875" y="3777853"/>
            <a:ext cx="184731" cy="300082"/>
          </a:xfrm>
          <a:prstGeom prst="rect">
            <a:avLst/>
          </a:prstGeom>
          <a:noFill/>
          <a:ln>
            <a:noFill/>
          </a:ln>
          <a:effectLst/>
          <a:extLst>
            <a:ext uri="{909E8E84-426E-40DD-AFC4-6F175D3DCCD1}">
              <a14:hiddenFill xmlns:a14="http://schemas.microsoft.com/office/drawing/2010/main">
                <a:solidFill>
                  <a:srgbClr val="2D7ACF"/>
                </a:solidFill>
              </a14:hiddenFill>
            </a:ext>
            <a:ext uri="{91240B29-F687-4F45-9708-019B960494DF}">
              <a14:hiddenLine xmlns:a14="http://schemas.microsoft.com/office/drawing/2010/main" w="9525">
                <a:solidFill>
                  <a:srgbClr val="113F71"/>
                </a:solidFill>
                <a:miter lim="800000"/>
                <a:headEnd/>
                <a:tailEnd/>
              </a14:hiddenLine>
            </a:ext>
            <a:ext uri="{AF507438-7753-43E0-B8FC-AC1667EBCBE1}">
              <a14:hiddenEffects xmlns:a14="http://schemas.microsoft.com/office/drawing/2010/main">
                <a:effectLst>
                  <a:outerShdw dist="35921" dir="2700000" algn="ctr" rotWithShape="0">
                    <a:srgbClr val="C1D1D3"/>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sz="1350"/>
          </a:p>
        </p:txBody>
      </p:sp>
      <p:sp>
        <p:nvSpPr>
          <p:cNvPr id="51203" name="Text Box 3"/>
          <p:cNvSpPr txBox="1">
            <a:spLocks noChangeArrowheads="1"/>
          </p:cNvSpPr>
          <p:nvPr/>
        </p:nvSpPr>
        <p:spPr bwMode="auto">
          <a:xfrm>
            <a:off x="1573086" y="3519699"/>
            <a:ext cx="184731" cy="300082"/>
          </a:xfrm>
          <a:prstGeom prst="rect">
            <a:avLst/>
          </a:prstGeom>
          <a:noFill/>
          <a:ln>
            <a:noFill/>
          </a:ln>
          <a:effectLst/>
          <a:extLst>
            <a:ext uri="{909E8E84-426E-40DD-AFC4-6F175D3DCCD1}">
              <a14:hiddenFill xmlns:a14="http://schemas.microsoft.com/office/drawing/2010/main">
                <a:solidFill>
                  <a:srgbClr val="2D7ACF"/>
                </a:solidFill>
              </a14:hiddenFill>
            </a:ext>
            <a:ext uri="{91240B29-F687-4F45-9708-019B960494DF}">
              <a14:hiddenLine xmlns:a14="http://schemas.microsoft.com/office/drawing/2010/main" w="9525">
                <a:solidFill>
                  <a:srgbClr val="113F71"/>
                </a:solidFill>
                <a:miter lim="800000"/>
                <a:headEnd/>
                <a:tailEnd/>
              </a14:hiddenLine>
            </a:ext>
            <a:ext uri="{AF507438-7753-43E0-B8FC-AC1667EBCBE1}">
              <a14:hiddenEffects xmlns:a14="http://schemas.microsoft.com/office/drawing/2010/main">
                <a:effectLst>
                  <a:outerShdw dist="35921" dir="2700000" algn="ctr" rotWithShape="0">
                    <a:srgbClr val="C1D1D3"/>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sz="1350"/>
          </a:p>
        </p:txBody>
      </p:sp>
      <p:sp>
        <p:nvSpPr>
          <p:cNvPr id="51204" name="Text Box 4"/>
          <p:cNvSpPr txBox="1">
            <a:spLocks noChangeArrowheads="1"/>
          </p:cNvSpPr>
          <p:nvPr/>
        </p:nvSpPr>
        <p:spPr bwMode="auto">
          <a:xfrm>
            <a:off x="3883196" y="3519699"/>
            <a:ext cx="184731" cy="300082"/>
          </a:xfrm>
          <a:prstGeom prst="rect">
            <a:avLst/>
          </a:prstGeom>
          <a:noFill/>
          <a:ln>
            <a:noFill/>
          </a:ln>
          <a:effectLst/>
          <a:extLst>
            <a:ext uri="{909E8E84-426E-40DD-AFC4-6F175D3DCCD1}">
              <a14:hiddenFill xmlns:a14="http://schemas.microsoft.com/office/drawing/2010/main">
                <a:solidFill>
                  <a:srgbClr val="2D7ACF"/>
                </a:solidFill>
              </a14:hiddenFill>
            </a:ext>
            <a:ext uri="{91240B29-F687-4F45-9708-019B960494DF}">
              <a14:hiddenLine xmlns:a14="http://schemas.microsoft.com/office/drawing/2010/main" w="9525">
                <a:solidFill>
                  <a:srgbClr val="113F71"/>
                </a:solidFill>
                <a:miter lim="800000"/>
                <a:headEnd/>
                <a:tailEnd/>
              </a14:hiddenLine>
            </a:ext>
            <a:ext uri="{AF507438-7753-43E0-B8FC-AC1667EBCBE1}">
              <a14:hiddenEffects xmlns:a14="http://schemas.microsoft.com/office/drawing/2010/main">
                <a:effectLst>
                  <a:outerShdw dist="35921" dir="2700000" algn="ctr" rotWithShape="0">
                    <a:srgbClr val="C1D1D3"/>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sz="1350"/>
          </a:p>
        </p:txBody>
      </p:sp>
      <p:sp>
        <p:nvSpPr>
          <p:cNvPr id="51205" name="Rectangle 12"/>
          <p:cNvSpPr>
            <a:spLocks noChangeArrowheads="1"/>
          </p:cNvSpPr>
          <p:nvPr/>
        </p:nvSpPr>
        <p:spPr bwMode="auto">
          <a:xfrm>
            <a:off x="-681035" y="1715669"/>
            <a:ext cx="6463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indent="4572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sz="1350"/>
          </a:p>
        </p:txBody>
      </p:sp>
      <p:sp>
        <p:nvSpPr>
          <p:cNvPr id="51206" name="Rectangle 13"/>
          <p:cNvSpPr>
            <a:spLocks noChangeArrowheads="1"/>
          </p:cNvSpPr>
          <p:nvPr/>
        </p:nvSpPr>
        <p:spPr bwMode="auto">
          <a:xfrm>
            <a:off x="660400" y="750397"/>
            <a:ext cx="7441461"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indent="4572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de-DE" sz="2400" i="1" dirty="0" smtClean="0">
              <a:solidFill>
                <a:schemeClr val="tx2"/>
              </a:solidFill>
            </a:endParaRPr>
          </a:p>
          <a:p>
            <a:pPr>
              <a:spcBef>
                <a:spcPct val="0"/>
              </a:spcBef>
              <a:buFontTx/>
              <a:buNone/>
            </a:pPr>
            <a:r>
              <a:rPr lang="de-DE" sz="2400" i="1" dirty="0" smtClean="0">
                <a:solidFill>
                  <a:schemeClr val="tx2"/>
                </a:solidFill>
              </a:rPr>
              <a:t>Ngày       </a:t>
            </a:r>
            <a:r>
              <a:rPr lang="de-DE" sz="2400" i="1" dirty="0">
                <a:solidFill>
                  <a:schemeClr val="tx2"/>
                </a:solidFill>
              </a:rPr>
              <a:t>tháng         năm</a:t>
            </a:r>
            <a:endParaRPr lang="vi-VN" sz="2400" dirty="0">
              <a:solidFill>
                <a:schemeClr val="tx2"/>
              </a:solidFill>
            </a:endParaRPr>
          </a:p>
          <a:p>
            <a:pPr>
              <a:spcBef>
                <a:spcPct val="0"/>
              </a:spcBef>
              <a:buFontTx/>
              <a:buNone/>
            </a:pPr>
            <a:r>
              <a:rPr lang="de-DE" sz="2400" i="1" dirty="0">
                <a:solidFill>
                  <a:schemeClr val="tx2"/>
                </a:solidFill>
              </a:rPr>
              <a:t>Tên kỹ năng:</a:t>
            </a:r>
            <a:endParaRPr lang="vi-VN" sz="2400" dirty="0">
              <a:solidFill>
                <a:schemeClr val="tx2"/>
              </a:solidFill>
            </a:endParaRPr>
          </a:p>
          <a:p>
            <a:pPr>
              <a:spcBef>
                <a:spcPct val="0"/>
              </a:spcBef>
              <a:buFontTx/>
              <a:buNone/>
            </a:pPr>
            <a:r>
              <a:rPr lang="de-DE" sz="2400" i="1" dirty="0">
                <a:solidFill>
                  <a:schemeClr val="tx2"/>
                </a:solidFill>
              </a:rPr>
              <a:t>Tên học sinh:   </a:t>
            </a:r>
            <a:r>
              <a:rPr lang="de-DE" sz="2400" i="1" dirty="0" smtClean="0">
                <a:solidFill>
                  <a:schemeClr val="tx2"/>
                </a:solidFill>
              </a:rPr>
              <a:t>                                               </a:t>
            </a:r>
            <a:r>
              <a:rPr lang="en-US" sz="2400" i="1" dirty="0" err="1">
                <a:solidFill>
                  <a:schemeClr val="tx2"/>
                </a:solidFill>
              </a:rPr>
              <a:t>Lớp</a:t>
            </a:r>
            <a:r>
              <a:rPr lang="en-US" sz="2400" i="1" dirty="0">
                <a:solidFill>
                  <a:schemeClr val="tx2"/>
                </a:solidFill>
              </a:rPr>
              <a:t>:</a:t>
            </a:r>
            <a:endParaRPr lang="vi-VN" sz="2400" dirty="0">
              <a:solidFill>
                <a:schemeClr val="tx2"/>
              </a:solidFill>
            </a:endParaRPr>
          </a:p>
          <a:p>
            <a:pPr>
              <a:spcBef>
                <a:spcPct val="0"/>
              </a:spcBef>
              <a:buFontTx/>
              <a:buNone/>
            </a:pPr>
            <a:r>
              <a:rPr lang="de-DE" sz="2400" i="1" dirty="0">
                <a:solidFill>
                  <a:schemeClr val="tx2"/>
                </a:solidFill>
              </a:rPr>
              <a:t> </a:t>
            </a:r>
            <a:endParaRPr lang="de-DE" sz="2400" dirty="0">
              <a:solidFill>
                <a:schemeClr val="tx2"/>
              </a:solidFill>
            </a:endParaRPr>
          </a:p>
        </p:txBody>
      </p:sp>
      <p:graphicFrame>
        <p:nvGraphicFramePr>
          <p:cNvPr id="198670" name="Group 14"/>
          <p:cNvGraphicFramePr>
            <a:graphicFrameLocks noGrp="1"/>
          </p:cNvGraphicFramePr>
          <p:nvPr>
            <p:extLst>
              <p:ext uri="{D42A27DB-BD31-4B8C-83A1-F6EECF244321}">
                <p14:modId xmlns:p14="http://schemas.microsoft.com/office/powerpoint/2010/main" val="3044207184"/>
              </p:ext>
            </p:extLst>
          </p:nvPr>
        </p:nvGraphicFramePr>
        <p:xfrm>
          <a:off x="200472" y="2420888"/>
          <a:ext cx="9345488" cy="3227444"/>
        </p:xfrm>
        <a:graphic>
          <a:graphicData uri="http://schemas.openxmlformats.org/drawingml/2006/table">
            <a:tbl>
              <a:tblPr/>
              <a:tblGrid>
                <a:gridCol w="1705280"/>
                <a:gridCol w="4488823"/>
                <a:gridCol w="1412690"/>
                <a:gridCol w="1738695"/>
              </a:tblGrid>
              <a:tr h="794384">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DE" sz="2400" b="1" i="0" u="none" strike="noStrike" cap="none" normalizeH="0" baseline="0" dirty="0" smtClean="0">
                          <a:ln>
                            <a:noFill/>
                          </a:ln>
                          <a:solidFill>
                            <a:schemeClr val="tx2"/>
                          </a:solidFill>
                          <a:effectLst/>
                          <a:latin typeface="Arial" pitchFamily="34" charset="0"/>
                          <a:cs typeface="Arial" pitchFamily="34" charset="0"/>
                        </a:rPr>
                        <a:t>TT</a:t>
                      </a:r>
                      <a:endParaRPr kumimoji="0" lang="de-DE" sz="2400" b="0" i="0" u="none" strike="noStrike" cap="none" normalizeH="0" baseline="0" dirty="0" smtClean="0">
                        <a:ln>
                          <a:noFill/>
                        </a:ln>
                        <a:solidFill>
                          <a:schemeClr val="tx2"/>
                        </a:solidFill>
                        <a:effectLst/>
                        <a:latin typeface="Arial" pitchFamily="34" charset="0"/>
                        <a:cs typeface="Arial" pitchFamily="34" charset="0"/>
                      </a:endParaRPr>
                    </a:p>
                  </a:txBody>
                  <a:tcPr marL="74295" marR="74295" marT="34296" marB="3429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DE" sz="2400" b="1" i="0" u="none" strike="noStrike" cap="none" normalizeH="0" baseline="0" smtClean="0">
                          <a:ln>
                            <a:noFill/>
                          </a:ln>
                          <a:solidFill>
                            <a:schemeClr val="tx2"/>
                          </a:solidFill>
                          <a:effectLst/>
                          <a:latin typeface="Arial" pitchFamily="34" charset="0"/>
                          <a:cs typeface="Arial" pitchFamily="34" charset="0"/>
                        </a:rPr>
                        <a:t>Tiêu chí đánh giá</a:t>
                      </a:r>
                      <a:endParaRPr kumimoji="0" lang="vi-VN" sz="2400" b="0" i="0" u="none" strike="noStrike" cap="none" normalizeH="0" baseline="0" smtClean="0">
                        <a:ln>
                          <a:noFill/>
                        </a:ln>
                        <a:solidFill>
                          <a:schemeClr val="tx2"/>
                        </a:solidFill>
                        <a:effectLst/>
                        <a:latin typeface="Arial" pitchFamily="34" charset="0"/>
                        <a:cs typeface="Arial" pitchFamily="34" charset="0"/>
                      </a:endParaRPr>
                    </a:p>
                  </a:txBody>
                  <a:tcPr marL="74295" marR="74295" marT="34296" marB="3429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DE" sz="2400" b="1" i="0" u="none" strike="noStrike" cap="none" normalizeH="0" baseline="0" dirty="0" smtClean="0">
                          <a:ln>
                            <a:noFill/>
                          </a:ln>
                          <a:solidFill>
                            <a:schemeClr val="tx2"/>
                          </a:solidFill>
                          <a:effectLst/>
                          <a:latin typeface="Arial" pitchFamily="34" charset="0"/>
                          <a:cs typeface="Arial" pitchFamily="34" charset="0"/>
                        </a:rPr>
                        <a:t>Kết quả</a:t>
                      </a:r>
                      <a:endParaRPr kumimoji="0" lang="de-DE" sz="2400" b="0" i="0" u="none" strike="noStrike" cap="none" normalizeH="0" baseline="0" dirty="0" smtClean="0">
                        <a:ln>
                          <a:noFill/>
                        </a:ln>
                        <a:solidFill>
                          <a:schemeClr val="tx2"/>
                        </a:solidFill>
                        <a:effectLst/>
                        <a:latin typeface="Arial" pitchFamily="34" charset="0"/>
                        <a:cs typeface="Arial" pitchFamily="34" charset="0"/>
                      </a:endParaRPr>
                    </a:p>
                  </a:txBody>
                  <a:tcPr marL="74295" marR="74295" marT="34296" marB="3429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r>
              <a:tr h="666236">
                <a:tc vMerge="1">
                  <a:txBody>
                    <a:bodyPr/>
                    <a:lstStyle/>
                    <a:p>
                      <a:endParaRPr lang="en-US"/>
                    </a:p>
                  </a:txBody>
                  <a:tcPr/>
                </a:tc>
                <a:tc vMerge="1">
                  <a:txBody>
                    <a:bodyPr/>
                    <a:lstStyle/>
                    <a:p>
                      <a:endParaRPr 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DE" sz="2400" b="1" i="0" u="none" strike="noStrike" cap="none" normalizeH="0" baseline="0" dirty="0" smtClean="0">
                          <a:ln>
                            <a:noFill/>
                          </a:ln>
                          <a:solidFill>
                            <a:schemeClr val="tx2"/>
                          </a:solidFill>
                          <a:effectLst/>
                          <a:latin typeface="Arial" pitchFamily="34" charset="0"/>
                          <a:cs typeface="Arial" pitchFamily="34" charset="0"/>
                        </a:rPr>
                        <a:t>Đạt</a:t>
                      </a:r>
                      <a:endParaRPr kumimoji="0" lang="vi-VN" sz="2400" b="0" i="0" u="none" strike="noStrike" cap="none" normalizeH="0" baseline="0" dirty="0" smtClean="0">
                        <a:ln>
                          <a:noFill/>
                        </a:ln>
                        <a:solidFill>
                          <a:schemeClr val="tx2"/>
                        </a:solidFill>
                        <a:effectLst/>
                        <a:latin typeface="Arial" pitchFamily="34" charset="0"/>
                        <a:cs typeface="Arial" pitchFamily="34" charset="0"/>
                      </a:endParaRPr>
                    </a:p>
                  </a:txBody>
                  <a:tcPr marL="74295" marR="74295" marT="34296" marB="3429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DE" sz="2400" b="1" i="0" u="none" strike="noStrike" cap="none" normalizeH="0" baseline="0" dirty="0" smtClean="0">
                          <a:ln>
                            <a:noFill/>
                          </a:ln>
                          <a:solidFill>
                            <a:schemeClr val="tx2"/>
                          </a:solidFill>
                          <a:effectLst/>
                          <a:latin typeface="Arial" pitchFamily="34" charset="0"/>
                          <a:cs typeface="Arial" pitchFamily="34" charset="0"/>
                        </a:rPr>
                        <a:t>Chưa đạt</a:t>
                      </a:r>
                      <a:endParaRPr kumimoji="0" lang="vi-VN" sz="2400" b="0" i="0" u="none" strike="noStrike" cap="none" normalizeH="0" baseline="0" dirty="0" smtClean="0">
                        <a:ln>
                          <a:noFill/>
                        </a:ln>
                        <a:solidFill>
                          <a:schemeClr val="tx2"/>
                        </a:solidFill>
                        <a:effectLst/>
                        <a:latin typeface="Arial" pitchFamily="34" charset="0"/>
                        <a:cs typeface="Arial" pitchFamily="34" charset="0"/>
                      </a:endParaRPr>
                    </a:p>
                  </a:txBody>
                  <a:tcPr marL="74295" marR="74295" marT="34296" marB="34296"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6623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2"/>
                        </a:solidFill>
                        <a:effectLst/>
                        <a:latin typeface="Arial" pitchFamily="34" charset="0"/>
                        <a:cs typeface="Arial" pitchFamily="34" charset="0"/>
                      </a:endParaRPr>
                    </a:p>
                  </a:txBody>
                  <a:tcPr marL="74295" marR="74295" marT="34296" marB="3429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2"/>
                        </a:solidFill>
                        <a:effectLst/>
                        <a:latin typeface="Arial" pitchFamily="34" charset="0"/>
                        <a:cs typeface="Arial" pitchFamily="34" charset="0"/>
                      </a:endParaRPr>
                    </a:p>
                  </a:txBody>
                  <a:tcPr marL="74295" marR="74295" marT="34296" marB="3429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2"/>
                        </a:solidFill>
                        <a:effectLst/>
                        <a:latin typeface="Arial" pitchFamily="34" charset="0"/>
                        <a:cs typeface="Arial" pitchFamily="34" charset="0"/>
                      </a:endParaRPr>
                    </a:p>
                  </a:txBody>
                  <a:tcPr marL="74295" marR="74295" marT="34296" marB="3429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2"/>
                        </a:solidFill>
                        <a:effectLst/>
                        <a:latin typeface="Arial" pitchFamily="34" charset="0"/>
                        <a:cs typeface="Arial" pitchFamily="34" charset="0"/>
                      </a:endParaRPr>
                    </a:p>
                  </a:txBody>
                  <a:tcPr marL="74295" marR="74295" marT="34296" marB="3429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66236">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2"/>
                        </a:solidFill>
                        <a:effectLst/>
                        <a:latin typeface="Arial" pitchFamily="34" charset="0"/>
                        <a:cs typeface="Arial" pitchFamily="34" charset="0"/>
                      </a:endParaRPr>
                    </a:p>
                  </a:txBody>
                  <a:tcPr marL="74295" marR="74295" marT="34296" marB="3429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2"/>
                        </a:solidFill>
                        <a:effectLst/>
                        <a:latin typeface="Arial" pitchFamily="34" charset="0"/>
                        <a:cs typeface="Arial" pitchFamily="34" charset="0"/>
                      </a:endParaRPr>
                    </a:p>
                  </a:txBody>
                  <a:tcPr marL="74295" marR="74295" marT="34296" marB="3429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2"/>
                        </a:solidFill>
                        <a:effectLst/>
                        <a:latin typeface="Arial" pitchFamily="34" charset="0"/>
                        <a:cs typeface="Arial" pitchFamily="34" charset="0"/>
                      </a:endParaRPr>
                    </a:p>
                  </a:txBody>
                  <a:tcPr marL="74295" marR="74295" marT="34296" marB="3429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2"/>
                        </a:solidFill>
                        <a:effectLst/>
                        <a:latin typeface="Arial" pitchFamily="34" charset="0"/>
                        <a:cs typeface="Arial" pitchFamily="34" charset="0"/>
                      </a:endParaRPr>
                    </a:p>
                  </a:txBody>
                  <a:tcPr marL="74295" marR="74295" marT="34296" marB="3429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376568">
                <a:tc gridSpan="4">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2400" b="0" i="0" u="none" strike="noStrike" cap="none" normalizeH="0" baseline="0" dirty="0" smtClean="0">
                          <a:ln>
                            <a:noFill/>
                          </a:ln>
                          <a:solidFill>
                            <a:schemeClr val="tx2"/>
                          </a:solidFill>
                          <a:effectLst/>
                          <a:latin typeface="Arial" pitchFamily="34" charset="0"/>
                          <a:cs typeface="Arial" pitchFamily="34" charset="0"/>
                        </a:rPr>
                        <a:t> </a:t>
                      </a:r>
                      <a:r>
                        <a:rPr kumimoji="0" lang="de-DE" sz="2400" b="1" i="0" u="none" strike="noStrike" cap="none" normalizeH="0" baseline="0" dirty="0" smtClean="0">
                          <a:ln>
                            <a:noFill/>
                          </a:ln>
                          <a:solidFill>
                            <a:schemeClr val="tx2"/>
                          </a:solidFill>
                          <a:effectLst/>
                          <a:latin typeface="Arial" pitchFamily="34" charset="0"/>
                          <a:cs typeface="Arial" pitchFamily="34" charset="0"/>
                        </a:rPr>
                        <a:t>Kết quả</a:t>
                      </a:r>
                      <a:endParaRPr kumimoji="0" lang="de-DE" sz="2400" b="0" i="0" u="none" strike="noStrike" cap="none" normalizeH="0" baseline="0" dirty="0" smtClean="0">
                        <a:ln>
                          <a:noFill/>
                        </a:ln>
                        <a:solidFill>
                          <a:schemeClr val="tx2"/>
                        </a:solidFill>
                        <a:effectLst/>
                        <a:latin typeface="Arial" pitchFamily="34" charset="0"/>
                        <a:cs typeface="Arial" pitchFamily="34" charset="0"/>
                      </a:endParaRPr>
                    </a:p>
                  </a:txBody>
                  <a:tcPr marL="74295" marR="74295" marT="34296" marB="34296"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r>
            </a:tbl>
          </a:graphicData>
        </a:graphic>
      </p:graphicFrame>
      <p:sp>
        <p:nvSpPr>
          <p:cNvPr id="9" name="Title 1"/>
          <p:cNvSpPr txBox="1">
            <a:spLocks/>
          </p:cNvSpPr>
          <p:nvPr/>
        </p:nvSpPr>
        <p:spPr>
          <a:xfrm>
            <a:off x="660400" y="494611"/>
            <a:ext cx="9245600" cy="563562"/>
          </a:xfrm>
          <a:prstGeom prst="rect">
            <a:avLst/>
          </a:prstGeom>
        </p:spPr>
        <p:txBody>
          <a:bodyPr/>
          <a:lstStyle>
            <a:lvl1pPr algn="ctr" rtl="0" eaLnBrk="1" fontAlgn="base" hangingPunct="1">
              <a:spcBef>
                <a:spcPct val="0"/>
              </a:spcBef>
              <a:spcAft>
                <a:spcPct val="0"/>
              </a:spcAft>
              <a:defRPr sz="3200" b="1" i="0" u="none" kern="1200">
                <a:solidFill>
                  <a:schemeClr val="bg1"/>
                </a:solidFill>
                <a:latin typeface="Times New Roman" panose="02020603050405020304" pitchFamily="18" charset="0"/>
                <a:ea typeface="+mj-ea"/>
                <a:cs typeface="Times New Roman" panose="02020603050405020304" pitchFamily="18" charset="0"/>
              </a:defRPr>
            </a:lvl1pPr>
            <a:lvl2pPr algn="ctr" rtl="0" eaLnBrk="1" fontAlgn="base" hangingPunct="1">
              <a:spcBef>
                <a:spcPct val="0"/>
              </a:spcBef>
              <a:spcAft>
                <a:spcPct val="0"/>
              </a:spcAft>
              <a:defRPr sz="3200">
                <a:solidFill>
                  <a:schemeClr val="bg1"/>
                </a:solidFill>
                <a:latin typeface="Verdana" panose="020B0604030504040204" pitchFamily="34" charset="0"/>
              </a:defRPr>
            </a:lvl2pPr>
            <a:lvl3pPr algn="ctr" rtl="0" eaLnBrk="1" fontAlgn="base" hangingPunct="1">
              <a:spcBef>
                <a:spcPct val="0"/>
              </a:spcBef>
              <a:spcAft>
                <a:spcPct val="0"/>
              </a:spcAft>
              <a:defRPr sz="3200">
                <a:solidFill>
                  <a:schemeClr val="bg1"/>
                </a:solidFill>
                <a:latin typeface="Verdana" panose="020B0604030504040204" pitchFamily="34" charset="0"/>
              </a:defRPr>
            </a:lvl3pPr>
            <a:lvl4pPr algn="ctr" rtl="0" eaLnBrk="1" fontAlgn="base" hangingPunct="1">
              <a:spcBef>
                <a:spcPct val="0"/>
              </a:spcBef>
              <a:spcAft>
                <a:spcPct val="0"/>
              </a:spcAft>
              <a:defRPr sz="3200">
                <a:solidFill>
                  <a:schemeClr val="bg1"/>
                </a:solidFill>
                <a:latin typeface="Verdana" panose="020B0604030504040204" pitchFamily="34" charset="0"/>
              </a:defRPr>
            </a:lvl4pPr>
            <a:lvl5pPr algn="ctr" rtl="0" eaLnBrk="1" fontAlgn="base" hangingPunct="1">
              <a:spcBef>
                <a:spcPct val="0"/>
              </a:spcBef>
              <a:spcAft>
                <a:spcPct val="0"/>
              </a:spcAft>
              <a:defRPr sz="3200">
                <a:solidFill>
                  <a:schemeClr val="bg1"/>
                </a:solidFill>
                <a:latin typeface="Verdana" panose="020B0604030504040204" pitchFamily="34" charset="0"/>
              </a:defRPr>
            </a:lvl5pPr>
            <a:lvl6pPr marL="457200" algn="ctr" rtl="0" eaLnBrk="1" fontAlgn="base" hangingPunct="1">
              <a:spcBef>
                <a:spcPct val="0"/>
              </a:spcBef>
              <a:spcAft>
                <a:spcPct val="0"/>
              </a:spcAft>
              <a:defRPr sz="3200">
                <a:solidFill>
                  <a:schemeClr val="bg1"/>
                </a:solidFill>
                <a:latin typeface="Verdana" panose="020B0604030504040204" pitchFamily="34" charset="0"/>
              </a:defRPr>
            </a:lvl6pPr>
            <a:lvl7pPr marL="914400" algn="ctr" rtl="0" eaLnBrk="1" fontAlgn="base" hangingPunct="1">
              <a:spcBef>
                <a:spcPct val="0"/>
              </a:spcBef>
              <a:spcAft>
                <a:spcPct val="0"/>
              </a:spcAft>
              <a:defRPr sz="3200">
                <a:solidFill>
                  <a:schemeClr val="bg1"/>
                </a:solidFill>
                <a:latin typeface="Verdana" panose="020B0604030504040204" pitchFamily="34" charset="0"/>
              </a:defRPr>
            </a:lvl7pPr>
            <a:lvl8pPr marL="1371600" algn="ctr" rtl="0" eaLnBrk="1" fontAlgn="base" hangingPunct="1">
              <a:spcBef>
                <a:spcPct val="0"/>
              </a:spcBef>
              <a:spcAft>
                <a:spcPct val="0"/>
              </a:spcAft>
              <a:defRPr sz="3200">
                <a:solidFill>
                  <a:schemeClr val="bg1"/>
                </a:solidFill>
                <a:latin typeface="Verdana" panose="020B0604030504040204" pitchFamily="34" charset="0"/>
              </a:defRPr>
            </a:lvl8pPr>
            <a:lvl9pPr marL="1828800" algn="ctr" rtl="0" eaLnBrk="1" fontAlgn="base" hangingPunct="1">
              <a:spcBef>
                <a:spcPct val="0"/>
              </a:spcBef>
              <a:spcAft>
                <a:spcPct val="0"/>
              </a:spcAft>
              <a:defRPr sz="3200">
                <a:solidFill>
                  <a:schemeClr val="bg1"/>
                </a:solidFill>
                <a:latin typeface="Verdana" panose="020B0604030504040204" pitchFamily="34" charset="0"/>
              </a:defRPr>
            </a:lvl9pPr>
          </a:lstStyle>
          <a:p>
            <a:r>
              <a:rPr lang="en-US" smtClean="0"/>
              <a:t>Mẫu phiếu đánh giá năng lực</a:t>
            </a:r>
            <a:endParaRPr lang="en-US"/>
          </a:p>
        </p:txBody>
      </p:sp>
      <p:sp>
        <p:nvSpPr>
          <p:cNvPr id="2" name="Rectangle 1"/>
          <p:cNvSpPr/>
          <p:nvPr/>
        </p:nvSpPr>
        <p:spPr>
          <a:xfrm>
            <a:off x="2041964" y="309945"/>
            <a:ext cx="6260047" cy="461665"/>
          </a:xfrm>
          <a:prstGeom prst="rect">
            <a:avLst/>
          </a:prstGeom>
        </p:spPr>
        <p:txBody>
          <a:bodyPr wrap="none">
            <a:spAutoFit/>
          </a:bodyPr>
          <a:lstStyle/>
          <a:p>
            <a:pPr>
              <a:spcBef>
                <a:spcPct val="0"/>
              </a:spcBef>
              <a:buFontTx/>
              <a:buNone/>
            </a:pPr>
            <a:r>
              <a:rPr lang="vi-VN" sz="2400" b="1" dirty="0">
                <a:solidFill>
                  <a:schemeClr val="tx2"/>
                </a:solidFill>
                <a:cs typeface="Times New Roman" panose="02020603050405020304" pitchFamily="18" charset="0"/>
              </a:rPr>
              <a:t>PHIẾU ĐÁNH GIÁ NĂNG LỰC</a:t>
            </a:r>
            <a:r>
              <a:rPr lang="vi-VN" sz="2400" b="1" i="1" dirty="0">
                <a:solidFill>
                  <a:schemeClr val="tx2"/>
                </a:solidFill>
                <a:cs typeface="Times New Roman" panose="02020603050405020304" pitchFamily="18" charset="0"/>
              </a:rPr>
              <a:t>                     </a:t>
            </a:r>
            <a:endParaRPr lang="vi-VN" sz="2400" b="1" dirty="0">
              <a:solidFill>
                <a:schemeClr val="tx2"/>
              </a:solidFill>
            </a:endParaRPr>
          </a:p>
        </p:txBody>
      </p:sp>
      <p:sp>
        <p:nvSpPr>
          <p:cNvPr id="3" name="Rectangle 2"/>
          <p:cNvSpPr/>
          <p:nvPr/>
        </p:nvSpPr>
        <p:spPr>
          <a:xfrm>
            <a:off x="7063840" y="6021288"/>
            <a:ext cx="2874505" cy="461665"/>
          </a:xfrm>
          <a:prstGeom prst="rect">
            <a:avLst/>
          </a:prstGeom>
        </p:spPr>
        <p:txBody>
          <a:bodyPr wrap="none">
            <a:spAutoFit/>
          </a:bodyPr>
          <a:lstStyle/>
          <a:p>
            <a:pPr algn="just">
              <a:spcBef>
                <a:spcPct val="0"/>
              </a:spcBef>
            </a:pPr>
            <a:r>
              <a:rPr lang="en-US" altLang="ko-KR" sz="2400" b="1" dirty="0" err="1">
                <a:solidFill>
                  <a:schemeClr val="tx2"/>
                </a:solidFill>
                <a:ea typeface="Batang" panose="02030600000101010101" pitchFamily="18" charset="-127"/>
                <a:cs typeface="Times New Roman" panose="02020603050405020304" pitchFamily="18" charset="0"/>
              </a:rPr>
              <a:t>Giáo</a:t>
            </a:r>
            <a:r>
              <a:rPr lang="en-US" altLang="ko-KR" sz="2400" b="1" dirty="0">
                <a:solidFill>
                  <a:schemeClr val="tx2"/>
                </a:solidFill>
                <a:ea typeface="Batang" panose="02030600000101010101" pitchFamily="18" charset="-127"/>
                <a:cs typeface="Times New Roman" panose="02020603050405020304" pitchFamily="18" charset="0"/>
              </a:rPr>
              <a:t> </a:t>
            </a:r>
            <a:r>
              <a:rPr lang="en-US" altLang="ko-KR" sz="2400" b="1" dirty="0" err="1">
                <a:solidFill>
                  <a:schemeClr val="tx2"/>
                </a:solidFill>
                <a:ea typeface="Batang" panose="02030600000101010101" pitchFamily="18" charset="-127"/>
                <a:cs typeface="Times New Roman" panose="02020603050405020304" pitchFamily="18" charset="0"/>
              </a:rPr>
              <a:t>viên</a:t>
            </a:r>
            <a:r>
              <a:rPr lang="en-US" altLang="ko-KR" sz="2400" b="1" dirty="0">
                <a:solidFill>
                  <a:schemeClr val="tx2"/>
                </a:solidFill>
                <a:ea typeface="Batang" panose="02030600000101010101" pitchFamily="18" charset="-127"/>
                <a:cs typeface="Times New Roman" panose="02020603050405020304" pitchFamily="18" charset="0"/>
              </a:rPr>
              <a:t> </a:t>
            </a:r>
            <a:r>
              <a:rPr lang="en-US" altLang="ko-KR" sz="2400" b="1" dirty="0" err="1">
                <a:solidFill>
                  <a:schemeClr val="tx2"/>
                </a:solidFill>
                <a:ea typeface="Batang" panose="02030600000101010101" pitchFamily="18" charset="-127"/>
                <a:cs typeface="Times New Roman" panose="02020603050405020304" pitchFamily="18" charset="0"/>
              </a:rPr>
              <a:t>hướng</a:t>
            </a:r>
            <a:r>
              <a:rPr lang="en-US" altLang="ko-KR" sz="2400" b="1" dirty="0">
                <a:solidFill>
                  <a:schemeClr val="tx2"/>
                </a:solidFill>
                <a:ea typeface="Batang" panose="02030600000101010101" pitchFamily="18" charset="-127"/>
                <a:cs typeface="Times New Roman" panose="02020603050405020304" pitchFamily="18" charset="0"/>
              </a:rPr>
              <a:t> </a:t>
            </a:r>
            <a:r>
              <a:rPr lang="en-US" altLang="ko-KR" sz="2400" b="1" dirty="0" err="1">
                <a:solidFill>
                  <a:schemeClr val="tx2"/>
                </a:solidFill>
                <a:ea typeface="Batang" panose="02030600000101010101" pitchFamily="18" charset="-127"/>
                <a:cs typeface="Times New Roman" panose="02020603050405020304" pitchFamily="18" charset="0"/>
              </a:rPr>
              <a:t>dẫn</a:t>
            </a:r>
            <a:endParaRPr lang="en-US" altLang="ko-KR" sz="2400" b="1" dirty="0">
              <a:solidFill>
                <a:schemeClr val="tx2"/>
              </a:solidFill>
              <a:ea typeface="Gulim" panose="020B0600000101010101" pitchFamily="34" charset="-127"/>
            </a:endParaRPr>
          </a:p>
        </p:txBody>
      </p:sp>
    </p:spTree>
    <p:extLst>
      <p:ext uri="{BB962C8B-B14F-4D97-AF65-F5344CB8AC3E}">
        <p14:creationId xmlns:p14="http://schemas.microsoft.com/office/powerpoint/2010/main" val="2208729410"/>
      </p:ext>
    </p:extLst>
  </p:cSld>
  <p:clrMapOvr>
    <a:masterClrMapping/>
  </p:clrMapOvr>
  <p:timing>
    <p:tnLst>
      <p:par>
        <p:cTn id="1" dur="indefinite" restart="never" nodeType="tmRoot"/>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Text Box 2"/>
          <p:cNvSpPr txBox="1">
            <a:spLocks noChangeArrowheads="1"/>
          </p:cNvSpPr>
          <p:nvPr/>
        </p:nvSpPr>
        <p:spPr bwMode="auto">
          <a:xfrm>
            <a:off x="-764875" y="3808810"/>
            <a:ext cx="184731" cy="300082"/>
          </a:xfrm>
          <a:prstGeom prst="rect">
            <a:avLst/>
          </a:prstGeom>
          <a:noFill/>
          <a:ln>
            <a:noFill/>
          </a:ln>
          <a:effectLst/>
          <a:extLst>
            <a:ext uri="{909E8E84-426E-40DD-AFC4-6F175D3DCCD1}">
              <a14:hiddenFill xmlns:a14="http://schemas.microsoft.com/office/drawing/2010/main">
                <a:solidFill>
                  <a:srgbClr val="2D7ACF"/>
                </a:solidFill>
              </a14:hiddenFill>
            </a:ext>
            <a:ext uri="{91240B29-F687-4F45-9708-019B960494DF}">
              <a14:hiddenLine xmlns:a14="http://schemas.microsoft.com/office/drawing/2010/main" w="9525">
                <a:solidFill>
                  <a:srgbClr val="113F71"/>
                </a:solidFill>
                <a:miter lim="800000"/>
                <a:headEnd/>
                <a:tailEnd/>
              </a14:hiddenLine>
            </a:ext>
            <a:ext uri="{AF507438-7753-43E0-B8FC-AC1667EBCBE1}">
              <a14:hiddenEffects xmlns:a14="http://schemas.microsoft.com/office/drawing/2010/main">
                <a:effectLst>
                  <a:outerShdw dist="35921" dir="2700000" algn="ctr" rotWithShape="0">
                    <a:srgbClr val="C1D1D3"/>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sz="1350"/>
          </a:p>
        </p:txBody>
      </p:sp>
      <p:sp>
        <p:nvSpPr>
          <p:cNvPr id="52227" name="Text Box 3"/>
          <p:cNvSpPr txBox="1">
            <a:spLocks noChangeArrowheads="1"/>
          </p:cNvSpPr>
          <p:nvPr/>
        </p:nvSpPr>
        <p:spPr bwMode="auto">
          <a:xfrm>
            <a:off x="2348810" y="3782616"/>
            <a:ext cx="184731" cy="300082"/>
          </a:xfrm>
          <a:prstGeom prst="rect">
            <a:avLst/>
          </a:prstGeom>
          <a:noFill/>
          <a:ln>
            <a:noFill/>
          </a:ln>
          <a:effectLst/>
          <a:extLst>
            <a:ext uri="{909E8E84-426E-40DD-AFC4-6F175D3DCCD1}">
              <a14:hiddenFill xmlns:a14="http://schemas.microsoft.com/office/drawing/2010/main">
                <a:solidFill>
                  <a:srgbClr val="2D7ACF"/>
                </a:solidFill>
              </a14:hiddenFill>
            </a:ext>
            <a:ext uri="{91240B29-F687-4F45-9708-019B960494DF}">
              <a14:hiddenLine xmlns:a14="http://schemas.microsoft.com/office/drawing/2010/main" w="9525">
                <a:solidFill>
                  <a:srgbClr val="113F71"/>
                </a:solidFill>
                <a:miter lim="800000"/>
                <a:headEnd/>
                <a:tailEnd/>
              </a14:hiddenLine>
            </a:ext>
            <a:ext uri="{AF507438-7753-43E0-B8FC-AC1667EBCBE1}">
              <a14:hiddenEffects xmlns:a14="http://schemas.microsoft.com/office/drawing/2010/main">
                <a:effectLst>
                  <a:outerShdw dist="35921" dir="2700000" algn="ctr" rotWithShape="0">
                    <a:srgbClr val="C1D1D3"/>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sz="1350"/>
          </a:p>
        </p:txBody>
      </p:sp>
      <p:sp>
        <p:nvSpPr>
          <p:cNvPr id="52228" name="Text Box 4"/>
          <p:cNvSpPr txBox="1">
            <a:spLocks noChangeArrowheads="1"/>
          </p:cNvSpPr>
          <p:nvPr/>
        </p:nvSpPr>
        <p:spPr bwMode="auto">
          <a:xfrm>
            <a:off x="4658920" y="3782616"/>
            <a:ext cx="184731" cy="300082"/>
          </a:xfrm>
          <a:prstGeom prst="rect">
            <a:avLst/>
          </a:prstGeom>
          <a:noFill/>
          <a:ln>
            <a:noFill/>
          </a:ln>
          <a:effectLst/>
          <a:extLst>
            <a:ext uri="{909E8E84-426E-40DD-AFC4-6F175D3DCCD1}">
              <a14:hiddenFill xmlns:a14="http://schemas.microsoft.com/office/drawing/2010/main">
                <a:solidFill>
                  <a:srgbClr val="2D7ACF"/>
                </a:solidFill>
              </a14:hiddenFill>
            </a:ext>
            <a:ext uri="{91240B29-F687-4F45-9708-019B960494DF}">
              <a14:hiddenLine xmlns:a14="http://schemas.microsoft.com/office/drawing/2010/main" w="9525">
                <a:solidFill>
                  <a:srgbClr val="113F71"/>
                </a:solidFill>
                <a:miter lim="800000"/>
                <a:headEnd/>
                <a:tailEnd/>
              </a14:hiddenLine>
            </a:ext>
            <a:ext uri="{AF507438-7753-43E0-B8FC-AC1667EBCBE1}">
              <a14:hiddenEffects xmlns:a14="http://schemas.microsoft.com/office/drawing/2010/main">
                <a:effectLst>
                  <a:outerShdw dist="35921" dir="2700000" algn="ctr" rotWithShape="0">
                    <a:srgbClr val="C1D1D3"/>
                  </a:outerShdw>
                </a:effectLst>
              </a14:hiddenEffects>
            </a:ext>
          </a:extLst>
        </p:spPr>
        <p:txBody>
          <a:bodyPr wrap="none">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sz="1350"/>
          </a:p>
        </p:txBody>
      </p:sp>
      <p:sp>
        <p:nvSpPr>
          <p:cNvPr id="52229" name="Rectangle 12"/>
          <p:cNvSpPr>
            <a:spLocks noChangeArrowheads="1"/>
          </p:cNvSpPr>
          <p:nvPr/>
        </p:nvSpPr>
        <p:spPr bwMode="auto">
          <a:xfrm>
            <a:off x="-681035" y="1746625"/>
            <a:ext cx="646331" cy="30008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indent="4572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eaLnBrk="1" hangingPunct="1">
              <a:spcBef>
                <a:spcPct val="0"/>
              </a:spcBef>
              <a:buFontTx/>
              <a:buNone/>
            </a:pPr>
            <a:endParaRPr lang="en-US" sz="1350"/>
          </a:p>
        </p:txBody>
      </p:sp>
      <p:sp>
        <p:nvSpPr>
          <p:cNvPr id="52230" name="Rectangle 13"/>
          <p:cNvSpPr>
            <a:spLocks noChangeArrowheads="1"/>
          </p:cNvSpPr>
          <p:nvPr/>
        </p:nvSpPr>
        <p:spPr bwMode="auto">
          <a:xfrm>
            <a:off x="1136576" y="777129"/>
            <a:ext cx="6421951" cy="193899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spAutoFit/>
          </a:bodyPr>
          <a:lstStyle>
            <a:lvl1pPr indent="457200">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spcBef>
                <a:spcPct val="0"/>
              </a:spcBef>
              <a:buFontTx/>
              <a:buNone/>
            </a:pPr>
            <a:endParaRPr lang="en-US" sz="2400" i="1" dirty="0">
              <a:solidFill>
                <a:schemeClr val="tx2"/>
              </a:solidFill>
            </a:endParaRPr>
          </a:p>
          <a:p>
            <a:pPr>
              <a:spcBef>
                <a:spcPct val="0"/>
              </a:spcBef>
              <a:buFontTx/>
              <a:buNone/>
            </a:pPr>
            <a:r>
              <a:rPr lang="vi-VN" sz="2400" i="1" dirty="0" smtClean="0">
                <a:solidFill>
                  <a:schemeClr val="tx2"/>
                </a:solidFill>
              </a:rPr>
              <a:t>Ngày       </a:t>
            </a:r>
            <a:r>
              <a:rPr lang="vi-VN" sz="2400" i="1" dirty="0">
                <a:solidFill>
                  <a:schemeClr val="tx2"/>
                </a:solidFill>
              </a:rPr>
              <a:t>tháng         năm</a:t>
            </a:r>
            <a:endParaRPr lang="vi-VN" sz="2400" dirty="0">
              <a:solidFill>
                <a:schemeClr val="tx2"/>
              </a:solidFill>
            </a:endParaRPr>
          </a:p>
          <a:p>
            <a:pPr>
              <a:spcBef>
                <a:spcPct val="0"/>
              </a:spcBef>
              <a:buFontTx/>
              <a:buNone/>
            </a:pPr>
            <a:r>
              <a:rPr lang="vi-VN" sz="2400" i="1" dirty="0">
                <a:solidFill>
                  <a:schemeClr val="tx2"/>
                </a:solidFill>
              </a:rPr>
              <a:t>Tên kỹ năng:</a:t>
            </a:r>
            <a:endParaRPr lang="vi-VN" sz="2400" dirty="0">
              <a:solidFill>
                <a:schemeClr val="tx2"/>
              </a:solidFill>
            </a:endParaRPr>
          </a:p>
          <a:p>
            <a:pPr>
              <a:spcBef>
                <a:spcPct val="0"/>
              </a:spcBef>
              <a:buFontTx/>
              <a:buNone/>
            </a:pPr>
            <a:r>
              <a:rPr lang="de-DE" sz="2400" i="1" dirty="0">
                <a:solidFill>
                  <a:schemeClr val="tx2"/>
                </a:solidFill>
              </a:rPr>
              <a:t>Tên học sinh:                                   </a:t>
            </a:r>
            <a:r>
              <a:rPr lang="de-DE" sz="2400" i="1" dirty="0" smtClean="0">
                <a:solidFill>
                  <a:schemeClr val="tx2"/>
                </a:solidFill>
              </a:rPr>
              <a:t>    </a:t>
            </a:r>
            <a:r>
              <a:rPr lang="en-US" sz="2400" i="1" dirty="0" err="1">
                <a:solidFill>
                  <a:schemeClr val="tx2"/>
                </a:solidFill>
              </a:rPr>
              <a:t>Lớp</a:t>
            </a:r>
            <a:r>
              <a:rPr lang="en-US" sz="2400" i="1" dirty="0">
                <a:solidFill>
                  <a:schemeClr val="tx2"/>
                </a:solidFill>
              </a:rPr>
              <a:t>:</a:t>
            </a:r>
            <a:endParaRPr lang="vi-VN" sz="2400" dirty="0">
              <a:solidFill>
                <a:schemeClr val="tx2"/>
              </a:solidFill>
            </a:endParaRPr>
          </a:p>
          <a:p>
            <a:pPr>
              <a:spcBef>
                <a:spcPct val="0"/>
              </a:spcBef>
              <a:buFontTx/>
              <a:buNone/>
            </a:pPr>
            <a:r>
              <a:rPr lang="de-DE" sz="2400" i="1" dirty="0">
                <a:solidFill>
                  <a:schemeClr val="tx2"/>
                </a:solidFill>
              </a:rPr>
              <a:t> </a:t>
            </a:r>
            <a:endParaRPr lang="de-DE" sz="2400" dirty="0">
              <a:solidFill>
                <a:schemeClr val="tx2"/>
              </a:solidFill>
            </a:endParaRPr>
          </a:p>
        </p:txBody>
      </p:sp>
      <p:graphicFrame>
        <p:nvGraphicFramePr>
          <p:cNvPr id="199694" name="Group 14"/>
          <p:cNvGraphicFramePr>
            <a:graphicFrameLocks noGrp="1"/>
          </p:cNvGraphicFramePr>
          <p:nvPr>
            <p:extLst>
              <p:ext uri="{D42A27DB-BD31-4B8C-83A1-F6EECF244321}">
                <p14:modId xmlns:p14="http://schemas.microsoft.com/office/powerpoint/2010/main" val="1525707126"/>
              </p:ext>
            </p:extLst>
          </p:nvPr>
        </p:nvGraphicFramePr>
        <p:xfrm>
          <a:off x="368996" y="2492896"/>
          <a:ext cx="9289353" cy="3295017"/>
        </p:xfrm>
        <a:graphic>
          <a:graphicData uri="http://schemas.openxmlformats.org/drawingml/2006/table">
            <a:tbl>
              <a:tblPr/>
              <a:tblGrid>
                <a:gridCol w="1300915"/>
                <a:gridCol w="3902747"/>
                <a:gridCol w="2059784"/>
                <a:gridCol w="2025907"/>
              </a:tblGrid>
              <a:tr h="726929">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endParaRPr kumimoji="0" lang="de-DE" sz="2400" b="1" i="0" u="none" strike="noStrike" cap="none" normalizeH="0" baseline="0" dirty="0" smtClean="0">
                        <a:ln>
                          <a:noFill/>
                        </a:ln>
                        <a:solidFill>
                          <a:schemeClr val="tx2"/>
                        </a:solidFill>
                        <a:effectLst/>
                        <a:latin typeface="Arial" pitchFamily="34" charset="0"/>
                        <a:cs typeface="Arial" pitchFamily="34" charset="0"/>
                      </a:endParaRPr>
                    </a:p>
                    <a:p>
                      <a:pPr marL="0" marR="0" lvl="0" indent="0" algn="ctr" defTabSz="914400" rtl="0" eaLnBrk="1" fontAlgn="base" latinLnBrk="0" hangingPunct="1">
                        <a:lnSpc>
                          <a:spcPct val="100000"/>
                        </a:lnSpc>
                        <a:spcBef>
                          <a:spcPct val="0"/>
                        </a:spcBef>
                        <a:spcAft>
                          <a:spcPct val="0"/>
                        </a:spcAft>
                        <a:buClrTx/>
                        <a:buSzTx/>
                        <a:buFontTx/>
                        <a:buNone/>
                        <a:tabLst/>
                      </a:pPr>
                      <a:r>
                        <a:rPr kumimoji="0" lang="de-DE" sz="2400" b="1" i="0" u="none" strike="noStrike" cap="none" normalizeH="0" baseline="0" dirty="0" smtClean="0">
                          <a:ln>
                            <a:noFill/>
                          </a:ln>
                          <a:solidFill>
                            <a:schemeClr val="tx2"/>
                          </a:solidFill>
                          <a:effectLst/>
                          <a:latin typeface="Arial" pitchFamily="34" charset="0"/>
                          <a:cs typeface="Arial" pitchFamily="34" charset="0"/>
                        </a:rPr>
                        <a:t>TT</a:t>
                      </a:r>
                      <a:endParaRPr kumimoji="0" lang="de-DE" sz="2400" b="0" i="0" u="none" strike="noStrike" cap="none" normalizeH="0" baseline="0" dirty="0" smtClean="0">
                        <a:ln>
                          <a:noFill/>
                        </a:ln>
                        <a:solidFill>
                          <a:schemeClr val="tx2"/>
                        </a:solidFill>
                        <a:effectLst/>
                        <a:latin typeface="Arial" pitchFamily="34" charset="0"/>
                        <a:cs typeface="Arial" pitchFamily="34" charset="0"/>
                      </a:endParaRPr>
                    </a:p>
                  </a:txBody>
                  <a:tcPr marL="74295" marR="74295" marT="34297" marB="342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row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DE" sz="2400" b="1" i="0" u="none" strike="noStrike" cap="none" normalizeH="0" baseline="0" smtClean="0">
                          <a:ln>
                            <a:noFill/>
                          </a:ln>
                          <a:solidFill>
                            <a:schemeClr val="tx2"/>
                          </a:solidFill>
                          <a:effectLst/>
                          <a:latin typeface="Arial" pitchFamily="34" charset="0"/>
                          <a:cs typeface="Arial" pitchFamily="34" charset="0"/>
                        </a:rPr>
                        <a:t>Tiêu chí đánh giá</a:t>
                      </a:r>
                      <a:endParaRPr kumimoji="0" lang="vi-VN" sz="2400" b="0" i="0" u="none" strike="noStrike" cap="none" normalizeH="0" baseline="0" smtClean="0">
                        <a:ln>
                          <a:noFill/>
                        </a:ln>
                        <a:solidFill>
                          <a:schemeClr val="tx2"/>
                        </a:solidFill>
                        <a:effectLst/>
                        <a:latin typeface="Arial" pitchFamily="34" charset="0"/>
                        <a:cs typeface="Arial" pitchFamily="34" charset="0"/>
                      </a:endParaRPr>
                    </a:p>
                  </a:txBody>
                  <a:tcPr marL="74295" marR="74295" marT="34297" marB="342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gridSpan="2">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DE" sz="2400" b="1" i="0" u="none" strike="noStrike" cap="none" normalizeH="0" baseline="0" dirty="0" smtClean="0">
                          <a:ln>
                            <a:noFill/>
                          </a:ln>
                          <a:solidFill>
                            <a:schemeClr val="tx2"/>
                          </a:solidFill>
                          <a:effectLst/>
                          <a:latin typeface="Arial" pitchFamily="34" charset="0"/>
                          <a:cs typeface="Arial" pitchFamily="34" charset="0"/>
                        </a:rPr>
                        <a:t>Kết quả</a:t>
                      </a:r>
                      <a:endParaRPr kumimoji="0" lang="de-DE" sz="2400" b="0" i="0" u="none" strike="noStrike" cap="none" normalizeH="0" baseline="0" dirty="0" smtClean="0">
                        <a:ln>
                          <a:noFill/>
                        </a:ln>
                        <a:solidFill>
                          <a:schemeClr val="tx2"/>
                        </a:solidFill>
                        <a:effectLst/>
                        <a:latin typeface="Arial" pitchFamily="34" charset="0"/>
                        <a:cs typeface="Arial" pitchFamily="34" charset="0"/>
                      </a:endParaRPr>
                    </a:p>
                  </a:txBody>
                  <a:tcPr marL="74295" marR="74295" marT="34297" marB="342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r>
              <a:tr h="865683">
                <a:tc vMerge="1">
                  <a:txBody>
                    <a:bodyPr/>
                    <a:lstStyle/>
                    <a:p>
                      <a:endParaRPr lang="en-US"/>
                    </a:p>
                  </a:txBody>
                  <a:tcPr/>
                </a:tc>
                <a:tc vMerge="1">
                  <a:txBody>
                    <a:bodyPr/>
                    <a:lstStyle/>
                    <a:p>
                      <a:endParaRPr lang="en-US"/>
                    </a:p>
                  </a:txBody>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DE" sz="2400" b="1" i="0" u="none" strike="noStrike" cap="none" normalizeH="0" baseline="0" smtClean="0">
                          <a:ln>
                            <a:noFill/>
                          </a:ln>
                          <a:solidFill>
                            <a:schemeClr val="tx2"/>
                          </a:solidFill>
                          <a:effectLst/>
                          <a:latin typeface="Arial" pitchFamily="34" charset="0"/>
                          <a:cs typeface="Arial" pitchFamily="34" charset="0"/>
                        </a:rPr>
                        <a:t>Điểm chuẩn</a:t>
                      </a:r>
                      <a:endParaRPr kumimoji="0" lang="de-DE" sz="2400" b="0" i="0" u="none" strike="noStrike" cap="none" normalizeH="0" baseline="0" smtClean="0">
                        <a:ln>
                          <a:noFill/>
                        </a:ln>
                        <a:solidFill>
                          <a:schemeClr val="tx2"/>
                        </a:solidFill>
                        <a:effectLst/>
                        <a:latin typeface="Arial" pitchFamily="34" charset="0"/>
                        <a:cs typeface="Arial" pitchFamily="34" charset="0"/>
                      </a:endParaRPr>
                    </a:p>
                  </a:txBody>
                  <a:tcPr marL="74295" marR="74295" marT="34297" marB="342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ctr" defTabSz="914400" rtl="0" eaLnBrk="1" fontAlgn="base" latinLnBrk="0" hangingPunct="1">
                        <a:lnSpc>
                          <a:spcPct val="100000"/>
                        </a:lnSpc>
                        <a:spcBef>
                          <a:spcPct val="0"/>
                        </a:spcBef>
                        <a:spcAft>
                          <a:spcPct val="0"/>
                        </a:spcAft>
                        <a:buClrTx/>
                        <a:buSzTx/>
                        <a:buFontTx/>
                        <a:buNone/>
                        <a:tabLst/>
                      </a:pPr>
                      <a:r>
                        <a:rPr kumimoji="0" lang="de-DE" sz="2400" b="1" i="0" u="none" strike="noStrike" cap="none" normalizeH="0" baseline="0" smtClean="0">
                          <a:ln>
                            <a:noFill/>
                          </a:ln>
                          <a:solidFill>
                            <a:schemeClr val="tx2"/>
                          </a:solidFill>
                          <a:effectLst/>
                          <a:latin typeface="Arial" pitchFamily="34" charset="0"/>
                          <a:cs typeface="Arial" pitchFamily="34" charset="0"/>
                        </a:rPr>
                        <a:t>Điểm đạt</a:t>
                      </a:r>
                      <a:endParaRPr kumimoji="0" lang="de-DE" sz="2400" b="0" i="0" u="none" strike="noStrike" cap="none" normalizeH="0" baseline="0" smtClean="0">
                        <a:ln>
                          <a:noFill/>
                        </a:ln>
                        <a:solidFill>
                          <a:schemeClr val="tx2"/>
                        </a:solidFill>
                        <a:effectLst/>
                        <a:latin typeface="Arial" pitchFamily="34" charset="0"/>
                        <a:cs typeface="Arial" pitchFamily="34" charset="0"/>
                      </a:endParaRPr>
                    </a:p>
                  </a:txBody>
                  <a:tcPr marL="74295" marR="74295" marT="34297" marB="34297" anchor="ctr"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1289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2"/>
                        </a:solidFill>
                        <a:effectLst/>
                        <a:latin typeface="Arial" pitchFamily="34" charset="0"/>
                        <a:cs typeface="Arial" pitchFamily="34" charset="0"/>
                      </a:endParaRPr>
                    </a:p>
                  </a:txBody>
                  <a:tcPr marL="74295" marR="74295"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2"/>
                        </a:solidFill>
                        <a:effectLst/>
                        <a:latin typeface="Arial" pitchFamily="34" charset="0"/>
                        <a:cs typeface="Arial" pitchFamily="34" charset="0"/>
                      </a:endParaRPr>
                    </a:p>
                  </a:txBody>
                  <a:tcPr marL="74295" marR="74295"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2"/>
                        </a:solidFill>
                        <a:effectLst/>
                        <a:latin typeface="Arial" pitchFamily="34" charset="0"/>
                        <a:cs typeface="Arial" pitchFamily="34" charset="0"/>
                      </a:endParaRPr>
                    </a:p>
                  </a:txBody>
                  <a:tcPr marL="74295" marR="74295"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2"/>
                        </a:solidFill>
                        <a:effectLst/>
                        <a:latin typeface="Arial" pitchFamily="34" charset="0"/>
                        <a:cs typeface="Arial" pitchFamily="34" charset="0"/>
                      </a:endParaRPr>
                    </a:p>
                  </a:txBody>
                  <a:tcPr marL="74295" marR="74295"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612892">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2"/>
                        </a:solidFill>
                        <a:effectLst/>
                        <a:latin typeface="Arial" pitchFamily="34" charset="0"/>
                        <a:cs typeface="Arial" pitchFamily="34" charset="0"/>
                      </a:endParaRPr>
                    </a:p>
                  </a:txBody>
                  <a:tcPr marL="74295" marR="74295"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2"/>
                        </a:solidFill>
                        <a:effectLst/>
                        <a:latin typeface="Arial" pitchFamily="34" charset="0"/>
                        <a:cs typeface="Arial" pitchFamily="34" charset="0"/>
                      </a:endParaRPr>
                    </a:p>
                  </a:txBody>
                  <a:tcPr marL="74295" marR="74295"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2"/>
                        </a:solidFill>
                        <a:effectLst/>
                        <a:latin typeface="Arial" pitchFamily="34" charset="0"/>
                        <a:cs typeface="Arial" pitchFamily="34" charset="0"/>
                      </a:endParaRPr>
                    </a:p>
                  </a:txBody>
                  <a:tcPr marL="74295" marR="74295"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20000"/>
                        </a:spcBef>
                        <a:spcAft>
                          <a:spcPct val="0"/>
                        </a:spcAft>
                        <a:buClrTx/>
                        <a:buSzTx/>
                        <a:buFontTx/>
                        <a:buNone/>
                        <a:tabLst/>
                      </a:pPr>
                      <a:endParaRPr kumimoji="0" lang="en-US" sz="2400" b="0" i="0" u="none" strike="noStrike" cap="none" normalizeH="0" baseline="0" smtClean="0">
                        <a:ln>
                          <a:noFill/>
                        </a:ln>
                        <a:solidFill>
                          <a:schemeClr val="tx2"/>
                        </a:solidFill>
                        <a:effectLst/>
                        <a:latin typeface="Arial" pitchFamily="34" charset="0"/>
                        <a:cs typeface="Arial" pitchFamily="34" charset="0"/>
                      </a:endParaRPr>
                    </a:p>
                  </a:txBody>
                  <a:tcPr marL="74295" marR="74295"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r>
              <a:tr h="476621">
                <a:tc gridSpan="4">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de-DE" sz="2400" b="0" i="1" u="none" strike="noStrike" cap="none" normalizeH="0" baseline="0" dirty="0" smtClean="0">
                          <a:ln>
                            <a:noFill/>
                          </a:ln>
                          <a:solidFill>
                            <a:schemeClr val="tx2"/>
                          </a:solidFill>
                          <a:effectLst/>
                          <a:latin typeface="Arial" pitchFamily="34" charset="0"/>
                          <a:cs typeface="Arial" pitchFamily="34" charset="0"/>
                        </a:rPr>
                        <a:t> </a:t>
                      </a:r>
                      <a:r>
                        <a:rPr kumimoji="0" lang="de-DE" sz="2400" b="1" i="0" u="none" strike="noStrike" cap="none" normalizeH="0" baseline="0" dirty="0" smtClean="0">
                          <a:ln>
                            <a:noFill/>
                          </a:ln>
                          <a:solidFill>
                            <a:schemeClr val="tx2"/>
                          </a:solidFill>
                          <a:effectLst/>
                          <a:latin typeface="Arial" pitchFamily="34" charset="0"/>
                          <a:cs typeface="Arial" pitchFamily="34" charset="0"/>
                        </a:rPr>
                        <a:t>Kết quả</a:t>
                      </a:r>
                      <a:endParaRPr kumimoji="0" lang="de-DE" sz="2400" b="0" i="0" u="none" strike="noStrike" cap="none" normalizeH="0" baseline="0" dirty="0" smtClean="0">
                        <a:ln>
                          <a:noFill/>
                        </a:ln>
                        <a:solidFill>
                          <a:schemeClr val="tx2"/>
                        </a:solidFill>
                        <a:effectLst/>
                        <a:latin typeface="Arial" pitchFamily="34" charset="0"/>
                        <a:cs typeface="Arial" pitchFamily="34" charset="0"/>
                      </a:endParaRPr>
                    </a:p>
                  </a:txBody>
                  <a:tcPr marL="74295" marR="74295" marT="34297" marB="34297" horzOverflow="overflow">
                    <a:lnL w="12700" cap="flat" cmpd="sng" algn="ctr">
                      <a:solidFill>
                        <a:srgbClr val="000000"/>
                      </a:solidFill>
                      <a:prstDash val="solid"/>
                      <a:round/>
                      <a:headEnd type="none" w="med" len="med"/>
                      <a:tailEnd type="none" w="med" len="med"/>
                    </a:lnL>
                    <a:lnR w="12700" cap="flat" cmpd="sng" algn="ctr">
                      <a:solidFill>
                        <a:srgbClr val="000000"/>
                      </a:solidFill>
                      <a:prstDash val="solid"/>
                      <a:round/>
                      <a:headEnd type="none" w="med" len="med"/>
                      <a:tailEnd type="none" w="med" len="med"/>
                    </a:lnR>
                    <a:lnT w="12700" cap="flat" cmpd="sng" algn="ctr">
                      <a:solidFill>
                        <a:srgbClr val="000000"/>
                      </a:solidFill>
                      <a:prstDash val="solid"/>
                      <a:round/>
                      <a:headEnd type="none" w="med" len="med"/>
                      <a:tailEnd type="none" w="med" len="med"/>
                    </a:lnT>
                    <a:lnB w="12700" cap="flat" cmpd="sng" algn="ctr">
                      <a:solidFill>
                        <a:srgbClr val="000000"/>
                      </a:solidFill>
                      <a:prstDash val="solid"/>
                      <a:round/>
                      <a:headEnd type="none" w="med" len="med"/>
                      <a:tailEnd type="none" w="med" len="med"/>
                    </a:lnB>
                    <a:lnTlToBr>
                      <a:noFill/>
                    </a:lnTlToBr>
                    <a:lnBlToTr>
                      <a:noFill/>
                    </a:lnBlToTr>
                    <a:noFill/>
                  </a:tcPr>
                </a:tc>
                <a:tc hMerge="1">
                  <a:txBody>
                    <a:bodyPr/>
                    <a:lstStyle/>
                    <a:p>
                      <a:endParaRPr lang="en-US"/>
                    </a:p>
                  </a:txBody>
                  <a:tcPr/>
                </a:tc>
                <a:tc hMerge="1">
                  <a:txBody>
                    <a:bodyPr/>
                    <a:lstStyle/>
                    <a:p>
                      <a:endParaRPr lang="en-US"/>
                    </a:p>
                  </a:txBody>
                  <a:tcPr/>
                </a:tc>
                <a:tc hMerge="1">
                  <a:txBody>
                    <a:bodyPr/>
                    <a:lstStyle/>
                    <a:p>
                      <a:endParaRPr lang="en-US"/>
                    </a:p>
                  </a:txBody>
                  <a:tcPr/>
                </a:tc>
              </a:tr>
            </a:tbl>
          </a:graphicData>
        </a:graphic>
      </p:graphicFrame>
      <p:sp>
        <p:nvSpPr>
          <p:cNvPr id="52262" name="Rectangle 50"/>
          <p:cNvSpPr>
            <a:spLocks noChangeArrowheads="1"/>
          </p:cNvSpPr>
          <p:nvPr/>
        </p:nvSpPr>
        <p:spPr bwMode="auto">
          <a:xfrm>
            <a:off x="6177136" y="5869890"/>
            <a:ext cx="3359868"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square" anchor="ctr">
            <a:spAutoFit/>
          </a:bodyPr>
          <a:lstStyle>
            <a:lvl1pPr>
              <a:spcBef>
                <a:spcPct val="20000"/>
              </a:spcBef>
              <a:buChar char="•"/>
              <a:defRPr sz="3200">
                <a:solidFill>
                  <a:schemeClr val="tx1"/>
                </a:solidFill>
                <a:latin typeface="Arial" panose="020B0604020202020204" pitchFamily="34" charset="0"/>
                <a:cs typeface="Arial" panose="020B0604020202020204" pitchFamily="34" charset="0"/>
              </a:defRPr>
            </a:lvl1pPr>
            <a:lvl2pPr marL="742950" indent="-285750">
              <a:spcBef>
                <a:spcPct val="20000"/>
              </a:spcBef>
              <a:buChar char="–"/>
              <a:defRPr sz="2800">
                <a:solidFill>
                  <a:schemeClr val="tx1"/>
                </a:solidFill>
                <a:latin typeface="Arial" panose="020B0604020202020204" pitchFamily="34" charset="0"/>
                <a:cs typeface="Arial" panose="020B0604020202020204" pitchFamily="34" charset="0"/>
              </a:defRPr>
            </a:lvl2pPr>
            <a:lvl3pPr marL="1143000" indent="-228600">
              <a:spcBef>
                <a:spcPct val="20000"/>
              </a:spcBef>
              <a:buChar char="•"/>
              <a:defRPr sz="2400">
                <a:solidFill>
                  <a:schemeClr val="tx1"/>
                </a:solidFill>
                <a:latin typeface="Arial" panose="020B0604020202020204" pitchFamily="34" charset="0"/>
                <a:cs typeface="Arial" panose="020B0604020202020204" pitchFamily="34" charset="0"/>
              </a:defRPr>
            </a:lvl3pPr>
            <a:lvl4pPr marL="1600200" indent="-228600">
              <a:spcBef>
                <a:spcPct val="20000"/>
              </a:spcBef>
              <a:buChar char="–"/>
              <a:defRPr sz="2000">
                <a:solidFill>
                  <a:schemeClr val="tx1"/>
                </a:solidFill>
                <a:latin typeface="Arial" panose="020B0604020202020204" pitchFamily="34" charset="0"/>
                <a:cs typeface="Arial" panose="020B0604020202020204" pitchFamily="34" charset="0"/>
              </a:defRPr>
            </a:lvl4pPr>
            <a:lvl5pPr marL="2057400" indent="-228600">
              <a:spcBef>
                <a:spcPct val="20000"/>
              </a:spcBef>
              <a:buChar char="»"/>
              <a:defRPr sz="2000">
                <a:solidFill>
                  <a:schemeClr val="tx1"/>
                </a:solidFill>
                <a:latin typeface="Arial" panose="020B0604020202020204" pitchFamily="34" charset="0"/>
                <a:cs typeface="Arial" panose="020B0604020202020204" pitchFamily="34" charset="0"/>
              </a:defRPr>
            </a:lvl5pPr>
            <a:lvl6pPr marL="25146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6pPr>
            <a:lvl7pPr marL="29718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7pPr>
            <a:lvl8pPr marL="34290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8pPr>
            <a:lvl9pPr marL="3886200" indent="-228600" eaLnBrk="0" fontAlgn="base" hangingPunct="0">
              <a:spcBef>
                <a:spcPct val="20000"/>
              </a:spcBef>
              <a:spcAft>
                <a:spcPct val="0"/>
              </a:spcAft>
              <a:buChar char="»"/>
              <a:defRPr sz="2000">
                <a:solidFill>
                  <a:schemeClr val="tx1"/>
                </a:solidFill>
                <a:latin typeface="Arial" panose="020B0604020202020204" pitchFamily="34" charset="0"/>
                <a:cs typeface="Arial" panose="020B0604020202020204" pitchFamily="34" charset="0"/>
              </a:defRPr>
            </a:lvl9pPr>
          </a:lstStyle>
          <a:p>
            <a:pPr algn="just" eaLnBrk="1" hangingPunct="1">
              <a:spcBef>
                <a:spcPct val="0"/>
              </a:spcBef>
              <a:buFontTx/>
              <a:buNone/>
            </a:pPr>
            <a:r>
              <a:rPr lang="en-US" altLang="ko-KR" sz="2400" b="1" dirty="0" err="1" smtClean="0">
                <a:solidFill>
                  <a:schemeClr val="tx2"/>
                </a:solidFill>
                <a:ea typeface="Batang" panose="02030600000101010101" pitchFamily="18" charset="-127"/>
                <a:cs typeface="Times New Roman" panose="02020603050405020304" pitchFamily="18" charset="0"/>
              </a:rPr>
              <a:t>Giáo</a:t>
            </a:r>
            <a:r>
              <a:rPr lang="en-US" altLang="ko-KR" sz="2400" b="1" dirty="0" smtClean="0">
                <a:solidFill>
                  <a:schemeClr val="tx2"/>
                </a:solidFill>
                <a:ea typeface="Batang" panose="02030600000101010101" pitchFamily="18" charset="-127"/>
                <a:cs typeface="Times New Roman" panose="02020603050405020304" pitchFamily="18" charset="0"/>
              </a:rPr>
              <a:t> </a:t>
            </a:r>
            <a:r>
              <a:rPr lang="en-US" altLang="ko-KR" sz="2400" b="1" dirty="0" err="1">
                <a:solidFill>
                  <a:schemeClr val="tx2"/>
                </a:solidFill>
                <a:ea typeface="Batang" panose="02030600000101010101" pitchFamily="18" charset="-127"/>
                <a:cs typeface="Times New Roman" panose="02020603050405020304" pitchFamily="18" charset="0"/>
              </a:rPr>
              <a:t>viên</a:t>
            </a:r>
            <a:r>
              <a:rPr lang="en-US" altLang="ko-KR" sz="2400" b="1" dirty="0">
                <a:solidFill>
                  <a:schemeClr val="tx2"/>
                </a:solidFill>
                <a:ea typeface="Batang" panose="02030600000101010101" pitchFamily="18" charset="-127"/>
                <a:cs typeface="Times New Roman" panose="02020603050405020304" pitchFamily="18" charset="0"/>
              </a:rPr>
              <a:t> </a:t>
            </a:r>
            <a:r>
              <a:rPr lang="en-US" altLang="ko-KR" sz="2400" b="1" dirty="0" err="1">
                <a:solidFill>
                  <a:schemeClr val="tx2"/>
                </a:solidFill>
                <a:ea typeface="Batang" panose="02030600000101010101" pitchFamily="18" charset="-127"/>
                <a:cs typeface="Times New Roman" panose="02020603050405020304" pitchFamily="18" charset="0"/>
              </a:rPr>
              <a:t>hướng</a:t>
            </a:r>
            <a:r>
              <a:rPr lang="en-US" altLang="ko-KR" sz="2400" b="1" dirty="0">
                <a:solidFill>
                  <a:schemeClr val="tx2"/>
                </a:solidFill>
                <a:ea typeface="Batang" panose="02030600000101010101" pitchFamily="18" charset="-127"/>
                <a:cs typeface="Times New Roman" panose="02020603050405020304" pitchFamily="18" charset="0"/>
              </a:rPr>
              <a:t> </a:t>
            </a:r>
            <a:r>
              <a:rPr lang="en-US" altLang="ko-KR" sz="2400" b="1" dirty="0" err="1">
                <a:solidFill>
                  <a:schemeClr val="tx2"/>
                </a:solidFill>
                <a:ea typeface="Batang" panose="02030600000101010101" pitchFamily="18" charset="-127"/>
                <a:cs typeface="Times New Roman" panose="02020603050405020304" pitchFamily="18" charset="0"/>
              </a:rPr>
              <a:t>dẫn</a:t>
            </a:r>
            <a:endParaRPr lang="en-US" altLang="ko-KR" sz="2400" b="1" dirty="0">
              <a:solidFill>
                <a:schemeClr val="tx2"/>
              </a:solidFill>
              <a:ea typeface="Gulim" panose="020B0600000101010101" pitchFamily="34" charset="-127"/>
            </a:endParaRPr>
          </a:p>
        </p:txBody>
      </p:sp>
      <p:sp>
        <p:nvSpPr>
          <p:cNvPr id="2" name="Rectangle 1"/>
          <p:cNvSpPr/>
          <p:nvPr/>
        </p:nvSpPr>
        <p:spPr>
          <a:xfrm>
            <a:off x="2091037" y="332656"/>
            <a:ext cx="6345007" cy="461665"/>
          </a:xfrm>
          <a:prstGeom prst="rect">
            <a:avLst/>
          </a:prstGeom>
        </p:spPr>
        <p:txBody>
          <a:bodyPr wrap="none">
            <a:spAutoFit/>
          </a:bodyPr>
          <a:lstStyle/>
          <a:p>
            <a:r>
              <a:rPr lang="en-US" sz="2400" b="1" dirty="0">
                <a:solidFill>
                  <a:schemeClr val="tx2"/>
                </a:solidFill>
                <a:latin typeface="Arial" pitchFamily="34" charset="0"/>
                <a:cs typeface="Arial" pitchFamily="34" charset="0"/>
              </a:rPr>
              <a:t> </a:t>
            </a:r>
            <a:r>
              <a:rPr lang="vi-VN" sz="2400" b="1" dirty="0">
                <a:solidFill>
                  <a:schemeClr val="tx2"/>
                </a:solidFill>
                <a:latin typeface="Arial" pitchFamily="34" charset="0"/>
                <a:cs typeface="Arial" pitchFamily="34" charset="0"/>
              </a:rPr>
              <a:t>PHIẾU ĐÁNH GIÁ NĂNG LỰC</a:t>
            </a:r>
            <a:r>
              <a:rPr lang="vi-VN" sz="2400" b="1" i="1" dirty="0">
                <a:solidFill>
                  <a:schemeClr val="tx2"/>
                </a:solidFill>
                <a:latin typeface="Arial" pitchFamily="34" charset="0"/>
                <a:cs typeface="Arial" pitchFamily="34" charset="0"/>
              </a:rPr>
              <a:t>                     </a:t>
            </a:r>
            <a:endParaRPr lang="en-US" sz="2400" dirty="0">
              <a:latin typeface="Arial" pitchFamily="34" charset="0"/>
              <a:cs typeface="Arial" pitchFamily="34" charset="0"/>
            </a:endParaRPr>
          </a:p>
        </p:txBody>
      </p:sp>
    </p:spTree>
    <p:extLst>
      <p:ext uri="{BB962C8B-B14F-4D97-AF65-F5344CB8AC3E}">
        <p14:creationId xmlns:p14="http://schemas.microsoft.com/office/powerpoint/2010/main" val="2761510103"/>
      </p:ext>
    </p:extLst>
  </p:cSld>
  <p:clrMapOvr>
    <a:masterClrMapping/>
  </p:clrMapOvr>
  <p:timing>
    <p:tnLst>
      <p:par>
        <p:cTn id="1" dur="indefinite" restart="never" nodeType="tmRoot"/>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920552" y="2492896"/>
            <a:ext cx="8352928" cy="2308324"/>
          </a:xfrm>
          <a:prstGeom prst="rect">
            <a:avLst/>
          </a:prstGeom>
        </p:spPr>
        <p:txBody>
          <a:bodyPr wrap="square">
            <a:spAutoFit/>
          </a:bodyPr>
          <a:lstStyle/>
          <a:p>
            <a:pPr>
              <a:lnSpc>
                <a:spcPct val="150000"/>
              </a:lnSpc>
            </a:pPr>
            <a:r>
              <a:rPr lang="pt-BR" sz="2400" b="1" i="1" dirty="0" smtClean="0">
                <a:latin typeface="Arial" pitchFamily="34" charset="0"/>
                <a:cs typeface="Arial" pitchFamily="34" charset="0"/>
              </a:rPr>
              <a:t>Nhiệm vụ</a:t>
            </a:r>
            <a:r>
              <a:rPr lang="pt-BR" sz="2400" dirty="0" smtClean="0">
                <a:latin typeface="Arial" pitchFamily="34" charset="0"/>
                <a:cs typeface="Arial" pitchFamily="34" charset="0"/>
              </a:rPr>
              <a:t>: </a:t>
            </a:r>
            <a:r>
              <a:rPr lang="en-US" sz="2400" dirty="0" err="1">
                <a:latin typeface="Arial" pitchFamily="34" charset="0"/>
                <a:cs typeface="Arial" pitchFamily="34" charset="0"/>
              </a:rPr>
              <a:t>Xây</a:t>
            </a:r>
            <a:r>
              <a:rPr lang="en-US" sz="2400" dirty="0">
                <a:latin typeface="Arial" pitchFamily="34" charset="0"/>
                <a:cs typeface="Arial" pitchFamily="34" charset="0"/>
              </a:rPr>
              <a:t> </a:t>
            </a:r>
            <a:r>
              <a:rPr lang="en-US" sz="2400" dirty="0" err="1">
                <a:latin typeface="Arial" pitchFamily="34" charset="0"/>
                <a:cs typeface="Arial" pitchFamily="34" charset="0"/>
              </a:rPr>
              <a:t>dựng</a:t>
            </a:r>
            <a:r>
              <a:rPr lang="en-US" sz="2400" dirty="0">
                <a:latin typeface="Arial" pitchFamily="34" charset="0"/>
                <a:cs typeface="Arial" pitchFamily="34" charset="0"/>
              </a:rPr>
              <a:t> </a:t>
            </a:r>
            <a:r>
              <a:rPr lang="en-US" sz="2400" dirty="0" err="1">
                <a:latin typeface="Arial" pitchFamily="34" charset="0"/>
                <a:cs typeface="Arial" pitchFamily="34" charset="0"/>
              </a:rPr>
              <a:t>tiêu</a:t>
            </a:r>
            <a:r>
              <a:rPr lang="en-US" sz="2400" dirty="0">
                <a:latin typeface="Arial" pitchFamily="34" charset="0"/>
                <a:cs typeface="Arial" pitchFamily="34" charset="0"/>
              </a:rPr>
              <a:t> </a:t>
            </a:r>
            <a:r>
              <a:rPr lang="en-US" sz="2400" dirty="0" err="1">
                <a:latin typeface="Arial" pitchFamily="34" charset="0"/>
                <a:cs typeface="Arial" pitchFamily="34" charset="0"/>
              </a:rPr>
              <a:t>chuẩn</a:t>
            </a:r>
            <a:r>
              <a:rPr lang="en-US" sz="2400" dirty="0">
                <a:latin typeface="Arial" pitchFamily="34" charset="0"/>
                <a:cs typeface="Arial" pitchFamily="34" charset="0"/>
              </a:rPr>
              <a:t>, </a:t>
            </a:r>
            <a:r>
              <a:rPr lang="en-US" sz="2400" dirty="0" err="1">
                <a:latin typeface="Arial" pitchFamily="34" charset="0"/>
                <a:cs typeface="Arial" pitchFamily="34" charset="0"/>
              </a:rPr>
              <a:t>tiêu</a:t>
            </a:r>
            <a:r>
              <a:rPr lang="en-US" sz="2400" dirty="0">
                <a:latin typeface="Arial" pitchFamily="34" charset="0"/>
                <a:cs typeface="Arial" pitchFamily="34" charset="0"/>
              </a:rPr>
              <a:t> </a:t>
            </a:r>
            <a:r>
              <a:rPr lang="en-US" sz="2400" dirty="0" err="1">
                <a:latin typeface="Arial" pitchFamily="34" charset="0"/>
                <a:cs typeface="Arial" pitchFamily="34" charset="0"/>
              </a:rPr>
              <a:t>chí</a:t>
            </a:r>
            <a:r>
              <a:rPr lang="en-US" sz="2400" dirty="0">
                <a:latin typeface="Arial" pitchFamily="34" charset="0"/>
                <a:cs typeface="Arial" pitchFamily="34" charset="0"/>
              </a:rPr>
              <a:t> </a:t>
            </a:r>
            <a:r>
              <a:rPr lang="en-US" sz="2400" dirty="0" err="1">
                <a:latin typeface="Arial" pitchFamily="34" charset="0"/>
                <a:cs typeface="Arial" pitchFamily="34" charset="0"/>
              </a:rPr>
              <a:t>và</a:t>
            </a:r>
            <a:r>
              <a:rPr lang="en-US" sz="2400" dirty="0">
                <a:latin typeface="Arial" pitchFamily="34" charset="0"/>
                <a:cs typeface="Arial" pitchFamily="34" charset="0"/>
              </a:rPr>
              <a:t> </a:t>
            </a:r>
            <a:r>
              <a:rPr lang="en-US" sz="2400" dirty="0" err="1">
                <a:latin typeface="Arial" pitchFamily="34" charset="0"/>
                <a:cs typeface="Arial" pitchFamily="34" charset="0"/>
              </a:rPr>
              <a:t>thiết</a:t>
            </a:r>
            <a:r>
              <a:rPr lang="en-US" sz="2400" dirty="0">
                <a:latin typeface="Arial" pitchFamily="34" charset="0"/>
                <a:cs typeface="Arial" pitchFamily="34" charset="0"/>
              </a:rPr>
              <a:t> </a:t>
            </a:r>
            <a:r>
              <a:rPr lang="en-US" sz="2400" dirty="0" err="1">
                <a:latin typeface="Arial" pitchFamily="34" charset="0"/>
                <a:cs typeface="Arial" pitchFamily="34" charset="0"/>
              </a:rPr>
              <a:t>kế</a:t>
            </a:r>
            <a:r>
              <a:rPr lang="en-US" sz="2400" dirty="0">
                <a:latin typeface="Arial" pitchFamily="34" charset="0"/>
                <a:cs typeface="Arial" pitchFamily="34" charset="0"/>
              </a:rPr>
              <a:t> </a:t>
            </a:r>
            <a:r>
              <a:rPr lang="en-US" sz="2400" dirty="0" err="1">
                <a:latin typeface="Arial" pitchFamily="34" charset="0"/>
                <a:cs typeface="Arial" pitchFamily="34" charset="0"/>
              </a:rPr>
              <a:t>các</a:t>
            </a:r>
            <a:r>
              <a:rPr lang="en-US" sz="2400" dirty="0">
                <a:latin typeface="Arial" pitchFamily="34" charset="0"/>
                <a:cs typeface="Arial" pitchFamily="34" charset="0"/>
              </a:rPr>
              <a:t> </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công</a:t>
            </a:r>
            <a:r>
              <a:rPr lang="en-US" sz="2400" dirty="0" smtClean="0">
                <a:latin typeface="Arial" pitchFamily="34" charset="0"/>
                <a:cs typeface="Arial" pitchFamily="34" charset="0"/>
              </a:rPr>
              <a:t> </a:t>
            </a:r>
            <a:r>
              <a:rPr lang="en-US" sz="2400" dirty="0" err="1">
                <a:latin typeface="Arial" pitchFamily="34" charset="0"/>
                <a:cs typeface="Arial" pitchFamily="34" charset="0"/>
              </a:rPr>
              <a:t>cụ</a:t>
            </a:r>
            <a:r>
              <a:rPr lang="en-US" sz="2400" dirty="0">
                <a:latin typeface="Arial" pitchFamily="34" charset="0"/>
                <a:cs typeface="Arial" pitchFamily="34" charset="0"/>
              </a:rPr>
              <a:t> </a:t>
            </a:r>
            <a:r>
              <a:rPr lang="en-US" sz="2400" dirty="0" err="1">
                <a:latin typeface="Arial" pitchFamily="34" charset="0"/>
                <a:cs typeface="Arial" pitchFamily="34" charset="0"/>
              </a:rPr>
              <a:t>để</a:t>
            </a:r>
            <a:r>
              <a:rPr lang="en-US" sz="2400" dirty="0">
                <a:latin typeface="Arial" pitchFamily="34" charset="0"/>
                <a:cs typeface="Arial" pitchFamily="34" charset="0"/>
              </a:rPr>
              <a:t> </a:t>
            </a:r>
            <a:r>
              <a:rPr lang="en-US" sz="2400" dirty="0" err="1">
                <a:latin typeface="Arial" pitchFamily="34" charset="0"/>
                <a:cs typeface="Arial" pitchFamily="34" charset="0"/>
              </a:rPr>
              <a:t>đánh</a:t>
            </a:r>
            <a:r>
              <a:rPr lang="en-US" sz="2400" dirty="0">
                <a:latin typeface="Arial" pitchFamily="34" charset="0"/>
                <a:cs typeface="Arial" pitchFamily="34" charset="0"/>
              </a:rPr>
              <a:t> </a:t>
            </a:r>
            <a:r>
              <a:rPr lang="en-US" sz="2400" dirty="0" err="1">
                <a:latin typeface="Arial" pitchFamily="34" charset="0"/>
                <a:cs typeface="Arial" pitchFamily="34" charset="0"/>
              </a:rPr>
              <a:t>giá</a:t>
            </a:r>
            <a:r>
              <a:rPr lang="en-US" sz="2400" dirty="0">
                <a:latin typeface="Arial" pitchFamily="34" charset="0"/>
                <a:cs typeface="Arial" pitchFamily="34" charset="0"/>
              </a:rPr>
              <a:t> </a:t>
            </a:r>
            <a:r>
              <a:rPr lang="en-US" sz="2400" dirty="0" err="1">
                <a:latin typeface="Arial" pitchFamily="34" charset="0"/>
                <a:cs typeface="Arial" pitchFamily="34" charset="0"/>
              </a:rPr>
              <a:t>một</a:t>
            </a:r>
            <a:r>
              <a:rPr lang="en-US" sz="2400" dirty="0">
                <a:latin typeface="Arial" pitchFamily="34" charset="0"/>
                <a:cs typeface="Arial" pitchFamily="34" charset="0"/>
              </a:rPr>
              <a:t> </a:t>
            </a:r>
            <a:r>
              <a:rPr lang="en-US" sz="2400" dirty="0" err="1">
                <a:latin typeface="Arial" pitchFamily="34" charset="0"/>
                <a:cs typeface="Arial" pitchFamily="34" charset="0"/>
              </a:rPr>
              <a:t>năng</a:t>
            </a:r>
            <a:r>
              <a:rPr lang="en-US" sz="2400" dirty="0">
                <a:latin typeface="Arial" pitchFamily="34" charset="0"/>
                <a:cs typeface="Arial" pitchFamily="34" charset="0"/>
              </a:rPr>
              <a:t> </a:t>
            </a:r>
            <a:r>
              <a:rPr lang="en-US" sz="2400" dirty="0" err="1">
                <a:latin typeface="Arial" pitchFamily="34" charset="0"/>
                <a:cs typeface="Arial" pitchFamily="34" charset="0"/>
              </a:rPr>
              <a:t>lực</a:t>
            </a:r>
            <a:r>
              <a:rPr lang="pt-BR" sz="2400" dirty="0" smtClean="0">
                <a:latin typeface="Arial" pitchFamily="34" charset="0"/>
                <a:cs typeface="Arial" pitchFamily="34" charset="0"/>
              </a:rPr>
              <a:t>.</a:t>
            </a:r>
          </a:p>
          <a:p>
            <a:pPr>
              <a:lnSpc>
                <a:spcPct val="150000"/>
              </a:lnSpc>
            </a:pPr>
            <a:r>
              <a:rPr lang="pt-BR" sz="2400" b="1" i="1" dirty="0" smtClean="0">
                <a:latin typeface="Arial" pitchFamily="34" charset="0"/>
                <a:cs typeface="Arial" pitchFamily="34" charset="0"/>
              </a:rPr>
              <a:t>Yêu cầu: </a:t>
            </a:r>
            <a:r>
              <a:rPr lang="pt-BR" sz="2400" dirty="0" smtClean="0">
                <a:latin typeface="Arial" pitchFamily="34" charset="0"/>
                <a:cs typeface="Arial" pitchFamily="34" charset="0"/>
              </a:rPr>
              <a:t>-  Gửi  file vào mail </a:t>
            </a:r>
            <a:r>
              <a:rPr lang="pt-BR" sz="2400" dirty="0" smtClean="0">
                <a:latin typeface="Arial" pitchFamily="34" charset="0"/>
                <a:cs typeface="Arial" pitchFamily="34" charset="0"/>
                <a:hlinkClick r:id="rId2"/>
              </a:rPr>
              <a:t>Nguyenthuycd71@gmai.con</a:t>
            </a:r>
            <a:endParaRPr lang="pt-BR" sz="2400" dirty="0" smtClean="0">
              <a:latin typeface="Arial" pitchFamily="34" charset="0"/>
              <a:cs typeface="Arial" pitchFamily="34" charset="0"/>
            </a:endParaRPr>
          </a:p>
          <a:p>
            <a:pPr>
              <a:lnSpc>
                <a:spcPct val="150000"/>
              </a:lnSpc>
            </a:pPr>
            <a:r>
              <a:rPr lang="pt-BR" sz="2400" dirty="0">
                <a:latin typeface="Arial" pitchFamily="34" charset="0"/>
                <a:cs typeface="Arial" pitchFamily="34" charset="0"/>
              </a:rPr>
              <a:t> </a:t>
            </a:r>
            <a:r>
              <a:rPr lang="pt-BR" sz="2400" dirty="0" smtClean="0">
                <a:latin typeface="Arial" pitchFamily="34" charset="0"/>
                <a:cs typeface="Arial" pitchFamily="34" charset="0"/>
              </a:rPr>
              <a:t>              -  Ghi rõ Họ tên; Lớp</a:t>
            </a:r>
            <a:endParaRPr lang="en-US" sz="2400" dirty="0">
              <a:latin typeface="Arial" pitchFamily="34" charset="0"/>
              <a:cs typeface="Arial" pitchFamily="34" charset="0"/>
            </a:endParaRPr>
          </a:p>
        </p:txBody>
      </p:sp>
      <p:sp>
        <p:nvSpPr>
          <p:cNvPr id="5" name="TextBox 4"/>
          <p:cNvSpPr txBox="1"/>
          <p:nvPr/>
        </p:nvSpPr>
        <p:spPr>
          <a:xfrm>
            <a:off x="2360712" y="1624010"/>
            <a:ext cx="5068788" cy="461665"/>
          </a:xfrm>
          <a:prstGeom prst="rect">
            <a:avLst/>
          </a:prstGeom>
          <a:noFill/>
        </p:spPr>
        <p:txBody>
          <a:bodyPr wrap="square" rtlCol="0">
            <a:spAutoFit/>
          </a:bodyPr>
          <a:lstStyle/>
          <a:p>
            <a:r>
              <a:rPr lang="en-US" sz="2400" b="1" dirty="0" smtClean="0">
                <a:latin typeface="Arial" pitchFamily="34" charset="0"/>
                <a:cs typeface="Arial" pitchFamily="34" charset="0"/>
              </a:rPr>
              <a:t>BÀI TẬP THỰC HÀNH CÁ NHÂN</a:t>
            </a:r>
            <a:endParaRPr lang="en-US" sz="2400" b="1" dirty="0">
              <a:latin typeface="Arial" pitchFamily="34" charset="0"/>
              <a:cs typeface="Arial" pitchFamily="34" charset="0"/>
            </a:endParaRPr>
          </a:p>
        </p:txBody>
      </p:sp>
      <p:sp>
        <p:nvSpPr>
          <p:cNvPr id="6" name="Left Arrow 5">
            <a:hlinkClick r:id="rId3" action="ppaction://hlinksldjump"/>
          </p:cNvPr>
          <p:cNvSpPr/>
          <p:nvPr/>
        </p:nvSpPr>
        <p:spPr>
          <a:xfrm>
            <a:off x="9273480" y="6482953"/>
            <a:ext cx="504056" cy="375047"/>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271540027"/>
      </p:ext>
    </p:extLst>
  </p:cSld>
  <p:clrMapOvr>
    <a:masterClrMapping/>
  </p:clrMapOvr>
  <p:timing>
    <p:tnLst>
      <p:par>
        <p:cTn id="1" dur="indefinite" restart="never" nodeType="tmRoot"/>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 name="Subtitle 6"/>
          <p:cNvSpPr>
            <a:spLocks noGrp="1"/>
          </p:cNvSpPr>
          <p:nvPr>
            <p:ph type="subTitle" idx="1"/>
          </p:nvPr>
        </p:nvSpPr>
        <p:spPr/>
        <p:txBody>
          <a:bodyPr/>
          <a:lstStyle/>
          <a:p>
            <a:endParaRPr lang="en-US"/>
          </a:p>
        </p:txBody>
      </p:sp>
      <p:sp>
        <p:nvSpPr>
          <p:cNvPr id="6" name="Title 5"/>
          <p:cNvSpPr>
            <a:spLocks noGrp="1"/>
          </p:cNvSpPr>
          <p:nvPr>
            <p:ph type="ctrTitle" sz="quarter"/>
          </p:nvPr>
        </p:nvSpPr>
        <p:spPr/>
        <p:txBody>
          <a:bodyPr/>
          <a:lstStyle/>
          <a:p>
            <a:r>
              <a:rPr lang="en-US" sz="4800" smtClean="0"/>
              <a:t>TRÂN TRỌNG CẢM ƠN</a:t>
            </a:r>
            <a:endParaRPr lang="en-US" sz="4800"/>
          </a:p>
        </p:txBody>
      </p:sp>
    </p:spTree>
    <p:extLst>
      <p:ext uri="{BB962C8B-B14F-4D97-AF65-F5344CB8AC3E}">
        <p14:creationId xmlns:p14="http://schemas.microsoft.com/office/powerpoint/2010/main" val="1387217804"/>
      </p:ext>
    </p:extLst>
  </p:cSld>
  <p:clrMapOvr>
    <a:masterClrMapping/>
  </p:clrMapOvr>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6018" name="Rectangle 2"/>
          <p:cNvSpPr>
            <a:spLocks noGrp="1" noChangeArrowheads="1"/>
          </p:cNvSpPr>
          <p:nvPr>
            <p:ph type="title"/>
          </p:nvPr>
        </p:nvSpPr>
        <p:spPr/>
        <p:txBody>
          <a:bodyPr/>
          <a:lstStyle/>
          <a:p>
            <a:pPr algn="ctr"/>
            <a:r>
              <a:rPr lang="en-US" b="1" dirty="0" err="1" smtClean="0">
                <a:latin typeface="Arial" pitchFamily="34" charset="0"/>
                <a:cs typeface="Arial" pitchFamily="34" charset="0"/>
              </a:rPr>
              <a:t>Nội</a:t>
            </a:r>
            <a:r>
              <a:rPr lang="en-US" b="1" dirty="0" smtClean="0">
                <a:latin typeface="Arial" pitchFamily="34" charset="0"/>
                <a:cs typeface="Arial" pitchFamily="34" charset="0"/>
              </a:rPr>
              <a:t> dung</a:t>
            </a:r>
            <a:endParaRPr lang="en-US" b="1" dirty="0">
              <a:solidFill>
                <a:schemeClr val="accent1"/>
              </a:solidFill>
              <a:latin typeface="Arial" pitchFamily="34" charset="0"/>
              <a:cs typeface="Arial" pitchFamily="34" charset="0"/>
            </a:endParaRPr>
          </a:p>
        </p:txBody>
      </p:sp>
      <p:sp>
        <p:nvSpPr>
          <p:cNvPr id="86019" name="Text Box 3"/>
          <p:cNvSpPr txBox="1">
            <a:spLocks noChangeArrowheads="1"/>
          </p:cNvSpPr>
          <p:nvPr/>
        </p:nvSpPr>
        <p:spPr bwMode="auto">
          <a:xfrm>
            <a:off x="1798904" y="722313"/>
            <a:ext cx="184731" cy="36933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endParaRPr lang="en-US">
              <a:latin typeface="Arial" pitchFamily="34" charset="0"/>
              <a:cs typeface="Arial" pitchFamily="34" charset="0"/>
            </a:endParaRPr>
          </a:p>
        </p:txBody>
      </p:sp>
      <p:sp>
        <p:nvSpPr>
          <p:cNvPr id="2" name="Rectangle 1">
            <a:hlinkClick r:id="rId2" action="ppaction://hlinksldjump"/>
          </p:cNvPr>
          <p:cNvSpPr/>
          <p:nvPr/>
        </p:nvSpPr>
        <p:spPr>
          <a:xfrm>
            <a:off x="1280594" y="2647949"/>
            <a:ext cx="5079467" cy="461665"/>
          </a:xfrm>
          <a:prstGeom prst="rect">
            <a:avLst/>
          </a:prstGeom>
        </p:spPr>
        <p:txBody>
          <a:bodyPr wrap="none">
            <a:spAutoFit/>
          </a:bodyPr>
          <a:lstStyle/>
          <a:p>
            <a:r>
              <a:rPr lang="en-US" sz="2400" b="1" dirty="0">
                <a:latin typeface="Arial" pitchFamily="34" charset="0"/>
                <a:cs typeface="Arial" pitchFamily="34" charset="0"/>
                <a:hlinkClick r:id="rId2" action="ppaction://hlinksldjump"/>
              </a:rPr>
              <a:t>1. </a:t>
            </a:r>
            <a:r>
              <a:rPr lang="en-US" sz="2400" b="1" dirty="0" err="1">
                <a:latin typeface="Arial" pitchFamily="34" charset="0"/>
                <a:cs typeface="Arial" pitchFamily="34" charset="0"/>
                <a:hlinkClick r:id="rId2" action="ppaction://hlinksldjump"/>
              </a:rPr>
              <a:t>Tiêu</a:t>
            </a:r>
            <a:r>
              <a:rPr lang="en-US" sz="2400" b="1" dirty="0">
                <a:latin typeface="Arial" pitchFamily="34" charset="0"/>
                <a:cs typeface="Arial" pitchFamily="34" charset="0"/>
                <a:hlinkClick r:id="rId2" action="ppaction://hlinksldjump"/>
              </a:rPr>
              <a:t> </a:t>
            </a:r>
            <a:r>
              <a:rPr lang="en-US" sz="2400" b="1" dirty="0" err="1">
                <a:latin typeface="Arial" pitchFamily="34" charset="0"/>
                <a:cs typeface="Arial" pitchFamily="34" charset="0"/>
                <a:hlinkClick r:id="rId2" action="ppaction://hlinksldjump"/>
              </a:rPr>
              <a:t>chuẩn</a:t>
            </a:r>
            <a:r>
              <a:rPr lang="en-US" sz="2400" b="1" dirty="0">
                <a:latin typeface="Arial" pitchFamily="34" charset="0"/>
                <a:cs typeface="Arial" pitchFamily="34" charset="0"/>
                <a:hlinkClick r:id="rId2" action="ppaction://hlinksldjump"/>
              </a:rPr>
              <a:t> </a:t>
            </a:r>
            <a:r>
              <a:rPr lang="en-US" sz="2400" b="1" dirty="0" err="1">
                <a:latin typeface="Arial" pitchFamily="34" charset="0"/>
                <a:cs typeface="Arial" pitchFamily="34" charset="0"/>
                <a:hlinkClick r:id="rId2" action="ppaction://hlinksldjump"/>
              </a:rPr>
              <a:t>và</a:t>
            </a:r>
            <a:r>
              <a:rPr lang="en-US" sz="2400" b="1" dirty="0">
                <a:latin typeface="Arial" pitchFamily="34" charset="0"/>
                <a:cs typeface="Arial" pitchFamily="34" charset="0"/>
                <a:hlinkClick r:id="rId2" action="ppaction://hlinksldjump"/>
              </a:rPr>
              <a:t> </a:t>
            </a:r>
            <a:r>
              <a:rPr lang="en-US" sz="2400" b="1" dirty="0" err="1">
                <a:latin typeface="Arial" pitchFamily="34" charset="0"/>
                <a:cs typeface="Arial" pitchFamily="34" charset="0"/>
                <a:hlinkClick r:id="rId2" action="ppaction://hlinksldjump"/>
              </a:rPr>
              <a:t>tiêu</a:t>
            </a:r>
            <a:r>
              <a:rPr lang="en-US" sz="2400" b="1" dirty="0">
                <a:latin typeface="Arial" pitchFamily="34" charset="0"/>
                <a:cs typeface="Arial" pitchFamily="34" charset="0"/>
                <a:hlinkClick r:id="rId2" action="ppaction://hlinksldjump"/>
              </a:rPr>
              <a:t> </a:t>
            </a:r>
            <a:r>
              <a:rPr lang="en-US" sz="2400" b="1" dirty="0" err="1">
                <a:latin typeface="Arial" pitchFamily="34" charset="0"/>
                <a:cs typeface="Arial" pitchFamily="34" charset="0"/>
                <a:hlinkClick r:id="rId2" action="ppaction://hlinksldjump"/>
              </a:rPr>
              <a:t>chí</a:t>
            </a:r>
            <a:r>
              <a:rPr lang="en-US" sz="2400" b="1" dirty="0">
                <a:latin typeface="Arial" pitchFamily="34" charset="0"/>
                <a:cs typeface="Arial" pitchFamily="34" charset="0"/>
                <a:hlinkClick r:id="rId2" action="ppaction://hlinksldjump"/>
              </a:rPr>
              <a:t> </a:t>
            </a:r>
            <a:r>
              <a:rPr lang="en-US" sz="2400" b="1" dirty="0" err="1">
                <a:latin typeface="Arial" pitchFamily="34" charset="0"/>
                <a:cs typeface="Arial" pitchFamily="34" charset="0"/>
                <a:hlinkClick r:id="rId2" action="ppaction://hlinksldjump"/>
              </a:rPr>
              <a:t>đánh</a:t>
            </a:r>
            <a:r>
              <a:rPr lang="en-US" sz="2400" b="1" dirty="0">
                <a:latin typeface="Arial" pitchFamily="34" charset="0"/>
                <a:cs typeface="Arial" pitchFamily="34" charset="0"/>
                <a:hlinkClick r:id="rId2" action="ppaction://hlinksldjump"/>
              </a:rPr>
              <a:t> </a:t>
            </a:r>
            <a:r>
              <a:rPr lang="en-US" sz="2400" b="1" dirty="0" err="1">
                <a:latin typeface="Arial" pitchFamily="34" charset="0"/>
                <a:cs typeface="Arial" pitchFamily="34" charset="0"/>
                <a:hlinkClick r:id="rId2" action="ppaction://hlinksldjump"/>
              </a:rPr>
              <a:t>giá</a:t>
            </a:r>
            <a:endParaRPr lang="en-US" sz="2400" b="1" dirty="0">
              <a:latin typeface="Arial" pitchFamily="34" charset="0"/>
              <a:cs typeface="Arial" pitchFamily="34" charset="0"/>
            </a:endParaRPr>
          </a:p>
        </p:txBody>
      </p:sp>
      <p:sp>
        <p:nvSpPr>
          <p:cNvPr id="4" name="Rectangle 3">
            <a:hlinkClick r:id="rId3" action="ppaction://hlinksldjump"/>
          </p:cNvPr>
          <p:cNvSpPr/>
          <p:nvPr/>
        </p:nvSpPr>
        <p:spPr>
          <a:xfrm>
            <a:off x="1378338" y="3399387"/>
            <a:ext cx="4487126" cy="461665"/>
          </a:xfrm>
          <a:prstGeom prst="rect">
            <a:avLst/>
          </a:prstGeom>
        </p:spPr>
        <p:txBody>
          <a:bodyPr wrap="none">
            <a:spAutoFit/>
          </a:bodyPr>
          <a:lstStyle/>
          <a:p>
            <a:r>
              <a:rPr lang="en-US" sz="2400" b="1" dirty="0">
                <a:latin typeface="Arial" pitchFamily="34" charset="0"/>
                <a:cs typeface="Arial" pitchFamily="34" charset="0"/>
              </a:rPr>
              <a:t>2. </a:t>
            </a:r>
            <a:r>
              <a:rPr lang="en-US" sz="2400" b="1" dirty="0" err="1">
                <a:latin typeface="Arial" pitchFamily="34" charset="0"/>
                <a:cs typeface="Arial" pitchFamily="34" charset="0"/>
              </a:rPr>
              <a:t>Công</a:t>
            </a:r>
            <a:r>
              <a:rPr lang="en-US" sz="2400" b="1" dirty="0">
                <a:latin typeface="Arial" pitchFamily="34" charset="0"/>
                <a:cs typeface="Arial" pitchFamily="34" charset="0"/>
              </a:rPr>
              <a:t> </a:t>
            </a:r>
            <a:r>
              <a:rPr lang="en-US" sz="2400" b="1" dirty="0" err="1">
                <a:latin typeface="Arial" pitchFamily="34" charset="0"/>
                <a:cs typeface="Arial" pitchFamily="34" charset="0"/>
              </a:rPr>
              <a:t>cụ</a:t>
            </a:r>
            <a:r>
              <a:rPr lang="en-US" sz="2400" b="1" dirty="0">
                <a:latin typeface="Arial" pitchFamily="34" charset="0"/>
                <a:cs typeface="Arial" pitchFamily="34" charset="0"/>
              </a:rPr>
              <a:t> </a:t>
            </a:r>
            <a:r>
              <a:rPr lang="en-US" sz="2400" b="1" dirty="0" err="1">
                <a:latin typeface="Arial" pitchFamily="34" charset="0"/>
                <a:cs typeface="Arial" pitchFamily="34" charset="0"/>
              </a:rPr>
              <a:t>đánh</a:t>
            </a:r>
            <a:r>
              <a:rPr lang="en-US" sz="2400" b="1" dirty="0">
                <a:latin typeface="Arial" pitchFamily="34" charset="0"/>
                <a:cs typeface="Arial" pitchFamily="34" charset="0"/>
              </a:rPr>
              <a:t> </a:t>
            </a:r>
            <a:r>
              <a:rPr lang="en-US" sz="2400" b="1" dirty="0" err="1">
                <a:latin typeface="Arial" pitchFamily="34" charset="0"/>
                <a:cs typeface="Arial" pitchFamily="34" charset="0"/>
              </a:rPr>
              <a:t>giá</a:t>
            </a:r>
            <a:r>
              <a:rPr lang="en-US" sz="2400" b="1" dirty="0">
                <a:latin typeface="Arial" pitchFamily="34" charset="0"/>
                <a:cs typeface="Arial" pitchFamily="34" charset="0"/>
              </a:rPr>
              <a:t> </a:t>
            </a:r>
            <a:r>
              <a:rPr lang="en-US" sz="2400" b="1" dirty="0" err="1">
                <a:latin typeface="Arial" pitchFamily="34" charset="0"/>
                <a:cs typeface="Arial" pitchFamily="34" charset="0"/>
              </a:rPr>
              <a:t>năng</a:t>
            </a:r>
            <a:r>
              <a:rPr lang="en-US" sz="2400" b="1" dirty="0">
                <a:latin typeface="Arial" pitchFamily="34" charset="0"/>
                <a:cs typeface="Arial" pitchFamily="34" charset="0"/>
              </a:rPr>
              <a:t> </a:t>
            </a:r>
            <a:r>
              <a:rPr lang="en-US" sz="2400" b="1" dirty="0" err="1">
                <a:latin typeface="Arial" pitchFamily="34" charset="0"/>
                <a:cs typeface="Arial" pitchFamily="34" charset="0"/>
              </a:rPr>
              <a:t>lực</a:t>
            </a:r>
            <a:endParaRPr lang="en-US" sz="2400" b="1" dirty="0">
              <a:latin typeface="Arial" pitchFamily="34" charset="0"/>
              <a:cs typeface="Arial" pitchFamily="34" charset="0"/>
            </a:endParaRPr>
          </a:p>
        </p:txBody>
      </p:sp>
      <p:sp>
        <p:nvSpPr>
          <p:cNvPr id="44" name="AutoShape 81"/>
          <p:cNvSpPr>
            <a:spLocks noChangeArrowheads="1"/>
          </p:cNvSpPr>
          <p:nvPr/>
        </p:nvSpPr>
        <p:spPr bwMode="gray">
          <a:xfrm>
            <a:off x="416496" y="1605747"/>
            <a:ext cx="818628" cy="653839"/>
          </a:xfrm>
          <a:prstGeom prst="hexagon">
            <a:avLst>
              <a:gd name="adj" fmla="val 28916"/>
              <a:gd name="vf" fmla="val 115470"/>
            </a:avLst>
          </a:prstGeom>
          <a:gradFill rotWithShape="1">
            <a:gsLst>
              <a:gs pos="0">
                <a:srgbClr val="E6E6E6"/>
              </a:gs>
              <a:gs pos="7499">
                <a:srgbClr val="7D8496"/>
              </a:gs>
              <a:gs pos="26500">
                <a:srgbClr val="E6E6E6"/>
              </a:gs>
              <a:gs pos="34000">
                <a:srgbClr val="7D8496"/>
              </a:gs>
              <a:gs pos="46500">
                <a:srgbClr val="E6E6E6"/>
              </a:gs>
              <a:gs pos="50000">
                <a:srgbClr val="FFFFFF"/>
              </a:gs>
              <a:gs pos="53501">
                <a:srgbClr val="E6E6E6"/>
              </a:gs>
              <a:gs pos="66001">
                <a:srgbClr val="7D8496"/>
              </a:gs>
              <a:gs pos="73500">
                <a:srgbClr val="E6E6E6"/>
              </a:gs>
              <a:gs pos="92501">
                <a:srgbClr val="7D8496"/>
              </a:gs>
              <a:gs pos="100000">
                <a:srgbClr val="E6E6E6"/>
              </a:gs>
            </a:gsLst>
            <a:lin ang="2700000" scaled="1"/>
          </a:gradFill>
          <a:ln w="9525">
            <a:solidFill>
              <a:srgbClr val="C0C0C0"/>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b="1">
              <a:latin typeface="Arial" pitchFamily="34" charset="0"/>
              <a:cs typeface="Arial" pitchFamily="34" charset="0"/>
            </a:endParaRPr>
          </a:p>
        </p:txBody>
      </p:sp>
      <p:sp>
        <p:nvSpPr>
          <p:cNvPr id="45" name="AutoShape 82"/>
          <p:cNvSpPr>
            <a:spLocks noChangeArrowheads="1"/>
          </p:cNvSpPr>
          <p:nvPr/>
        </p:nvSpPr>
        <p:spPr bwMode="gray">
          <a:xfrm>
            <a:off x="464465" y="1484785"/>
            <a:ext cx="1085234" cy="830996"/>
          </a:xfrm>
          <a:prstGeom prst="hexagon">
            <a:avLst>
              <a:gd name="adj" fmla="val 28896"/>
              <a:gd name="vf" fmla="val 115470"/>
            </a:avLst>
          </a:prstGeom>
          <a:gradFill rotWithShape="1">
            <a:gsLst>
              <a:gs pos="0">
                <a:schemeClr val="hlink">
                  <a:gamma/>
                  <a:shade val="46275"/>
                  <a:invGamma/>
                </a:schemeClr>
              </a:gs>
              <a:gs pos="100000">
                <a:schemeClr val="hlink"/>
              </a:gs>
            </a:gsLst>
            <a:lin ang="2700000" scaled="1"/>
          </a:gradFill>
          <a:ln w="9525">
            <a:solidFill>
              <a:schemeClr val="tx1"/>
            </a:solidFill>
            <a:miter lim="800000"/>
            <a:headEnd/>
            <a:tailEnd/>
          </a:ln>
          <a:effectLst/>
          <a:extLs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b="1">
              <a:latin typeface="Arial" pitchFamily="34" charset="0"/>
              <a:cs typeface="Arial" pitchFamily="34" charset="0"/>
            </a:endParaRPr>
          </a:p>
        </p:txBody>
      </p:sp>
      <p:sp>
        <p:nvSpPr>
          <p:cNvPr id="46" name="Line 86"/>
          <p:cNvSpPr>
            <a:spLocks noChangeShapeType="1"/>
          </p:cNvSpPr>
          <p:nvPr/>
        </p:nvSpPr>
        <p:spPr bwMode="auto">
          <a:xfrm>
            <a:off x="1320800" y="2260218"/>
            <a:ext cx="7759708" cy="0"/>
          </a:xfrm>
          <a:prstGeom prst="line">
            <a:avLst/>
          </a:prstGeom>
          <a:noFill/>
          <a:ln w="25400">
            <a:solidFill>
              <a:schemeClr val="tx1"/>
            </a:solidFill>
            <a:prstDash val="sysDot"/>
            <a:round/>
            <a:headEnd/>
            <a:tailEnd type="oval" w="med" len="med"/>
          </a:ln>
          <a:effectLst/>
          <a:extLst>
            <a:ext uri="{909E8E84-426E-40DD-AFC4-6F175D3DCCD1}">
              <a14:hiddenFill xmlns:a14="http://schemas.microsoft.com/office/drawing/2010/main">
                <a:noFill/>
              </a14:hiddenFill>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nchor="ctr"/>
          <a:lstStyle/>
          <a:p>
            <a:endParaRPr lang="en-US" b="1">
              <a:latin typeface="Arial" pitchFamily="34" charset="0"/>
              <a:cs typeface="Arial" pitchFamily="34" charset="0"/>
            </a:endParaRPr>
          </a:p>
        </p:txBody>
      </p:sp>
      <p:sp>
        <p:nvSpPr>
          <p:cNvPr id="47" name="Text Box 88"/>
          <p:cNvSpPr txBox="1">
            <a:spLocks noChangeArrowheads="1"/>
          </p:cNvSpPr>
          <p:nvPr/>
        </p:nvSpPr>
        <p:spPr bwMode="gray">
          <a:xfrm>
            <a:off x="533981" y="1701686"/>
            <a:ext cx="920445" cy="461665"/>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lgn="ctr">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wrap="none">
            <a:spAutoFit/>
          </a:bodyPr>
          <a:lstStyle/>
          <a:p>
            <a:pPr algn="ctr" eaLnBrk="0" hangingPunct="0"/>
            <a:r>
              <a:rPr lang="en-US" sz="2400" b="1" dirty="0" err="1" smtClean="0">
                <a:solidFill>
                  <a:srgbClr val="FFFFFF"/>
                </a:solidFill>
                <a:latin typeface="Arial" pitchFamily="34" charset="0"/>
                <a:cs typeface="Arial" pitchFamily="34" charset="0"/>
              </a:rPr>
              <a:t>Bài</a:t>
            </a:r>
            <a:r>
              <a:rPr lang="en-US" sz="2400" b="1" dirty="0" smtClean="0">
                <a:solidFill>
                  <a:srgbClr val="FFFFFF"/>
                </a:solidFill>
                <a:latin typeface="Arial" pitchFamily="34" charset="0"/>
                <a:cs typeface="Arial" pitchFamily="34" charset="0"/>
              </a:rPr>
              <a:t> 2</a:t>
            </a:r>
            <a:endParaRPr lang="en-US" sz="2400" b="1" dirty="0">
              <a:solidFill>
                <a:srgbClr val="FFFFFF"/>
              </a:solidFill>
              <a:latin typeface="Arial" pitchFamily="34" charset="0"/>
              <a:cs typeface="Arial" pitchFamily="34" charset="0"/>
            </a:endParaRPr>
          </a:p>
        </p:txBody>
      </p:sp>
      <p:sp>
        <p:nvSpPr>
          <p:cNvPr id="48" name="Rectangle 47"/>
          <p:cNvSpPr/>
          <p:nvPr/>
        </p:nvSpPr>
        <p:spPr>
          <a:xfrm>
            <a:off x="1640632" y="1484786"/>
            <a:ext cx="7632848" cy="830997"/>
          </a:xfrm>
          <a:prstGeom prst="rect">
            <a:avLst/>
          </a:prstGeom>
        </p:spPr>
        <p:txBody>
          <a:bodyPr wrap="square">
            <a:spAutoFit/>
          </a:bodyPr>
          <a:lstStyle/>
          <a:p>
            <a:r>
              <a:rPr lang="en-US" sz="2400" b="1" dirty="0" smtClean="0">
                <a:latin typeface="Arial" pitchFamily="34" charset="0"/>
                <a:ea typeface="Times New Roman"/>
                <a:cs typeface="Arial" pitchFamily="34" charset="0"/>
              </a:rPr>
              <a:t>XÂY </a:t>
            </a:r>
            <a:r>
              <a:rPr lang="en-US" sz="2400" b="1" dirty="0">
                <a:latin typeface="Arial" pitchFamily="34" charset="0"/>
                <a:ea typeface="Times New Roman"/>
                <a:cs typeface="Arial" pitchFamily="34" charset="0"/>
              </a:rPr>
              <a:t>DỰNG TIÊU CHUẨN, TIÊU CHÍ VÀ CÔNG CỤ </a:t>
            </a:r>
            <a:r>
              <a:rPr lang="en-US" sz="2400" b="1" dirty="0" smtClean="0">
                <a:latin typeface="Arial" pitchFamily="34" charset="0"/>
                <a:ea typeface="Times New Roman"/>
                <a:cs typeface="Arial" pitchFamily="34" charset="0"/>
              </a:rPr>
              <a:t>ĐÁNH GIÁ </a:t>
            </a:r>
            <a:r>
              <a:rPr lang="en-US" sz="2400" b="1" dirty="0">
                <a:latin typeface="Arial" pitchFamily="34" charset="0"/>
                <a:ea typeface="Times New Roman"/>
                <a:cs typeface="Arial" pitchFamily="34" charset="0"/>
              </a:rPr>
              <a:t>NĂNG LỰC</a:t>
            </a:r>
            <a:endParaRPr lang="en-US" sz="2400" b="1" dirty="0">
              <a:latin typeface="Arial" pitchFamily="34" charset="0"/>
              <a:cs typeface="Arial" pitchFamily="34" charset="0"/>
            </a:endParaRPr>
          </a:p>
        </p:txBody>
      </p:sp>
      <p:sp>
        <p:nvSpPr>
          <p:cNvPr id="10" name="Rectangle 9"/>
          <p:cNvSpPr/>
          <p:nvPr/>
        </p:nvSpPr>
        <p:spPr>
          <a:xfrm>
            <a:off x="1621103" y="3933057"/>
            <a:ext cx="6691255" cy="461665"/>
          </a:xfrm>
          <a:prstGeom prst="rect">
            <a:avLst/>
          </a:prstGeom>
        </p:spPr>
        <p:txBody>
          <a:bodyPr wrap="none">
            <a:spAutoFit/>
          </a:bodyPr>
          <a:lstStyle/>
          <a:p>
            <a:r>
              <a:rPr lang="en-US" sz="2400" b="1" dirty="0">
                <a:latin typeface="Arial" pitchFamily="34" charset="0"/>
                <a:cs typeface="Arial" pitchFamily="34" charset="0"/>
                <a:hlinkClick r:id="rId3" action="ppaction://hlinksldjump"/>
              </a:rPr>
              <a:t>2.1. </a:t>
            </a:r>
            <a:r>
              <a:rPr lang="en-US" sz="2400" b="1" dirty="0" err="1">
                <a:latin typeface="Arial" pitchFamily="34" charset="0"/>
                <a:cs typeface="Arial" pitchFamily="34" charset="0"/>
                <a:hlinkClick r:id="rId3" action="ppaction://hlinksldjump"/>
              </a:rPr>
              <a:t>Các</a:t>
            </a:r>
            <a:r>
              <a:rPr lang="en-US" sz="2400" b="1" dirty="0">
                <a:latin typeface="Arial" pitchFamily="34" charset="0"/>
                <a:cs typeface="Arial" pitchFamily="34" charset="0"/>
                <a:hlinkClick r:id="rId3" action="ppaction://hlinksldjump"/>
              </a:rPr>
              <a:t> </a:t>
            </a:r>
            <a:r>
              <a:rPr lang="en-US" sz="2400" b="1" dirty="0" err="1">
                <a:latin typeface="Arial" pitchFamily="34" charset="0"/>
                <a:cs typeface="Arial" pitchFamily="34" charset="0"/>
                <a:hlinkClick r:id="rId3" action="ppaction://hlinksldjump"/>
              </a:rPr>
              <a:t>công</a:t>
            </a:r>
            <a:r>
              <a:rPr lang="en-US" sz="2400" b="1" dirty="0">
                <a:latin typeface="Arial" pitchFamily="34" charset="0"/>
                <a:cs typeface="Arial" pitchFamily="34" charset="0"/>
                <a:hlinkClick r:id="rId3" action="ppaction://hlinksldjump"/>
              </a:rPr>
              <a:t> </a:t>
            </a:r>
            <a:r>
              <a:rPr lang="en-US" sz="2400" b="1" dirty="0" err="1">
                <a:latin typeface="Arial" pitchFamily="34" charset="0"/>
                <a:cs typeface="Arial" pitchFamily="34" charset="0"/>
                <a:hlinkClick r:id="rId3" action="ppaction://hlinksldjump"/>
              </a:rPr>
              <a:t>cụ</a:t>
            </a:r>
            <a:r>
              <a:rPr lang="en-US" sz="2400" b="1" dirty="0">
                <a:latin typeface="Arial" pitchFamily="34" charset="0"/>
                <a:cs typeface="Arial" pitchFamily="34" charset="0"/>
                <a:hlinkClick r:id="rId3" action="ppaction://hlinksldjump"/>
              </a:rPr>
              <a:t> </a:t>
            </a:r>
            <a:r>
              <a:rPr lang="en-US" sz="2400" b="1" dirty="0" err="1">
                <a:latin typeface="Arial" pitchFamily="34" charset="0"/>
                <a:cs typeface="Arial" pitchFamily="34" charset="0"/>
                <a:hlinkClick r:id="rId3" action="ppaction://hlinksldjump"/>
              </a:rPr>
              <a:t>thu</a:t>
            </a:r>
            <a:r>
              <a:rPr lang="en-US" sz="2400" b="1" dirty="0">
                <a:latin typeface="Arial" pitchFamily="34" charset="0"/>
                <a:cs typeface="Arial" pitchFamily="34" charset="0"/>
                <a:hlinkClick r:id="rId3" action="ppaction://hlinksldjump"/>
              </a:rPr>
              <a:t> </a:t>
            </a:r>
            <a:r>
              <a:rPr lang="en-US" sz="2400" b="1" dirty="0" err="1">
                <a:latin typeface="Arial" pitchFamily="34" charset="0"/>
                <a:cs typeface="Arial" pitchFamily="34" charset="0"/>
                <a:hlinkClick r:id="rId3" action="ppaction://hlinksldjump"/>
              </a:rPr>
              <a:t>thập</a:t>
            </a:r>
            <a:r>
              <a:rPr lang="en-US" sz="2400" b="1" dirty="0">
                <a:latin typeface="Arial" pitchFamily="34" charset="0"/>
                <a:cs typeface="Arial" pitchFamily="34" charset="0"/>
                <a:hlinkClick r:id="rId3" action="ppaction://hlinksldjump"/>
              </a:rPr>
              <a:t> </a:t>
            </a:r>
            <a:r>
              <a:rPr lang="en-US" sz="2400" b="1" dirty="0" err="1">
                <a:latin typeface="Arial" pitchFamily="34" charset="0"/>
                <a:cs typeface="Arial" pitchFamily="34" charset="0"/>
                <a:hlinkClick r:id="rId3" action="ppaction://hlinksldjump"/>
              </a:rPr>
              <a:t>thông</a:t>
            </a:r>
            <a:r>
              <a:rPr lang="en-US" sz="2400" b="1" dirty="0">
                <a:latin typeface="Arial" pitchFamily="34" charset="0"/>
                <a:cs typeface="Arial" pitchFamily="34" charset="0"/>
                <a:hlinkClick r:id="rId3" action="ppaction://hlinksldjump"/>
              </a:rPr>
              <a:t> tin </a:t>
            </a:r>
            <a:r>
              <a:rPr lang="en-US" sz="2400" b="1" dirty="0" err="1">
                <a:latin typeface="Arial" pitchFamily="34" charset="0"/>
                <a:cs typeface="Arial" pitchFamily="34" charset="0"/>
                <a:hlinkClick r:id="rId3" action="ppaction://hlinksldjump"/>
              </a:rPr>
              <a:t>về</a:t>
            </a:r>
            <a:r>
              <a:rPr lang="en-US" sz="2400" b="1" dirty="0">
                <a:latin typeface="Arial" pitchFamily="34" charset="0"/>
                <a:cs typeface="Arial" pitchFamily="34" charset="0"/>
                <a:hlinkClick r:id="rId3" action="ppaction://hlinksldjump"/>
              </a:rPr>
              <a:t> KQHT</a:t>
            </a:r>
            <a:endParaRPr lang="en-US" sz="2400" b="1" dirty="0">
              <a:latin typeface="Arial" pitchFamily="34" charset="0"/>
              <a:cs typeface="Arial" pitchFamily="34" charset="0"/>
            </a:endParaRPr>
          </a:p>
        </p:txBody>
      </p:sp>
      <p:sp>
        <p:nvSpPr>
          <p:cNvPr id="11" name="Rectangle 10"/>
          <p:cNvSpPr/>
          <p:nvPr/>
        </p:nvSpPr>
        <p:spPr>
          <a:xfrm>
            <a:off x="1640634" y="4394725"/>
            <a:ext cx="4304383" cy="461665"/>
          </a:xfrm>
          <a:prstGeom prst="rect">
            <a:avLst/>
          </a:prstGeom>
        </p:spPr>
        <p:txBody>
          <a:bodyPr wrap="none">
            <a:spAutoFit/>
          </a:bodyPr>
          <a:lstStyle/>
          <a:p>
            <a:r>
              <a:rPr lang="en-US" sz="2400" b="1" dirty="0" smtClean="0">
                <a:latin typeface="Arial" pitchFamily="34" charset="0"/>
                <a:cs typeface="Arial" pitchFamily="34" charset="0"/>
                <a:hlinkClick r:id="rId4" action="ppaction://hlinksldjump"/>
              </a:rPr>
              <a:t>2.2. </a:t>
            </a:r>
            <a:r>
              <a:rPr lang="en-US" sz="2400" b="1" dirty="0" err="1" smtClean="0">
                <a:latin typeface="Arial" pitchFamily="34" charset="0"/>
                <a:cs typeface="Arial" pitchFamily="34" charset="0"/>
                <a:hlinkClick r:id="rId4" action="ppaction://hlinksldjump"/>
              </a:rPr>
              <a:t>Các</a:t>
            </a:r>
            <a:r>
              <a:rPr lang="en-US" sz="2400" b="1" dirty="0" smtClean="0">
                <a:latin typeface="Arial" pitchFamily="34" charset="0"/>
                <a:cs typeface="Arial" pitchFamily="34" charset="0"/>
                <a:hlinkClick r:id="rId4" action="ppaction://hlinksldjump"/>
              </a:rPr>
              <a:t> </a:t>
            </a:r>
            <a:r>
              <a:rPr lang="en-US" sz="2400" b="1" dirty="0" err="1" smtClean="0">
                <a:latin typeface="Arial" pitchFamily="34" charset="0"/>
                <a:cs typeface="Arial" pitchFamily="34" charset="0"/>
                <a:hlinkClick r:id="rId4" action="ppaction://hlinksldjump"/>
              </a:rPr>
              <a:t>công</a:t>
            </a:r>
            <a:r>
              <a:rPr lang="en-US" sz="2400" b="1" dirty="0" smtClean="0">
                <a:latin typeface="Arial" pitchFamily="34" charset="0"/>
                <a:cs typeface="Arial" pitchFamily="34" charset="0"/>
                <a:hlinkClick r:id="rId4" action="ppaction://hlinksldjump"/>
              </a:rPr>
              <a:t> </a:t>
            </a:r>
            <a:r>
              <a:rPr lang="en-US" sz="2400" b="1" dirty="0" err="1" smtClean="0">
                <a:latin typeface="Arial" pitchFamily="34" charset="0"/>
                <a:cs typeface="Arial" pitchFamily="34" charset="0"/>
                <a:hlinkClick r:id="rId4" action="ppaction://hlinksldjump"/>
              </a:rPr>
              <a:t>cụ</a:t>
            </a:r>
            <a:r>
              <a:rPr lang="en-US" sz="2400" b="1" dirty="0" smtClean="0">
                <a:latin typeface="Arial" pitchFamily="34" charset="0"/>
                <a:cs typeface="Arial" pitchFamily="34" charset="0"/>
                <a:hlinkClick r:id="rId4" action="ppaction://hlinksldjump"/>
              </a:rPr>
              <a:t> </a:t>
            </a:r>
            <a:r>
              <a:rPr lang="en-US" sz="2400" b="1" dirty="0" err="1" smtClean="0">
                <a:latin typeface="Arial" pitchFamily="34" charset="0"/>
                <a:cs typeface="Arial" pitchFamily="34" charset="0"/>
                <a:hlinkClick r:id="rId4" action="ppaction://hlinksldjump"/>
              </a:rPr>
              <a:t>chấm</a:t>
            </a:r>
            <a:r>
              <a:rPr lang="en-US" sz="2400" b="1" dirty="0" smtClean="0">
                <a:latin typeface="Arial" pitchFamily="34" charset="0"/>
                <a:cs typeface="Arial" pitchFamily="34" charset="0"/>
                <a:hlinkClick r:id="rId4" action="ppaction://hlinksldjump"/>
              </a:rPr>
              <a:t> </a:t>
            </a:r>
            <a:r>
              <a:rPr lang="en-US" sz="2400" b="1" dirty="0" err="1" smtClean="0">
                <a:latin typeface="Arial" pitchFamily="34" charset="0"/>
                <a:cs typeface="Arial" pitchFamily="34" charset="0"/>
                <a:hlinkClick r:id="rId4" action="ppaction://hlinksldjump"/>
              </a:rPr>
              <a:t>điểm</a:t>
            </a:r>
            <a:endParaRPr lang="en-US" sz="2400" b="1" dirty="0">
              <a:latin typeface="Arial" pitchFamily="34" charset="0"/>
              <a:cs typeface="Arial" pitchFamily="34" charset="0"/>
            </a:endParaRPr>
          </a:p>
        </p:txBody>
      </p:sp>
    </p:spTree>
    <p:extLst>
      <p:ext uri="{BB962C8B-B14F-4D97-AF65-F5344CB8AC3E}">
        <p14:creationId xmlns:p14="http://schemas.microsoft.com/office/powerpoint/2010/main" val="2035206822"/>
      </p:ext>
    </p:extLst>
  </p:cSld>
  <p:clrMapOvr>
    <a:masterClrMapping/>
  </p:clrMapOvr>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p:txBody>
          <a:bodyPr>
            <a:normAutofit/>
          </a:bodyPr>
          <a:lstStyle/>
          <a:p>
            <a:pPr marL="0" indent="0" algn="just">
              <a:lnSpc>
                <a:spcPct val="150000"/>
              </a:lnSpc>
              <a:spcAft>
                <a:spcPts val="600"/>
              </a:spcAft>
              <a:buNone/>
            </a:pPr>
            <a:r>
              <a:rPr lang="en-US" sz="2400" i="1" dirty="0" smtClean="0">
                <a:latin typeface="Arial" pitchFamily="34" charset="0"/>
                <a:cs typeface="Arial" pitchFamily="34" charset="0"/>
              </a:rPr>
              <a:t>* </a:t>
            </a:r>
            <a:r>
              <a:rPr lang="en-US" sz="2400" i="1" dirty="0" smtClean="0">
                <a:solidFill>
                  <a:schemeClr val="tx1"/>
                </a:solidFill>
                <a:latin typeface="Arial" pitchFamily="34" charset="0"/>
                <a:cs typeface="Arial" pitchFamily="34" charset="0"/>
              </a:rPr>
              <a:t> </a:t>
            </a:r>
            <a:r>
              <a:rPr lang="en-US" sz="2400" b="1" i="1" u="sng" dirty="0" err="1" smtClean="0">
                <a:solidFill>
                  <a:schemeClr val="tx1"/>
                </a:solidFill>
                <a:latin typeface="Arial" pitchFamily="34" charset="0"/>
                <a:cs typeface="Arial" pitchFamily="34" charset="0"/>
              </a:rPr>
              <a:t>Tiêu</a:t>
            </a:r>
            <a:r>
              <a:rPr lang="en-US" sz="2400" b="1" i="1" u="sng" dirty="0" smtClean="0">
                <a:solidFill>
                  <a:schemeClr val="tx1"/>
                </a:solidFill>
                <a:latin typeface="Arial" pitchFamily="34" charset="0"/>
                <a:cs typeface="Arial" pitchFamily="34" charset="0"/>
              </a:rPr>
              <a:t> </a:t>
            </a:r>
            <a:r>
              <a:rPr lang="en-US" sz="2400" b="1" i="1" u="sng" dirty="0" err="1" smtClean="0">
                <a:solidFill>
                  <a:schemeClr val="tx1"/>
                </a:solidFill>
                <a:latin typeface="Arial" pitchFamily="34" charset="0"/>
                <a:cs typeface="Arial" pitchFamily="34" charset="0"/>
              </a:rPr>
              <a:t>chuẩn</a:t>
            </a:r>
            <a:r>
              <a:rPr lang="en-US" sz="2400" b="1" i="1" u="sng" dirty="0" smtClean="0">
                <a:solidFill>
                  <a:schemeClr val="tx1"/>
                </a:solidFill>
                <a:latin typeface="Arial" pitchFamily="34" charset="0"/>
                <a:cs typeface="Arial" pitchFamily="34" charset="0"/>
              </a:rPr>
              <a:t> </a:t>
            </a:r>
            <a:r>
              <a:rPr lang="en-US" sz="2400" b="1" i="1" u="sng" dirty="0" err="1" smtClean="0">
                <a:solidFill>
                  <a:schemeClr val="tx1"/>
                </a:solidFill>
                <a:latin typeface="Arial" pitchFamily="34" charset="0"/>
                <a:cs typeface="Arial" pitchFamily="34" charset="0"/>
              </a:rPr>
              <a:t>đánh</a:t>
            </a:r>
            <a:r>
              <a:rPr lang="en-US" sz="2400" b="1" i="1" u="sng" dirty="0" smtClean="0">
                <a:solidFill>
                  <a:schemeClr val="tx1"/>
                </a:solidFill>
                <a:latin typeface="Arial" pitchFamily="34" charset="0"/>
                <a:cs typeface="Arial" pitchFamily="34" charset="0"/>
              </a:rPr>
              <a:t> </a:t>
            </a:r>
            <a:r>
              <a:rPr lang="en-US" sz="2400" b="1" i="1" u="sng" dirty="0" err="1" smtClean="0">
                <a:solidFill>
                  <a:schemeClr val="tx1"/>
                </a:solidFill>
                <a:latin typeface="Arial" pitchFamily="34" charset="0"/>
                <a:cs typeface="Arial" pitchFamily="34" charset="0"/>
              </a:rPr>
              <a:t>giá</a:t>
            </a:r>
            <a:endParaRPr lang="en-US" sz="2400" b="1" i="1" u="sng" dirty="0" smtClean="0">
              <a:solidFill>
                <a:schemeClr val="tx1"/>
              </a:solidFill>
              <a:latin typeface="Arial" pitchFamily="34" charset="0"/>
              <a:cs typeface="Arial" pitchFamily="34" charset="0"/>
            </a:endParaRPr>
          </a:p>
          <a:p>
            <a:pPr algn="just">
              <a:lnSpc>
                <a:spcPct val="150000"/>
              </a:lnSpc>
              <a:spcAft>
                <a:spcPts val="600"/>
              </a:spcAft>
            </a:pPr>
            <a:r>
              <a:rPr lang="en-US" sz="2400" b="0" dirty="0" err="1" smtClean="0">
                <a:latin typeface="Arial" pitchFamily="34" charset="0"/>
                <a:cs typeface="Arial" pitchFamily="34" charset="0"/>
              </a:rPr>
              <a:t>Là</a:t>
            </a:r>
            <a:r>
              <a:rPr lang="en-US" sz="2400" b="0" dirty="0" smtClean="0">
                <a:latin typeface="Arial" pitchFamily="34" charset="0"/>
                <a:cs typeface="Arial" pitchFamily="34" charset="0"/>
              </a:rPr>
              <a:t> </a:t>
            </a:r>
            <a:r>
              <a:rPr lang="vi-VN" sz="2400" b="0" dirty="0" smtClean="0">
                <a:latin typeface="Arial" pitchFamily="34" charset="0"/>
                <a:cs typeface="Arial" pitchFamily="34" charset="0"/>
              </a:rPr>
              <a:t>những </a:t>
            </a:r>
            <a:r>
              <a:rPr lang="vi-VN" sz="2400" b="0" dirty="0">
                <a:latin typeface="Arial" pitchFamily="34" charset="0"/>
                <a:cs typeface="Arial" pitchFamily="34" charset="0"/>
              </a:rPr>
              <a:t>yêu cầu đặt ra ở mức độ tối thiểu để đảm bảo rằng sau khi học xong thì người học có đủ năng lực thực hiện hiệu quả các nhiệm vụ, công việc cụ thể ở nơi làm việc</a:t>
            </a:r>
            <a:r>
              <a:rPr lang="vi-VN" sz="2400" b="0" dirty="0" smtClean="0">
                <a:latin typeface="Arial" pitchFamily="34" charset="0"/>
                <a:cs typeface="Arial" pitchFamily="34" charset="0"/>
              </a:rPr>
              <a:t>.</a:t>
            </a:r>
            <a:endParaRPr lang="en-US" sz="2400" b="0" dirty="0" smtClean="0">
              <a:latin typeface="Arial" pitchFamily="34" charset="0"/>
              <a:cs typeface="Arial" pitchFamily="34" charset="0"/>
            </a:endParaRPr>
          </a:p>
          <a:p>
            <a:pPr algn="just">
              <a:lnSpc>
                <a:spcPct val="150000"/>
              </a:lnSpc>
              <a:spcAft>
                <a:spcPts val="600"/>
              </a:spcAft>
            </a:pPr>
            <a:r>
              <a:rPr lang="en-US" sz="2400" b="0" dirty="0" err="1" smtClean="0">
                <a:latin typeface="Arial" pitchFamily="34" charset="0"/>
                <a:cs typeface="Arial" pitchFamily="34" charset="0"/>
              </a:rPr>
              <a:t>Căn</a:t>
            </a:r>
            <a:r>
              <a:rPr lang="en-US" sz="2400" b="0" dirty="0" smtClean="0">
                <a:latin typeface="Arial" pitchFamily="34" charset="0"/>
                <a:cs typeface="Arial" pitchFamily="34" charset="0"/>
              </a:rPr>
              <a:t> </a:t>
            </a:r>
            <a:r>
              <a:rPr lang="en-US" sz="2400" b="0" dirty="0" err="1" smtClean="0">
                <a:latin typeface="Arial" pitchFamily="34" charset="0"/>
                <a:cs typeface="Arial" pitchFamily="34" charset="0"/>
              </a:rPr>
              <a:t>cứ</a:t>
            </a:r>
            <a:r>
              <a:rPr lang="en-US" sz="2400" b="0" dirty="0" smtClean="0">
                <a:latin typeface="Arial" pitchFamily="34" charset="0"/>
                <a:cs typeface="Arial" pitchFamily="34" charset="0"/>
              </a:rPr>
              <a:t> </a:t>
            </a:r>
            <a:r>
              <a:rPr lang="en-US" sz="2400" b="0" dirty="0" err="1">
                <a:latin typeface="Arial" pitchFamily="34" charset="0"/>
                <a:cs typeface="Arial" pitchFamily="34" charset="0"/>
              </a:rPr>
              <a:t>từ</a:t>
            </a:r>
            <a:r>
              <a:rPr lang="en-US" sz="2400" b="0" dirty="0">
                <a:latin typeface="Arial" pitchFamily="34" charset="0"/>
                <a:cs typeface="Arial" pitchFamily="34" charset="0"/>
              </a:rPr>
              <a:t> </a:t>
            </a:r>
            <a:r>
              <a:rPr lang="en-US" sz="2400" b="0" dirty="0" err="1">
                <a:latin typeface="Arial" pitchFamily="34" charset="0"/>
                <a:cs typeface="Arial" pitchFamily="34" charset="0"/>
              </a:rPr>
              <a:t>sản</a:t>
            </a:r>
            <a:r>
              <a:rPr lang="en-US" sz="2400" b="0" dirty="0">
                <a:latin typeface="Arial" pitchFamily="34" charset="0"/>
                <a:cs typeface="Arial" pitchFamily="34" charset="0"/>
              </a:rPr>
              <a:t> </a:t>
            </a:r>
            <a:r>
              <a:rPr lang="en-US" sz="2400" b="0" dirty="0" err="1">
                <a:latin typeface="Arial" pitchFamily="34" charset="0"/>
                <a:cs typeface="Arial" pitchFamily="34" charset="0"/>
              </a:rPr>
              <a:t>xuất</a:t>
            </a:r>
            <a:r>
              <a:rPr lang="en-US" sz="2400" b="0" dirty="0">
                <a:latin typeface="Arial" pitchFamily="34" charset="0"/>
                <a:cs typeface="Arial" pitchFamily="34" charset="0"/>
              </a:rPr>
              <a:t>, </a:t>
            </a:r>
            <a:r>
              <a:rPr lang="en-US" sz="2400" b="0" dirty="0" err="1">
                <a:latin typeface="Arial" pitchFamily="34" charset="0"/>
                <a:cs typeface="Arial" pitchFamily="34" charset="0"/>
              </a:rPr>
              <a:t>từ</a:t>
            </a:r>
            <a:r>
              <a:rPr lang="en-US" sz="2400" b="0" dirty="0">
                <a:latin typeface="Arial" pitchFamily="34" charset="0"/>
                <a:cs typeface="Arial" pitchFamily="34" charset="0"/>
              </a:rPr>
              <a:t> </a:t>
            </a:r>
            <a:r>
              <a:rPr lang="en-US" sz="2400" b="0" dirty="0" err="1">
                <a:latin typeface="Arial" pitchFamily="34" charset="0"/>
                <a:cs typeface="Arial" pitchFamily="34" charset="0"/>
              </a:rPr>
              <a:t>các</a:t>
            </a:r>
            <a:r>
              <a:rPr lang="en-US" sz="2400" b="0" dirty="0">
                <a:latin typeface="Arial" pitchFamily="34" charset="0"/>
                <a:cs typeface="Arial" pitchFamily="34" charset="0"/>
              </a:rPr>
              <a:t> </a:t>
            </a:r>
            <a:r>
              <a:rPr lang="en-US" sz="2400" b="0" dirty="0" err="1">
                <a:latin typeface="Arial" pitchFamily="34" charset="0"/>
                <a:cs typeface="Arial" pitchFamily="34" charset="0"/>
              </a:rPr>
              <a:t>tài</a:t>
            </a:r>
            <a:r>
              <a:rPr lang="en-US" sz="2400" b="0" dirty="0">
                <a:latin typeface="Arial" pitchFamily="34" charset="0"/>
                <a:cs typeface="Arial" pitchFamily="34" charset="0"/>
              </a:rPr>
              <a:t> </a:t>
            </a:r>
            <a:r>
              <a:rPr lang="en-US" sz="2400" b="0" dirty="0" err="1">
                <a:latin typeface="Arial" pitchFamily="34" charset="0"/>
                <a:cs typeface="Arial" pitchFamily="34" charset="0"/>
              </a:rPr>
              <a:t>liệu</a:t>
            </a:r>
            <a:r>
              <a:rPr lang="en-US" sz="2400" b="0" dirty="0">
                <a:latin typeface="Arial" pitchFamily="34" charset="0"/>
                <a:cs typeface="Arial" pitchFamily="34" charset="0"/>
              </a:rPr>
              <a:t> </a:t>
            </a:r>
            <a:r>
              <a:rPr lang="en-US" sz="2400" b="0" dirty="0" err="1">
                <a:latin typeface="Arial" pitchFamily="34" charset="0"/>
                <a:cs typeface="Arial" pitchFamily="34" charset="0"/>
              </a:rPr>
              <a:t>kĩ</a:t>
            </a:r>
            <a:r>
              <a:rPr lang="en-US" sz="2400" b="0" dirty="0">
                <a:latin typeface="Arial" pitchFamily="34" charset="0"/>
                <a:cs typeface="Arial" pitchFamily="34" charset="0"/>
              </a:rPr>
              <a:t> </a:t>
            </a:r>
            <a:r>
              <a:rPr lang="en-US" sz="2400" b="0" dirty="0" err="1">
                <a:latin typeface="Arial" pitchFamily="34" charset="0"/>
                <a:cs typeface="Arial" pitchFamily="34" charset="0"/>
              </a:rPr>
              <a:t>thuật</a:t>
            </a:r>
            <a:r>
              <a:rPr lang="en-US" sz="2400" b="0" dirty="0">
                <a:latin typeface="Arial" pitchFamily="34" charset="0"/>
                <a:cs typeface="Arial" pitchFamily="34" charset="0"/>
              </a:rPr>
              <a:t> </a:t>
            </a:r>
            <a:r>
              <a:rPr lang="en-US" sz="2400" b="0" dirty="0" err="1">
                <a:latin typeface="Arial" pitchFamily="34" charset="0"/>
                <a:cs typeface="Arial" pitchFamily="34" charset="0"/>
              </a:rPr>
              <a:t>hoặc</a:t>
            </a:r>
            <a:r>
              <a:rPr lang="en-US" sz="2400" b="0" dirty="0">
                <a:latin typeface="Arial" pitchFamily="34" charset="0"/>
                <a:cs typeface="Arial" pitchFamily="34" charset="0"/>
              </a:rPr>
              <a:t> do </a:t>
            </a:r>
            <a:r>
              <a:rPr lang="en-US" sz="2400" b="0" dirty="0" err="1">
                <a:latin typeface="Arial" pitchFamily="34" charset="0"/>
                <a:cs typeface="Arial" pitchFamily="34" charset="0"/>
              </a:rPr>
              <a:t>giáo</a:t>
            </a:r>
            <a:r>
              <a:rPr lang="en-US" sz="2400" b="0" dirty="0">
                <a:latin typeface="Arial" pitchFamily="34" charset="0"/>
                <a:cs typeface="Arial" pitchFamily="34" charset="0"/>
              </a:rPr>
              <a:t> </a:t>
            </a:r>
            <a:r>
              <a:rPr lang="en-US" sz="2400" b="0" dirty="0" err="1">
                <a:latin typeface="Arial" pitchFamily="34" charset="0"/>
                <a:cs typeface="Arial" pitchFamily="34" charset="0"/>
              </a:rPr>
              <a:t>viên</a:t>
            </a:r>
            <a:r>
              <a:rPr lang="en-US" sz="2400" b="0" dirty="0">
                <a:latin typeface="Arial" pitchFamily="34" charset="0"/>
                <a:cs typeface="Arial" pitchFamily="34" charset="0"/>
              </a:rPr>
              <a:t> </a:t>
            </a:r>
            <a:r>
              <a:rPr lang="en-US" sz="2400" b="0" dirty="0" err="1">
                <a:latin typeface="Arial" pitchFamily="34" charset="0"/>
                <a:cs typeface="Arial" pitchFamily="34" charset="0"/>
              </a:rPr>
              <a:t>đặt</a:t>
            </a:r>
            <a:r>
              <a:rPr lang="en-US" sz="2400" b="0" dirty="0">
                <a:latin typeface="Arial" pitchFamily="34" charset="0"/>
                <a:cs typeface="Arial" pitchFamily="34" charset="0"/>
              </a:rPr>
              <a:t> </a:t>
            </a:r>
            <a:r>
              <a:rPr lang="en-US" sz="2400" b="0" dirty="0" err="1">
                <a:latin typeface="Arial" pitchFamily="34" charset="0"/>
                <a:cs typeface="Arial" pitchFamily="34" charset="0"/>
              </a:rPr>
              <a:t>ra.</a:t>
            </a:r>
            <a:r>
              <a:rPr lang="en-US" sz="2400" b="0" dirty="0">
                <a:latin typeface="Arial" pitchFamily="34" charset="0"/>
                <a:cs typeface="Arial" pitchFamily="34" charset="0"/>
              </a:rPr>
              <a:t> </a:t>
            </a:r>
            <a:endParaRPr lang="en-US" sz="2400" b="0" dirty="0" smtClean="0">
              <a:latin typeface="Arial" pitchFamily="34" charset="0"/>
              <a:cs typeface="Arial" pitchFamily="34" charset="0"/>
            </a:endParaRPr>
          </a:p>
        </p:txBody>
      </p:sp>
      <p:sp>
        <p:nvSpPr>
          <p:cNvPr id="5" name="Slide Number Placeholder 4"/>
          <p:cNvSpPr>
            <a:spLocks noGrp="1"/>
          </p:cNvSpPr>
          <p:nvPr>
            <p:ph type="sldNum" sz="quarter" idx="4294967295"/>
          </p:nvPr>
        </p:nvSpPr>
        <p:spPr>
          <a:xfrm>
            <a:off x="3977879" y="6537330"/>
            <a:ext cx="2311400" cy="320675"/>
          </a:xfrm>
          <a:prstGeom prst="rect">
            <a:avLst/>
          </a:prstGeom>
        </p:spPr>
        <p:txBody>
          <a:bodyPr/>
          <a:lstStyle/>
          <a:p>
            <a:fld id="{9EB161A8-6E5C-4A80-B0C0-EF2D6932EDF4}" type="slidenum">
              <a:rPr lang="en-US" smtClean="0"/>
              <a:pPr/>
              <a:t>4</a:t>
            </a:fld>
            <a:endParaRPr lang="en-US"/>
          </a:p>
        </p:txBody>
      </p:sp>
      <p:sp>
        <p:nvSpPr>
          <p:cNvPr id="7" name="Rectangle 6"/>
          <p:cNvSpPr/>
          <p:nvPr/>
        </p:nvSpPr>
        <p:spPr>
          <a:xfrm>
            <a:off x="920552" y="116636"/>
            <a:ext cx="7632848" cy="830997"/>
          </a:xfrm>
          <a:prstGeom prst="rect">
            <a:avLst/>
          </a:prstGeom>
        </p:spPr>
        <p:txBody>
          <a:bodyPr wrap="square">
            <a:spAutoFit/>
          </a:bodyPr>
          <a:lstStyle/>
          <a:p>
            <a:r>
              <a:rPr lang="en-US" sz="2400" b="1" dirty="0" smtClean="0">
                <a:latin typeface="Arial" pitchFamily="34" charset="0"/>
                <a:ea typeface="Times New Roman"/>
                <a:cs typeface="Arial" pitchFamily="34" charset="0"/>
              </a:rPr>
              <a:t>BÀI 2: XÂY </a:t>
            </a:r>
            <a:r>
              <a:rPr lang="en-US" sz="2400" b="1" dirty="0">
                <a:latin typeface="Arial" pitchFamily="34" charset="0"/>
                <a:ea typeface="Times New Roman"/>
                <a:cs typeface="Arial" pitchFamily="34" charset="0"/>
              </a:rPr>
              <a:t>DỰNG TIÊU CHUẨN, TIÊU CHÍ </a:t>
            </a:r>
            <a:r>
              <a:rPr lang="en-US" sz="2400" b="1" dirty="0" smtClean="0">
                <a:latin typeface="Arial" pitchFamily="34" charset="0"/>
                <a:ea typeface="Times New Roman"/>
                <a:cs typeface="Arial" pitchFamily="34" charset="0"/>
              </a:rPr>
              <a:t>VÀ</a:t>
            </a:r>
          </a:p>
          <a:p>
            <a:r>
              <a:rPr lang="en-US" sz="2400" b="1" dirty="0">
                <a:latin typeface="Arial" pitchFamily="34" charset="0"/>
                <a:ea typeface="Times New Roman"/>
                <a:cs typeface="Arial" pitchFamily="34" charset="0"/>
              </a:rPr>
              <a:t> </a:t>
            </a:r>
            <a:r>
              <a:rPr lang="en-US" sz="2400" b="1" dirty="0" smtClean="0">
                <a:latin typeface="Arial" pitchFamily="34" charset="0"/>
                <a:ea typeface="Times New Roman"/>
                <a:cs typeface="Arial" pitchFamily="34" charset="0"/>
              </a:rPr>
              <a:t>           CÔNG </a:t>
            </a:r>
            <a:r>
              <a:rPr lang="en-US" sz="2400" b="1" dirty="0">
                <a:latin typeface="Arial" pitchFamily="34" charset="0"/>
                <a:ea typeface="Times New Roman"/>
                <a:cs typeface="Arial" pitchFamily="34" charset="0"/>
              </a:rPr>
              <a:t>CỤ </a:t>
            </a:r>
            <a:r>
              <a:rPr lang="en-US" sz="2400" b="1" dirty="0" smtClean="0">
                <a:latin typeface="Arial" pitchFamily="34" charset="0"/>
                <a:ea typeface="Times New Roman"/>
                <a:cs typeface="Arial" pitchFamily="34" charset="0"/>
              </a:rPr>
              <a:t>ĐÁNH GIÁ </a:t>
            </a:r>
            <a:r>
              <a:rPr lang="en-US" sz="2400" b="1" dirty="0">
                <a:latin typeface="Arial" pitchFamily="34" charset="0"/>
                <a:ea typeface="Times New Roman"/>
                <a:cs typeface="Arial" pitchFamily="34" charset="0"/>
              </a:rPr>
              <a:t>NĂNG LỰC</a:t>
            </a:r>
            <a:endParaRPr lang="en-US" sz="2400" b="1" dirty="0">
              <a:latin typeface="Arial" pitchFamily="34" charset="0"/>
              <a:cs typeface="Arial" pitchFamily="34" charset="0"/>
            </a:endParaRPr>
          </a:p>
        </p:txBody>
      </p:sp>
      <p:sp>
        <p:nvSpPr>
          <p:cNvPr id="8" name="Rectangle 7"/>
          <p:cNvSpPr/>
          <p:nvPr/>
        </p:nvSpPr>
        <p:spPr>
          <a:xfrm>
            <a:off x="919734" y="1181947"/>
            <a:ext cx="5079467" cy="461665"/>
          </a:xfrm>
          <a:prstGeom prst="rect">
            <a:avLst/>
          </a:prstGeom>
        </p:spPr>
        <p:txBody>
          <a:bodyPr wrap="none">
            <a:spAutoFit/>
          </a:bodyPr>
          <a:lstStyle/>
          <a:p>
            <a:r>
              <a:rPr lang="en-US" sz="2400" b="1" dirty="0">
                <a:latin typeface="Arial" pitchFamily="34" charset="0"/>
                <a:cs typeface="Arial" pitchFamily="34" charset="0"/>
              </a:rPr>
              <a:t>1. </a:t>
            </a:r>
            <a:r>
              <a:rPr lang="en-US" sz="2400" b="1" dirty="0" err="1">
                <a:latin typeface="Arial" pitchFamily="34" charset="0"/>
                <a:cs typeface="Arial" pitchFamily="34" charset="0"/>
              </a:rPr>
              <a:t>Tiêu</a:t>
            </a:r>
            <a:r>
              <a:rPr lang="en-US" sz="2400" b="1" dirty="0">
                <a:latin typeface="Arial" pitchFamily="34" charset="0"/>
                <a:cs typeface="Arial" pitchFamily="34" charset="0"/>
              </a:rPr>
              <a:t> </a:t>
            </a:r>
            <a:r>
              <a:rPr lang="en-US" sz="2400" b="1" dirty="0" err="1">
                <a:latin typeface="Arial" pitchFamily="34" charset="0"/>
                <a:cs typeface="Arial" pitchFamily="34" charset="0"/>
              </a:rPr>
              <a:t>chuẩn</a:t>
            </a:r>
            <a:r>
              <a:rPr lang="en-US" sz="2400" b="1" dirty="0">
                <a:latin typeface="Arial" pitchFamily="34" charset="0"/>
                <a:cs typeface="Arial" pitchFamily="34" charset="0"/>
              </a:rPr>
              <a:t> </a:t>
            </a:r>
            <a:r>
              <a:rPr lang="en-US" sz="2400" b="1" dirty="0" err="1">
                <a:latin typeface="Arial" pitchFamily="34" charset="0"/>
                <a:cs typeface="Arial" pitchFamily="34" charset="0"/>
              </a:rPr>
              <a:t>và</a:t>
            </a:r>
            <a:r>
              <a:rPr lang="en-US" sz="2400" b="1" dirty="0">
                <a:latin typeface="Arial" pitchFamily="34" charset="0"/>
                <a:cs typeface="Arial" pitchFamily="34" charset="0"/>
              </a:rPr>
              <a:t> </a:t>
            </a:r>
            <a:r>
              <a:rPr lang="en-US" sz="2400" b="1" dirty="0" err="1">
                <a:latin typeface="Arial" pitchFamily="34" charset="0"/>
                <a:cs typeface="Arial" pitchFamily="34" charset="0"/>
              </a:rPr>
              <a:t>tiêu</a:t>
            </a:r>
            <a:r>
              <a:rPr lang="en-US" sz="2400" b="1" dirty="0">
                <a:latin typeface="Arial" pitchFamily="34" charset="0"/>
                <a:cs typeface="Arial" pitchFamily="34" charset="0"/>
              </a:rPr>
              <a:t> </a:t>
            </a:r>
            <a:r>
              <a:rPr lang="en-US" sz="2400" b="1" dirty="0" err="1">
                <a:latin typeface="Arial" pitchFamily="34" charset="0"/>
                <a:cs typeface="Arial" pitchFamily="34" charset="0"/>
              </a:rPr>
              <a:t>chí</a:t>
            </a:r>
            <a:r>
              <a:rPr lang="en-US" sz="2400" b="1" dirty="0">
                <a:latin typeface="Arial" pitchFamily="34" charset="0"/>
                <a:cs typeface="Arial" pitchFamily="34" charset="0"/>
              </a:rPr>
              <a:t> </a:t>
            </a:r>
            <a:r>
              <a:rPr lang="en-US" sz="2400" b="1" dirty="0" err="1">
                <a:latin typeface="Arial" pitchFamily="34" charset="0"/>
                <a:cs typeface="Arial" pitchFamily="34" charset="0"/>
              </a:rPr>
              <a:t>đánh</a:t>
            </a:r>
            <a:r>
              <a:rPr lang="en-US" sz="2400" b="1" dirty="0">
                <a:latin typeface="Arial" pitchFamily="34" charset="0"/>
                <a:cs typeface="Arial" pitchFamily="34" charset="0"/>
              </a:rPr>
              <a:t> </a:t>
            </a:r>
            <a:r>
              <a:rPr lang="en-US" sz="2400" b="1" dirty="0" err="1">
                <a:latin typeface="Arial" pitchFamily="34" charset="0"/>
                <a:cs typeface="Arial" pitchFamily="34" charset="0"/>
              </a:rPr>
              <a:t>giá</a:t>
            </a:r>
            <a:endParaRPr lang="en-US" sz="2400" b="1" dirty="0">
              <a:latin typeface="Arial" pitchFamily="34" charset="0"/>
              <a:cs typeface="Arial" pitchFamily="34" charset="0"/>
            </a:endParaRPr>
          </a:p>
        </p:txBody>
      </p:sp>
    </p:spTree>
    <p:extLst>
      <p:ext uri="{BB962C8B-B14F-4D97-AF65-F5344CB8AC3E}">
        <p14:creationId xmlns:p14="http://schemas.microsoft.com/office/powerpoint/2010/main" val="32727634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704528" y="1268760"/>
            <a:ext cx="8543925" cy="4351338"/>
          </a:xfrm>
        </p:spPr>
        <p:txBody>
          <a:bodyPr>
            <a:normAutofit/>
          </a:bodyPr>
          <a:lstStyle/>
          <a:p>
            <a:pPr marL="0" indent="0">
              <a:spcAft>
                <a:spcPts val="1200"/>
              </a:spcAft>
              <a:buNone/>
            </a:pPr>
            <a:r>
              <a:rPr lang="en-US" sz="2400" i="1" dirty="0" smtClean="0">
                <a:solidFill>
                  <a:schemeClr val="tx1"/>
                </a:solidFill>
                <a:latin typeface="Arial" pitchFamily="34" charset="0"/>
                <a:cs typeface="Arial" pitchFamily="34" charset="0"/>
              </a:rPr>
              <a:t>* </a:t>
            </a:r>
            <a:r>
              <a:rPr lang="en-US" sz="2400" b="1" i="1" u="sng" dirty="0" err="1" smtClean="0">
                <a:solidFill>
                  <a:schemeClr val="tx1"/>
                </a:solidFill>
                <a:latin typeface="Arial" pitchFamily="34" charset="0"/>
                <a:cs typeface="Arial" pitchFamily="34" charset="0"/>
              </a:rPr>
              <a:t>Tiêu</a:t>
            </a:r>
            <a:r>
              <a:rPr lang="en-US" sz="2400" b="1" i="1" u="sng" dirty="0" smtClean="0">
                <a:solidFill>
                  <a:schemeClr val="tx1"/>
                </a:solidFill>
                <a:latin typeface="Arial" pitchFamily="34" charset="0"/>
                <a:cs typeface="Arial" pitchFamily="34" charset="0"/>
              </a:rPr>
              <a:t> </a:t>
            </a:r>
            <a:r>
              <a:rPr lang="en-US" sz="2400" b="1" i="1" u="sng" dirty="0" err="1" smtClean="0">
                <a:solidFill>
                  <a:schemeClr val="tx1"/>
                </a:solidFill>
                <a:latin typeface="Arial" pitchFamily="34" charset="0"/>
                <a:cs typeface="Arial" pitchFamily="34" charset="0"/>
              </a:rPr>
              <a:t>chí</a:t>
            </a:r>
            <a:r>
              <a:rPr lang="en-US" sz="2400" b="1" i="1" u="sng" dirty="0" smtClean="0">
                <a:solidFill>
                  <a:schemeClr val="tx1"/>
                </a:solidFill>
                <a:latin typeface="Arial" pitchFamily="34" charset="0"/>
                <a:cs typeface="Arial" pitchFamily="34" charset="0"/>
              </a:rPr>
              <a:t> </a:t>
            </a:r>
            <a:r>
              <a:rPr lang="en-US" sz="2400" b="1" i="1" u="sng" dirty="0" err="1" smtClean="0">
                <a:solidFill>
                  <a:schemeClr val="tx1"/>
                </a:solidFill>
                <a:latin typeface="Arial" pitchFamily="34" charset="0"/>
                <a:cs typeface="Arial" pitchFamily="34" charset="0"/>
              </a:rPr>
              <a:t>đánh</a:t>
            </a:r>
            <a:r>
              <a:rPr lang="en-US" sz="2400" b="1" i="1" u="sng" dirty="0" smtClean="0">
                <a:solidFill>
                  <a:schemeClr val="tx1"/>
                </a:solidFill>
                <a:latin typeface="Arial" pitchFamily="34" charset="0"/>
                <a:cs typeface="Arial" pitchFamily="34" charset="0"/>
              </a:rPr>
              <a:t> </a:t>
            </a:r>
            <a:r>
              <a:rPr lang="en-US" sz="2400" b="1" i="1" u="sng" dirty="0" err="1" smtClean="0">
                <a:solidFill>
                  <a:schemeClr val="tx1"/>
                </a:solidFill>
                <a:latin typeface="Arial" pitchFamily="34" charset="0"/>
                <a:cs typeface="Arial" pitchFamily="34" charset="0"/>
              </a:rPr>
              <a:t>giá</a:t>
            </a:r>
            <a:endParaRPr lang="en-US" sz="2400" b="1" i="1" u="sng" dirty="0" smtClean="0">
              <a:solidFill>
                <a:schemeClr val="tx1"/>
              </a:solidFill>
              <a:latin typeface="Arial" pitchFamily="34" charset="0"/>
              <a:cs typeface="Arial" pitchFamily="34" charset="0"/>
            </a:endParaRPr>
          </a:p>
          <a:p>
            <a:pPr algn="just">
              <a:spcAft>
                <a:spcPts val="1200"/>
              </a:spcAft>
            </a:pPr>
            <a:r>
              <a:rPr lang="en-US" sz="2400" b="0" dirty="0" smtClean="0">
                <a:latin typeface="Arial" pitchFamily="34" charset="0"/>
                <a:cs typeface="Arial" pitchFamily="34" charset="0"/>
              </a:rPr>
              <a:t>L</a:t>
            </a:r>
            <a:r>
              <a:rPr lang="vi-VN" sz="2400" b="0" dirty="0" smtClean="0">
                <a:latin typeface="Arial" pitchFamily="34" charset="0"/>
                <a:cs typeface="Arial" pitchFamily="34" charset="0"/>
              </a:rPr>
              <a:t>à </a:t>
            </a:r>
            <a:r>
              <a:rPr lang="vi-VN" sz="2400" b="0" dirty="0">
                <a:latin typeface="Arial" pitchFamily="34" charset="0"/>
                <a:cs typeface="Arial" pitchFamily="34" charset="0"/>
              </a:rPr>
              <a:t>những đặc điểm, dấu hiệu đặc trưng của năng lực được sử dụng làm căn cứ để xác định, đánh giá mức độ năng lực đạt được của người học.</a:t>
            </a:r>
            <a:endParaRPr lang="en-US" sz="2400" dirty="0">
              <a:latin typeface="Arial" pitchFamily="34" charset="0"/>
              <a:cs typeface="Arial" pitchFamily="34" charset="0"/>
            </a:endParaRPr>
          </a:p>
          <a:p>
            <a:pPr algn="just">
              <a:spcAft>
                <a:spcPts val="1200"/>
              </a:spcAft>
            </a:pPr>
            <a:r>
              <a:rPr lang="vi-VN" sz="2400" b="0" dirty="0" smtClean="0">
                <a:latin typeface="Arial" pitchFamily="34" charset="0"/>
                <a:cs typeface="Arial" pitchFamily="34" charset="0"/>
              </a:rPr>
              <a:t>Các </a:t>
            </a:r>
            <a:r>
              <a:rPr lang="vi-VN" sz="2400" b="0" dirty="0">
                <a:latin typeface="Arial" pitchFamily="34" charset="0"/>
                <a:cs typeface="Arial" pitchFamily="34" charset="0"/>
              </a:rPr>
              <a:t>tiêu chí đánh giá năng lực </a:t>
            </a:r>
            <a:r>
              <a:rPr lang="en-US" sz="2400" b="0" dirty="0" err="1" smtClean="0">
                <a:latin typeface="Arial" pitchFamily="34" charset="0"/>
                <a:cs typeface="Arial" pitchFamily="34" charset="0"/>
              </a:rPr>
              <a:t>người</a:t>
            </a:r>
            <a:r>
              <a:rPr lang="en-US" sz="2400" b="0" dirty="0" smtClean="0">
                <a:latin typeface="Arial" pitchFamily="34" charset="0"/>
                <a:cs typeface="Arial" pitchFamily="34" charset="0"/>
              </a:rPr>
              <a:t> </a:t>
            </a:r>
            <a:r>
              <a:rPr lang="en-US" sz="2400" b="0" dirty="0" err="1" smtClean="0">
                <a:latin typeface="Arial" pitchFamily="34" charset="0"/>
                <a:cs typeface="Arial" pitchFamily="34" charset="0"/>
              </a:rPr>
              <a:t>học</a:t>
            </a:r>
            <a:r>
              <a:rPr lang="vi-VN" sz="2400" b="0" dirty="0" smtClean="0">
                <a:latin typeface="Arial" pitchFamily="34" charset="0"/>
                <a:cs typeface="Arial" pitchFamily="34" charset="0"/>
              </a:rPr>
              <a:t> </a:t>
            </a:r>
            <a:r>
              <a:rPr lang="vi-VN" sz="2400" b="0" dirty="0">
                <a:latin typeface="Arial" pitchFamily="34" charset="0"/>
                <a:cs typeface="Arial" pitchFamily="34" charset="0"/>
              </a:rPr>
              <a:t>được xác định từ các tiêu chuẩn nghề quốc gia và một số quy định, tiêu chuẩn riêng khác. </a:t>
            </a:r>
            <a:endParaRPr lang="en-US" sz="2400" b="0" dirty="0" smtClean="0">
              <a:latin typeface="Arial" pitchFamily="34" charset="0"/>
              <a:cs typeface="Arial" pitchFamily="34" charset="0"/>
            </a:endParaRPr>
          </a:p>
          <a:p>
            <a:pPr algn="just">
              <a:spcAft>
                <a:spcPts val="1200"/>
              </a:spcAft>
            </a:pPr>
            <a:r>
              <a:rPr lang="pt-PT" sz="2400" dirty="0">
                <a:latin typeface="Arial" pitchFamily="34" charset="0"/>
                <a:cs typeface="Arial" pitchFamily="34" charset="0"/>
              </a:rPr>
              <a:t>Tiêu chí thực hiện là một mô tả về các yêu cầu chất lượng của các kết quả thu được trong hoạt động lao động.</a:t>
            </a:r>
            <a:endParaRPr lang="en-US" sz="2400" b="0" dirty="0" smtClean="0">
              <a:latin typeface="Arial" pitchFamily="34" charset="0"/>
              <a:cs typeface="Arial" pitchFamily="34" charset="0"/>
            </a:endParaRPr>
          </a:p>
          <a:p>
            <a:pPr marL="0" indent="0" algn="ctr">
              <a:spcAft>
                <a:spcPts val="1200"/>
              </a:spcAft>
              <a:buNone/>
            </a:pPr>
            <a:endParaRPr lang="en-US" sz="2400" b="0" dirty="0" smtClean="0">
              <a:latin typeface="Arial" pitchFamily="34" charset="0"/>
              <a:cs typeface="Arial" pitchFamily="34" charset="0"/>
            </a:endParaRPr>
          </a:p>
        </p:txBody>
      </p:sp>
      <p:sp>
        <p:nvSpPr>
          <p:cNvPr id="5" name="Slide Number Placeholder 4"/>
          <p:cNvSpPr>
            <a:spLocks noGrp="1"/>
          </p:cNvSpPr>
          <p:nvPr>
            <p:ph type="sldNum" sz="quarter" idx="4294967295"/>
          </p:nvPr>
        </p:nvSpPr>
        <p:spPr>
          <a:xfrm>
            <a:off x="3977879" y="6537330"/>
            <a:ext cx="2311400" cy="320675"/>
          </a:xfrm>
          <a:prstGeom prst="rect">
            <a:avLst/>
          </a:prstGeom>
        </p:spPr>
        <p:txBody>
          <a:bodyPr/>
          <a:lstStyle/>
          <a:p>
            <a:fld id="{9EB161A8-6E5C-4A80-B0C0-EF2D6932EDF4}" type="slidenum">
              <a:rPr lang="en-US" smtClean="0"/>
              <a:pPr/>
              <a:t>5</a:t>
            </a:fld>
            <a:endParaRPr lang="en-US"/>
          </a:p>
        </p:txBody>
      </p:sp>
      <p:sp>
        <p:nvSpPr>
          <p:cNvPr id="7" name="Rectangle 6"/>
          <p:cNvSpPr/>
          <p:nvPr/>
        </p:nvSpPr>
        <p:spPr>
          <a:xfrm>
            <a:off x="920552" y="116636"/>
            <a:ext cx="7632848" cy="830997"/>
          </a:xfrm>
          <a:prstGeom prst="rect">
            <a:avLst/>
          </a:prstGeom>
        </p:spPr>
        <p:txBody>
          <a:bodyPr wrap="square">
            <a:spAutoFit/>
          </a:bodyPr>
          <a:lstStyle/>
          <a:p>
            <a:r>
              <a:rPr lang="en-US" sz="2400" b="1" dirty="0" smtClean="0">
                <a:latin typeface="Arial" pitchFamily="34" charset="0"/>
                <a:ea typeface="Times New Roman"/>
                <a:cs typeface="Arial" pitchFamily="34" charset="0"/>
              </a:rPr>
              <a:t>BÀI 2: XÂY </a:t>
            </a:r>
            <a:r>
              <a:rPr lang="en-US" sz="2400" b="1" dirty="0">
                <a:latin typeface="Arial" pitchFamily="34" charset="0"/>
                <a:ea typeface="Times New Roman"/>
                <a:cs typeface="Arial" pitchFamily="34" charset="0"/>
              </a:rPr>
              <a:t>DỰNG TIÊU CHUẨN, TIÊU CHÍ </a:t>
            </a:r>
            <a:r>
              <a:rPr lang="en-US" sz="2400" b="1" dirty="0" smtClean="0">
                <a:latin typeface="Arial" pitchFamily="34" charset="0"/>
                <a:ea typeface="Times New Roman"/>
                <a:cs typeface="Arial" pitchFamily="34" charset="0"/>
              </a:rPr>
              <a:t>VÀ</a:t>
            </a:r>
          </a:p>
          <a:p>
            <a:r>
              <a:rPr lang="en-US" sz="2400" b="1" dirty="0">
                <a:latin typeface="Arial" pitchFamily="34" charset="0"/>
                <a:ea typeface="Times New Roman"/>
                <a:cs typeface="Arial" pitchFamily="34" charset="0"/>
              </a:rPr>
              <a:t> </a:t>
            </a:r>
            <a:r>
              <a:rPr lang="en-US" sz="2400" b="1" dirty="0" smtClean="0">
                <a:latin typeface="Arial" pitchFamily="34" charset="0"/>
                <a:ea typeface="Times New Roman"/>
                <a:cs typeface="Arial" pitchFamily="34" charset="0"/>
              </a:rPr>
              <a:t>           CÔNG </a:t>
            </a:r>
            <a:r>
              <a:rPr lang="en-US" sz="2400" b="1" dirty="0">
                <a:latin typeface="Arial" pitchFamily="34" charset="0"/>
                <a:ea typeface="Times New Roman"/>
                <a:cs typeface="Arial" pitchFamily="34" charset="0"/>
              </a:rPr>
              <a:t>CỤ </a:t>
            </a:r>
            <a:r>
              <a:rPr lang="en-US" sz="2400" b="1" dirty="0" smtClean="0">
                <a:latin typeface="Arial" pitchFamily="34" charset="0"/>
                <a:ea typeface="Times New Roman"/>
                <a:cs typeface="Arial" pitchFamily="34" charset="0"/>
              </a:rPr>
              <a:t>ĐÁNH GIÁ </a:t>
            </a:r>
            <a:r>
              <a:rPr lang="en-US" sz="2400" b="1" dirty="0">
                <a:latin typeface="Arial" pitchFamily="34" charset="0"/>
                <a:ea typeface="Times New Roman"/>
                <a:cs typeface="Arial" pitchFamily="34" charset="0"/>
              </a:rPr>
              <a:t>NĂNG LỰC</a:t>
            </a:r>
            <a:endParaRPr lang="en-US" sz="2400" b="1" dirty="0">
              <a:latin typeface="Arial" pitchFamily="34" charset="0"/>
              <a:cs typeface="Arial" pitchFamily="34" charset="0"/>
            </a:endParaRPr>
          </a:p>
        </p:txBody>
      </p:sp>
      <p:cxnSp>
        <p:nvCxnSpPr>
          <p:cNvPr id="4" name="Straight Connector 3"/>
          <p:cNvCxnSpPr/>
          <p:nvPr/>
        </p:nvCxnSpPr>
        <p:spPr>
          <a:xfrm>
            <a:off x="8049344" y="5229200"/>
            <a:ext cx="72008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73233538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0" presetClass="entr" presetSubtype="0" fill="hold" nodeType="clickEffect">
                                  <p:stCondLst>
                                    <p:cond delay="0"/>
                                  </p:stCondLst>
                                  <p:childTnLst>
                                    <p:set>
                                      <p:cBhvr>
                                        <p:cTn id="6" dur="1" fill="hold">
                                          <p:stCondLst>
                                            <p:cond delay="0"/>
                                          </p:stCondLst>
                                        </p:cTn>
                                        <p:tgtEl>
                                          <p:spTgt spid="3">
                                            <p:txEl>
                                              <p:pRg st="1" end="1"/>
                                            </p:txEl>
                                          </p:spTgt>
                                        </p:tgtEl>
                                        <p:attrNameLst>
                                          <p:attrName>style.visibility</p:attrName>
                                        </p:attrNameLst>
                                      </p:cBhvr>
                                      <p:to>
                                        <p:strVal val="visible"/>
                                      </p:to>
                                    </p:set>
                                    <p:animEffect transition="in" filter="fade">
                                      <p:cBhvr>
                                        <p:cTn id="7" dur="500"/>
                                        <p:tgtEl>
                                          <p:spTgt spid="3">
                                            <p:txEl>
                                              <p:pRg st="1" end="1"/>
                                            </p:txEl>
                                          </p:spTgt>
                                        </p:tgtEl>
                                      </p:cBhvr>
                                    </p:animEffect>
                                  </p:childTnLst>
                                </p:cTn>
                              </p:par>
                            </p:childTnLst>
                          </p:cTn>
                        </p:par>
                      </p:childTnLst>
                    </p:cTn>
                  </p:par>
                  <p:par>
                    <p:cTn id="8" fill="hold">
                      <p:stCondLst>
                        <p:cond delay="indefinite"/>
                      </p:stCondLst>
                      <p:childTnLst>
                        <p:par>
                          <p:cTn id="9" fill="hold">
                            <p:stCondLst>
                              <p:cond delay="0"/>
                            </p:stCondLst>
                            <p:childTnLst>
                              <p:par>
                                <p:cTn id="10" presetID="10" presetClass="entr" presetSubtype="0" fill="hold" nodeType="clickEffect">
                                  <p:stCondLst>
                                    <p:cond delay="0"/>
                                  </p:stCondLst>
                                  <p:childTnLst>
                                    <p:set>
                                      <p:cBhvr>
                                        <p:cTn id="11" dur="1" fill="hold">
                                          <p:stCondLst>
                                            <p:cond delay="0"/>
                                          </p:stCondLst>
                                        </p:cTn>
                                        <p:tgtEl>
                                          <p:spTgt spid="3">
                                            <p:txEl>
                                              <p:pRg st="2" end="2"/>
                                            </p:txEl>
                                          </p:spTgt>
                                        </p:tgtEl>
                                        <p:attrNameLst>
                                          <p:attrName>style.visibility</p:attrName>
                                        </p:attrNameLst>
                                      </p:cBhvr>
                                      <p:to>
                                        <p:strVal val="visible"/>
                                      </p:to>
                                    </p:set>
                                    <p:animEffect transition="in" filter="fade">
                                      <p:cBhvr>
                                        <p:cTn id="12" dur="500"/>
                                        <p:tgtEl>
                                          <p:spTgt spid="3">
                                            <p:txEl>
                                              <p:pRg st="2" end="2"/>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10" presetClass="entr" presetSubtype="0" fill="hold" nodeType="clickEffect">
                                  <p:stCondLst>
                                    <p:cond delay="0"/>
                                  </p:stCondLst>
                                  <p:childTnLst>
                                    <p:set>
                                      <p:cBhvr>
                                        <p:cTn id="16" dur="1" fill="hold">
                                          <p:stCondLst>
                                            <p:cond delay="0"/>
                                          </p:stCondLst>
                                        </p:cTn>
                                        <p:tgtEl>
                                          <p:spTgt spid="3">
                                            <p:txEl>
                                              <p:pRg st="3" end="3"/>
                                            </p:txEl>
                                          </p:spTgt>
                                        </p:tgtEl>
                                        <p:attrNameLst>
                                          <p:attrName>style.visibility</p:attrName>
                                        </p:attrNameLst>
                                      </p:cBhvr>
                                      <p:to>
                                        <p:strVal val="visible"/>
                                      </p:to>
                                    </p:set>
                                    <p:animEffect transition="in" filter="fade">
                                      <p:cBhvr>
                                        <p:cTn id="17" dur="500"/>
                                        <p:tgtEl>
                                          <p:spTgt spid="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940226" y="1628804"/>
            <a:ext cx="9163050" cy="5057775"/>
          </a:xfrm>
        </p:spPr>
        <p:txBody>
          <a:bodyPr>
            <a:normAutofit/>
          </a:bodyPr>
          <a:lstStyle/>
          <a:p>
            <a:pPr marL="0" indent="0" algn="just">
              <a:buNone/>
            </a:pPr>
            <a:r>
              <a:rPr lang="en-US" sz="2400" dirty="0" smtClean="0">
                <a:solidFill>
                  <a:schemeClr val="tx1"/>
                </a:solidFill>
                <a:latin typeface="Arial" pitchFamily="34" charset="0"/>
                <a:cs typeface="Arial" pitchFamily="34" charset="0"/>
              </a:rPr>
              <a:t>* </a:t>
            </a:r>
            <a:r>
              <a:rPr lang="en-US" sz="2400" b="1" i="1" dirty="0" err="1" smtClean="0">
                <a:solidFill>
                  <a:schemeClr val="tx1"/>
                </a:solidFill>
                <a:latin typeface="Arial" pitchFamily="34" charset="0"/>
                <a:cs typeface="Arial" pitchFamily="34" charset="0"/>
              </a:rPr>
              <a:t>Tiêu</a:t>
            </a:r>
            <a:r>
              <a:rPr lang="en-US" sz="2400" b="1" i="1" dirty="0" smtClean="0">
                <a:solidFill>
                  <a:schemeClr val="tx1"/>
                </a:solidFill>
                <a:latin typeface="Arial" pitchFamily="34" charset="0"/>
                <a:cs typeface="Arial" pitchFamily="34" charset="0"/>
              </a:rPr>
              <a:t> </a:t>
            </a:r>
            <a:r>
              <a:rPr lang="en-US" sz="2400" b="1" i="1" dirty="0" err="1">
                <a:solidFill>
                  <a:schemeClr val="tx1"/>
                </a:solidFill>
                <a:latin typeface="Arial" pitchFamily="34" charset="0"/>
                <a:cs typeface="Arial" pitchFamily="34" charset="0"/>
              </a:rPr>
              <a:t>chuẩn</a:t>
            </a:r>
            <a:r>
              <a:rPr lang="en-US" sz="2400" b="1" i="1" dirty="0">
                <a:solidFill>
                  <a:schemeClr val="tx1"/>
                </a:solidFill>
                <a:latin typeface="Arial" pitchFamily="34" charset="0"/>
                <a:cs typeface="Arial" pitchFamily="34" charset="0"/>
              </a:rPr>
              <a:t> </a:t>
            </a:r>
            <a:r>
              <a:rPr lang="en-US" sz="2400" b="1" i="1" dirty="0" err="1">
                <a:solidFill>
                  <a:schemeClr val="tx1"/>
                </a:solidFill>
                <a:latin typeface="Arial" pitchFamily="34" charset="0"/>
                <a:cs typeface="Arial" pitchFamily="34" charset="0"/>
              </a:rPr>
              <a:t>và</a:t>
            </a:r>
            <a:r>
              <a:rPr lang="en-US" sz="2400" b="1" i="1" dirty="0">
                <a:solidFill>
                  <a:schemeClr val="tx1"/>
                </a:solidFill>
                <a:latin typeface="Arial" pitchFamily="34" charset="0"/>
                <a:cs typeface="Arial" pitchFamily="34" charset="0"/>
              </a:rPr>
              <a:t> </a:t>
            </a:r>
            <a:r>
              <a:rPr lang="en-US" sz="2400" b="1" i="1" dirty="0" err="1">
                <a:solidFill>
                  <a:schemeClr val="tx1"/>
                </a:solidFill>
                <a:latin typeface="Arial" pitchFamily="34" charset="0"/>
                <a:cs typeface="Arial" pitchFamily="34" charset="0"/>
              </a:rPr>
              <a:t>tiêu</a:t>
            </a:r>
            <a:r>
              <a:rPr lang="en-US" sz="2400" b="1" i="1" dirty="0">
                <a:solidFill>
                  <a:schemeClr val="tx1"/>
                </a:solidFill>
                <a:latin typeface="Arial" pitchFamily="34" charset="0"/>
                <a:cs typeface="Arial" pitchFamily="34" charset="0"/>
              </a:rPr>
              <a:t> </a:t>
            </a:r>
            <a:r>
              <a:rPr lang="en-US" sz="2400" b="1" i="1" dirty="0" err="1">
                <a:solidFill>
                  <a:schemeClr val="tx1"/>
                </a:solidFill>
                <a:latin typeface="Arial" pitchFamily="34" charset="0"/>
                <a:cs typeface="Arial" pitchFamily="34" charset="0"/>
              </a:rPr>
              <a:t>chí</a:t>
            </a:r>
            <a:r>
              <a:rPr lang="en-US" sz="2400" b="1" i="1" dirty="0">
                <a:solidFill>
                  <a:schemeClr val="tx1"/>
                </a:solidFill>
                <a:latin typeface="Arial" pitchFamily="34" charset="0"/>
                <a:cs typeface="Arial" pitchFamily="34" charset="0"/>
              </a:rPr>
              <a:t> </a:t>
            </a:r>
            <a:r>
              <a:rPr lang="en-US" sz="2400" b="1" i="1" dirty="0" err="1">
                <a:solidFill>
                  <a:schemeClr val="tx1"/>
                </a:solidFill>
                <a:latin typeface="Arial" pitchFamily="34" charset="0"/>
                <a:cs typeface="Arial" pitchFamily="34" charset="0"/>
              </a:rPr>
              <a:t>đánh</a:t>
            </a:r>
            <a:r>
              <a:rPr lang="en-US" sz="2400" b="1" i="1" dirty="0">
                <a:solidFill>
                  <a:schemeClr val="tx1"/>
                </a:solidFill>
                <a:latin typeface="Arial" pitchFamily="34" charset="0"/>
                <a:cs typeface="Arial" pitchFamily="34" charset="0"/>
              </a:rPr>
              <a:t> </a:t>
            </a:r>
            <a:r>
              <a:rPr lang="en-US" sz="2400" b="1" i="1" dirty="0" err="1" smtClean="0">
                <a:solidFill>
                  <a:schemeClr val="tx1"/>
                </a:solidFill>
                <a:latin typeface="Arial" pitchFamily="34" charset="0"/>
                <a:cs typeface="Arial" pitchFamily="34" charset="0"/>
              </a:rPr>
              <a:t>giá</a:t>
            </a:r>
            <a:r>
              <a:rPr lang="en-US" sz="2400" b="1" i="1" dirty="0" smtClean="0">
                <a:solidFill>
                  <a:schemeClr val="tx1"/>
                </a:solidFill>
                <a:latin typeface="Arial" pitchFamily="34" charset="0"/>
                <a:cs typeface="Arial" pitchFamily="34" charset="0"/>
              </a:rPr>
              <a:t> </a:t>
            </a:r>
            <a:r>
              <a:rPr lang="en-US" sz="2400" b="1" i="1" dirty="0" err="1" smtClean="0">
                <a:solidFill>
                  <a:schemeClr val="tx1"/>
                </a:solidFill>
                <a:latin typeface="Arial" pitchFamily="34" charset="0"/>
                <a:cs typeface="Arial" pitchFamily="34" charset="0"/>
              </a:rPr>
              <a:t>bao</a:t>
            </a:r>
            <a:r>
              <a:rPr lang="en-US" sz="2400" b="1" i="1" dirty="0" smtClean="0">
                <a:solidFill>
                  <a:schemeClr val="tx1"/>
                </a:solidFill>
                <a:latin typeface="Arial" pitchFamily="34" charset="0"/>
                <a:cs typeface="Arial" pitchFamily="34" charset="0"/>
              </a:rPr>
              <a:t> </a:t>
            </a:r>
            <a:r>
              <a:rPr lang="en-US" sz="2400" b="1" i="1" dirty="0" err="1" smtClean="0">
                <a:solidFill>
                  <a:schemeClr val="tx1"/>
                </a:solidFill>
                <a:latin typeface="Arial" pitchFamily="34" charset="0"/>
                <a:cs typeface="Arial" pitchFamily="34" charset="0"/>
              </a:rPr>
              <a:t>gồm</a:t>
            </a:r>
            <a:r>
              <a:rPr lang="en-US" sz="2400" b="1" i="1" dirty="0" smtClean="0">
                <a:solidFill>
                  <a:schemeClr val="tx1"/>
                </a:solidFill>
                <a:latin typeface="Arial" pitchFamily="34" charset="0"/>
                <a:cs typeface="Arial" pitchFamily="34" charset="0"/>
              </a:rPr>
              <a:t>: </a:t>
            </a:r>
            <a:endParaRPr lang="en-US" sz="2400" b="1" i="1" dirty="0">
              <a:solidFill>
                <a:schemeClr val="tx1"/>
              </a:solidFill>
              <a:latin typeface="Arial" pitchFamily="34" charset="0"/>
              <a:cs typeface="Arial" pitchFamily="34" charset="0"/>
            </a:endParaRPr>
          </a:p>
          <a:p>
            <a:pPr eaLnBrk="0" hangingPunct="0"/>
            <a:r>
              <a:rPr lang="en-US" sz="2400" b="0" dirty="0" smtClean="0">
                <a:latin typeface="Arial" pitchFamily="34" charset="0"/>
                <a:cs typeface="Arial" pitchFamily="34" charset="0"/>
              </a:rPr>
              <a:t>     </a:t>
            </a:r>
            <a:r>
              <a:rPr lang="vi-VN" sz="2400" b="0" dirty="0" smtClean="0">
                <a:latin typeface="Arial" pitchFamily="34" charset="0"/>
                <a:cs typeface="Arial" pitchFamily="34" charset="0"/>
              </a:rPr>
              <a:t>Sự thực hiện</a:t>
            </a:r>
            <a:endParaRPr lang="en-US" sz="2400" b="0" dirty="0" smtClean="0">
              <a:latin typeface="Arial" pitchFamily="34" charset="0"/>
              <a:cs typeface="Arial" pitchFamily="34" charset="0"/>
            </a:endParaRPr>
          </a:p>
          <a:p>
            <a:pPr eaLnBrk="0" hangingPunct="0"/>
            <a:r>
              <a:rPr lang="en-US" sz="2400" b="0" dirty="0" smtClean="0">
                <a:latin typeface="Arial" pitchFamily="34" charset="0"/>
                <a:cs typeface="Arial" pitchFamily="34" charset="0"/>
              </a:rPr>
              <a:t>     </a:t>
            </a:r>
            <a:r>
              <a:rPr lang="vi-VN" sz="2400" b="0" dirty="0" smtClean="0">
                <a:latin typeface="Arial" pitchFamily="34" charset="0"/>
                <a:cs typeface="Arial" pitchFamily="34" charset="0"/>
              </a:rPr>
              <a:t>Kết </a:t>
            </a:r>
            <a:r>
              <a:rPr lang="vi-VN" sz="2400" b="0" dirty="0">
                <a:latin typeface="Arial" pitchFamily="34" charset="0"/>
                <a:cs typeface="Arial" pitchFamily="34" charset="0"/>
              </a:rPr>
              <a:t>quả thực </a:t>
            </a:r>
            <a:r>
              <a:rPr lang="vi-VN" sz="2400" b="0" dirty="0" smtClean="0">
                <a:latin typeface="Arial" pitchFamily="34" charset="0"/>
                <a:cs typeface="Arial" pitchFamily="34" charset="0"/>
              </a:rPr>
              <a:t>hiện</a:t>
            </a:r>
            <a:endParaRPr lang="en-US" sz="2400" b="0" dirty="0" smtClean="0">
              <a:latin typeface="Arial" pitchFamily="34" charset="0"/>
              <a:cs typeface="Arial" pitchFamily="34" charset="0"/>
            </a:endParaRPr>
          </a:p>
          <a:p>
            <a:pPr eaLnBrk="0" hangingPunct="0"/>
            <a:r>
              <a:rPr lang="en-US" sz="2400" b="0" dirty="0" smtClean="0">
                <a:latin typeface="Arial" pitchFamily="34" charset="0"/>
                <a:cs typeface="Arial" pitchFamily="34" charset="0"/>
              </a:rPr>
              <a:t>     </a:t>
            </a:r>
            <a:r>
              <a:rPr lang="vi-VN" sz="2400" b="0" dirty="0" smtClean="0">
                <a:latin typeface="Arial" pitchFamily="34" charset="0"/>
                <a:cs typeface="Arial" pitchFamily="34" charset="0"/>
              </a:rPr>
              <a:t>Đảm </a:t>
            </a:r>
            <a:r>
              <a:rPr lang="vi-VN" sz="2400" b="0" dirty="0">
                <a:latin typeface="Arial" pitchFamily="34" charset="0"/>
                <a:cs typeface="Arial" pitchFamily="34" charset="0"/>
              </a:rPr>
              <a:t>bảo an </a:t>
            </a:r>
            <a:r>
              <a:rPr lang="vi-VN" sz="2400" b="0" dirty="0" smtClean="0">
                <a:latin typeface="Arial" pitchFamily="34" charset="0"/>
                <a:cs typeface="Arial" pitchFamily="34" charset="0"/>
              </a:rPr>
              <a:t>toàn</a:t>
            </a:r>
            <a:endParaRPr lang="en-US" sz="2400" b="0" dirty="0" smtClean="0">
              <a:latin typeface="Arial" pitchFamily="34" charset="0"/>
              <a:cs typeface="Arial" pitchFamily="34" charset="0"/>
            </a:endParaRPr>
          </a:p>
          <a:p>
            <a:pPr eaLnBrk="0" hangingPunct="0"/>
            <a:r>
              <a:rPr lang="en-US" sz="2400" b="0" dirty="0" smtClean="0">
                <a:latin typeface="Arial" pitchFamily="34" charset="0"/>
                <a:cs typeface="Arial" pitchFamily="34" charset="0"/>
              </a:rPr>
              <a:t>     </a:t>
            </a:r>
            <a:r>
              <a:rPr lang="vi-VN" sz="2400" b="0" dirty="0" smtClean="0">
                <a:latin typeface="Arial" pitchFamily="34" charset="0"/>
                <a:cs typeface="Arial" pitchFamily="34" charset="0"/>
              </a:rPr>
              <a:t>Năng </a:t>
            </a:r>
            <a:r>
              <a:rPr lang="vi-VN" sz="2400" b="0" dirty="0">
                <a:latin typeface="Arial" pitchFamily="34" charset="0"/>
                <a:cs typeface="Arial" pitchFamily="34" charset="0"/>
              </a:rPr>
              <a:t>suất lao </a:t>
            </a:r>
            <a:r>
              <a:rPr lang="vi-VN" sz="2400" b="0" dirty="0" smtClean="0">
                <a:latin typeface="Arial" pitchFamily="34" charset="0"/>
                <a:cs typeface="Arial" pitchFamily="34" charset="0"/>
              </a:rPr>
              <a:t>động</a:t>
            </a:r>
            <a:endParaRPr lang="en-US" sz="2400" b="0" dirty="0" smtClean="0">
              <a:latin typeface="Arial" pitchFamily="34" charset="0"/>
              <a:cs typeface="Arial" pitchFamily="34" charset="0"/>
            </a:endParaRPr>
          </a:p>
          <a:p>
            <a:pPr eaLnBrk="0" hangingPunct="0"/>
            <a:r>
              <a:rPr lang="en-US" sz="2400" b="0" dirty="0" smtClean="0">
                <a:latin typeface="Arial" pitchFamily="34" charset="0"/>
                <a:cs typeface="Arial" pitchFamily="34" charset="0"/>
              </a:rPr>
              <a:t>     </a:t>
            </a:r>
            <a:r>
              <a:rPr lang="vi-VN" sz="2400" b="0" dirty="0" smtClean="0">
                <a:latin typeface="Arial" pitchFamily="34" charset="0"/>
                <a:cs typeface="Arial" pitchFamily="34" charset="0"/>
              </a:rPr>
              <a:t>Phối </a:t>
            </a:r>
            <a:r>
              <a:rPr lang="vi-VN" sz="2400" b="0" dirty="0">
                <a:latin typeface="Arial" pitchFamily="34" charset="0"/>
                <a:cs typeface="Arial" pitchFamily="34" charset="0"/>
              </a:rPr>
              <a:t>hợp hoạt động với người khác trong nhóm</a:t>
            </a:r>
            <a:endParaRPr lang="en-US" sz="2400" b="0" dirty="0">
              <a:solidFill>
                <a:srgbClr val="000000"/>
              </a:solidFill>
              <a:latin typeface="Arial" pitchFamily="34" charset="0"/>
              <a:cs typeface="Arial" pitchFamily="34" charset="0"/>
            </a:endParaRPr>
          </a:p>
          <a:p>
            <a:pPr>
              <a:buFont typeface="Wingdings" panose="05000000000000000000" pitchFamily="2" charset="2"/>
              <a:buChar char="§"/>
            </a:pPr>
            <a:endParaRPr lang="en-US" sz="2400" dirty="0">
              <a:latin typeface="Arial" pitchFamily="34" charset="0"/>
              <a:cs typeface="Arial" pitchFamily="34" charset="0"/>
            </a:endParaRPr>
          </a:p>
        </p:txBody>
      </p:sp>
      <p:sp>
        <p:nvSpPr>
          <p:cNvPr id="5" name="Slide Number Placeholder 4"/>
          <p:cNvSpPr>
            <a:spLocks noGrp="1"/>
          </p:cNvSpPr>
          <p:nvPr>
            <p:ph type="sldNum" sz="quarter" idx="4294967295"/>
          </p:nvPr>
        </p:nvSpPr>
        <p:spPr>
          <a:xfrm>
            <a:off x="3977879" y="6537330"/>
            <a:ext cx="2311400" cy="320675"/>
          </a:xfrm>
          <a:prstGeom prst="rect">
            <a:avLst/>
          </a:prstGeom>
        </p:spPr>
        <p:txBody>
          <a:bodyPr/>
          <a:lstStyle/>
          <a:p>
            <a:fld id="{9EB161A8-6E5C-4A80-B0C0-EF2D6932EDF4}" type="slidenum">
              <a:rPr lang="en-US" smtClean="0"/>
              <a:pPr/>
              <a:t>6</a:t>
            </a:fld>
            <a:endParaRPr lang="en-US"/>
          </a:p>
        </p:txBody>
      </p:sp>
      <p:sp>
        <p:nvSpPr>
          <p:cNvPr id="6" name="Title 1"/>
          <p:cNvSpPr txBox="1">
            <a:spLocks/>
          </p:cNvSpPr>
          <p:nvPr/>
        </p:nvSpPr>
        <p:spPr bwMode="white">
          <a:xfrm>
            <a:off x="660400" y="547035"/>
            <a:ext cx="9245600" cy="563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3200" b="1" i="0" u="none" kern="1200">
                <a:solidFill>
                  <a:schemeClr val="bg1"/>
                </a:solidFill>
                <a:latin typeface="Times New Roman" panose="02020603050405020304" pitchFamily="18" charset="0"/>
                <a:ea typeface="+mj-ea"/>
                <a:cs typeface="Times New Roman" panose="02020603050405020304" pitchFamily="18" charset="0"/>
              </a:defRPr>
            </a:lvl1pPr>
            <a:lvl2pPr algn="ctr" rtl="0" eaLnBrk="1" fontAlgn="base" hangingPunct="1">
              <a:spcBef>
                <a:spcPct val="0"/>
              </a:spcBef>
              <a:spcAft>
                <a:spcPct val="0"/>
              </a:spcAft>
              <a:defRPr sz="3200">
                <a:solidFill>
                  <a:schemeClr val="bg1"/>
                </a:solidFill>
                <a:latin typeface="Verdana" panose="020B0604030504040204" pitchFamily="34" charset="0"/>
              </a:defRPr>
            </a:lvl2pPr>
            <a:lvl3pPr algn="ctr" rtl="0" eaLnBrk="1" fontAlgn="base" hangingPunct="1">
              <a:spcBef>
                <a:spcPct val="0"/>
              </a:spcBef>
              <a:spcAft>
                <a:spcPct val="0"/>
              </a:spcAft>
              <a:defRPr sz="3200">
                <a:solidFill>
                  <a:schemeClr val="bg1"/>
                </a:solidFill>
                <a:latin typeface="Verdana" panose="020B0604030504040204" pitchFamily="34" charset="0"/>
              </a:defRPr>
            </a:lvl3pPr>
            <a:lvl4pPr algn="ctr" rtl="0" eaLnBrk="1" fontAlgn="base" hangingPunct="1">
              <a:spcBef>
                <a:spcPct val="0"/>
              </a:spcBef>
              <a:spcAft>
                <a:spcPct val="0"/>
              </a:spcAft>
              <a:defRPr sz="3200">
                <a:solidFill>
                  <a:schemeClr val="bg1"/>
                </a:solidFill>
                <a:latin typeface="Verdana" panose="020B0604030504040204" pitchFamily="34" charset="0"/>
              </a:defRPr>
            </a:lvl4pPr>
            <a:lvl5pPr algn="ctr" rtl="0" eaLnBrk="1" fontAlgn="base" hangingPunct="1">
              <a:spcBef>
                <a:spcPct val="0"/>
              </a:spcBef>
              <a:spcAft>
                <a:spcPct val="0"/>
              </a:spcAft>
              <a:defRPr sz="3200">
                <a:solidFill>
                  <a:schemeClr val="bg1"/>
                </a:solidFill>
                <a:latin typeface="Verdana" panose="020B0604030504040204" pitchFamily="34" charset="0"/>
              </a:defRPr>
            </a:lvl5pPr>
            <a:lvl6pPr marL="457200" algn="ctr" rtl="0" eaLnBrk="1" fontAlgn="base" hangingPunct="1">
              <a:spcBef>
                <a:spcPct val="0"/>
              </a:spcBef>
              <a:spcAft>
                <a:spcPct val="0"/>
              </a:spcAft>
              <a:defRPr sz="3200">
                <a:solidFill>
                  <a:schemeClr val="bg1"/>
                </a:solidFill>
                <a:latin typeface="Verdana" panose="020B0604030504040204" pitchFamily="34" charset="0"/>
              </a:defRPr>
            </a:lvl6pPr>
            <a:lvl7pPr marL="914400" algn="ctr" rtl="0" eaLnBrk="1" fontAlgn="base" hangingPunct="1">
              <a:spcBef>
                <a:spcPct val="0"/>
              </a:spcBef>
              <a:spcAft>
                <a:spcPct val="0"/>
              </a:spcAft>
              <a:defRPr sz="3200">
                <a:solidFill>
                  <a:schemeClr val="bg1"/>
                </a:solidFill>
                <a:latin typeface="Verdana" panose="020B0604030504040204" pitchFamily="34" charset="0"/>
              </a:defRPr>
            </a:lvl7pPr>
            <a:lvl8pPr marL="1371600" algn="ctr" rtl="0" eaLnBrk="1" fontAlgn="base" hangingPunct="1">
              <a:spcBef>
                <a:spcPct val="0"/>
              </a:spcBef>
              <a:spcAft>
                <a:spcPct val="0"/>
              </a:spcAft>
              <a:defRPr sz="3200">
                <a:solidFill>
                  <a:schemeClr val="bg1"/>
                </a:solidFill>
                <a:latin typeface="Verdana" panose="020B0604030504040204" pitchFamily="34" charset="0"/>
              </a:defRPr>
            </a:lvl8pPr>
            <a:lvl9pPr marL="1828800" algn="ctr" rtl="0" eaLnBrk="1" fontAlgn="base" hangingPunct="1">
              <a:spcBef>
                <a:spcPct val="0"/>
              </a:spcBef>
              <a:spcAft>
                <a:spcPct val="0"/>
              </a:spcAft>
              <a:defRPr sz="3200">
                <a:solidFill>
                  <a:schemeClr val="bg1"/>
                </a:solidFill>
                <a:latin typeface="Verdana" panose="020B0604030504040204" pitchFamily="34" charset="0"/>
              </a:defRPr>
            </a:lvl9pPr>
          </a:lstStyle>
          <a:p>
            <a:r>
              <a:rPr lang="en-US" dirty="0" smtClean="0"/>
              <a:t>2. </a:t>
            </a:r>
            <a:r>
              <a:rPr lang="en-US" dirty="0" err="1" smtClean="0"/>
              <a:t>Xây</a:t>
            </a:r>
            <a:r>
              <a:rPr lang="en-US" dirty="0" smtClean="0"/>
              <a:t> </a:t>
            </a:r>
            <a:r>
              <a:rPr lang="en-US" dirty="0" err="1" smtClean="0"/>
              <a:t>dựng</a:t>
            </a:r>
            <a:r>
              <a:rPr lang="en-US" dirty="0" smtClean="0"/>
              <a:t> </a:t>
            </a:r>
            <a:r>
              <a:rPr lang="en-US" dirty="0" err="1" smtClean="0"/>
              <a:t>tiêu</a:t>
            </a:r>
            <a:r>
              <a:rPr lang="en-US" dirty="0" smtClean="0"/>
              <a:t> </a:t>
            </a:r>
            <a:r>
              <a:rPr lang="en-US" dirty="0" err="1" smtClean="0"/>
              <a:t>chí</a:t>
            </a:r>
            <a:r>
              <a:rPr lang="en-US" dirty="0" smtClean="0"/>
              <a:t>, </a:t>
            </a:r>
            <a:r>
              <a:rPr lang="en-US" dirty="0" err="1" smtClean="0"/>
              <a:t>công</a:t>
            </a:r>
            <a:r>
              <a:rPr lang="en-US" dirty="0" smtClean="0"/>
              <a:t> </a:t>
            </a:r>
            <a:r>
              <a:rPr lang="en-US" dirty="0" err="1" smtClean="0"/>
              <a:t>cụ</a:t>
            </a:r>
            <a:r>
              <a:rPr lang="en-US" dirty="0" smtClean="0"/>
              <a:t> </a:t>
            </a:r>
            <a:r>
              <a:rPr lang="en-US" dirty="0" err="1" smtClean="0"/>
              <a:t>đánh</a:t>
            </a:r>
            <a:r>
              <a:rPr lang="en-US" dirty="0" smtClean="0"/>
              <a:t> </a:t>
            </a:r>
            <a:r>
              <a:rPr lang="en-US" dirty="0" err="1" smtClean="0"/>
              <a:t>giá</a:t>
            </a:r>
            <a:endParaRPr lang="en-US" dirty="0"/>
          </a:p>
        </p:txBody>
      </p:sp>
      <p:sp>
        <p:nvSpPr>
          <p:cNvPr id="7" name="Rectangle 6"/>
          <p:cNvSpPr/>
          <p:nvPr/>
        </p:nvSpPr>
        <p:spPr>
          <a:xfrm>
            <a:off x="920552" y="116636"/>
            <a:ext cx="7632848" cy="830997"/>
          </a:xfrm>
          <a:prstGeom prst="rect">
            <a:avLst/>
          </a:prstGeom>
        </p:spPr>
        <p:txBody>
          <a:bodyPr wrap="square">
            <a:spAutoFit/>
          </a:bodyPr>
          <a:lstStyle/>
          <a:p>
            <a:r>
              <a:rPr lang="en-US" sz="2400" b="1" dirty="0" smtClean="0">
                <a:latin typeface="Arial" pitchFamily="34" charset="0"/>
                <a:ea typeface="Times New Roman"/>
                <a:cs typeface="Arial" pitchFamily="34" charset="0"/>
              </a:rPr>
              <a:t>BÀI 2: XÂY </a:t>
            </a:r>
            <a:r>
              <a:rPr lang="en-US" sz="2400" b="1" dirty="0">
                <a:latin typeface="Arial" pitchFamily="34" charset="0"/>
                <a:ea typeface="Times New Roman"/>
                <a:cs typeface="Arial" pitchFamily="34" charset="0"/>
              </a:rPr>
              <a:t>DỰNG TIÊU CHUẨN, TIÊU CHÍ </a:t>
            </a:r>
            <a:r>
              <a:rPr lang="en-US" sz="2400" b="1" dirty="0" smtClean="0">
                <a:latin typeface="Arial" pitchFamily="34" charset="0"/>
                <a:ea typeface="Times New Roman"/>
                <a:cs typeface="Arial" pitchFamily="34" charset="0"/>
              </a:rPr>
              <a:t>VÀ</a:t>
            </a:r>
          </a:p>
          <a:p>
            <a:r>
              <a:rPr lang="en-US" sz="2400" b="1" dirty="0">
                <a:latin typeface="Arial" pitchFamily="34" charset="0"/>
                <a:ea typeface="Times New Roman"/>
                <a:cs typeface="Arial" pitchFamily="34" charset="0"/>
              </a:rPr>
              <a:t> </a:t>
            </a:r>
            <a:r>
              <a:rPr lang="en-US" sz="2400" b="1" dirty="0" smtClean="0">
                <a:latin typeface="Arial" pitchFamily="34" charset="0"/>
                <a:ea typeface="Times New Roman"/>
                <a:cs typeface="Arial" pitchFamily="34" charset="0"/>
              </a:rPr>
              <a:t>           CÔNG </a:t>
            </a:r>
            <a:r>
              <a:rPr lang="en-US" sz="2400" b="1" dirty="0">
                <a:latin typeface="Arial" pitchFamily="34" charset="0"/>
                <a:ea typeface="Times New Roman"/>
                <a:cs typeface="Arial" pitchFamily="34" charset="0"/>
              </a:rPr>
              <a:t>CỤ </a:t>
            </a:r>
            <a:r>
              <a:rPr lang="en-US" sz="2400" b="1" dirty="0" smtClean="0">
                <a:latin typeface="Arial" pitchFamily="34" charset="0"/>
                <a:ea typeface="Times New Roman"/>
                <a:cs typeface="Arial" pitchFamily="34" charset="0"/>
              </a:rPr>
              <a:t>ĐÁNH GIÁ </a:t>
            </a:r>
            <a:r>
              <a:rPr lang="en-US" sz="2400" b="1" dirty="0">
                <a:latin typeface="Arial" pitchFamily="34" charset="0"/>
                <a:ea typeface="Times New Roman"/>
                <a:cs typeface="Arial" pitchFamily="34" charset="0"/>
              </a:rPr>
              <a:t>NĂNG LỰC</a:t>
            </a:r>
            <a:endParaRPr lang="en-US" sz="2400" b="1" dirty="0">
              <a:latin typeface="Arial" pitchFamily="34" charset="0"/>
              <a:cs typeface="Arial" pitchFamily="34" charset="0"/>
            </a:endParaRPr>
          </a:p>
        </p:txBody>
      </p:sp>
      <p:cxnSp>
        <p:nvCxnSpPr>
          <p:cNvPr id="4" name="Straight Connector 3"/>
          <p:cNvCxnSpPr/>
          <p:nvPr/>
        </p:nvCxnSpPr>
        <p:spPr>
          <a:xfrm>
            <a:off x="7977336" y="4509120"/>
            <a:ext cx="720080"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2169815942"/>
      </p:ext>
    </p:extLst>
  </p:cSld>
  <p:clrMapOvr>
    <a:masterClrMapping/>
  </p:clrMapOvr>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4"/>
          <p:cNvSpPr/>
          <p:nvPr/>
        </p:nvSpPr>
        <p:spPr>
          <a:xfrm>
            <a:off x="1280593" y="2132856"/>
            <a:ext cx="8384987" cy="2862322"/>
          </a:xfrm>
          <a:prstGeom prst="rect">
            <a:avLst/>
          </a:prstGeom>
        </p:spPr>
        <p:txBody>
          <a:bodyPr wrap="square">
            <a:spAutoFit/>
          </a:bodyPr>
          <a:lstStyle/>
          <a:p>
            <a:pPr marL="342900" lvl="0" indent="-342900">
              <a:lnSpc>
                <a:spcPct val="150000"/>
              </a:lnSpc>
              <a:buFontTx/>
              <a:buChar char="-"/>
            </a:pPr>
            <a:r>
              <a:rPr lang="en-US" sz="2400" dirty="0" err="1" smtClean="0">
                <a:latin typeface="Arial" pitchFamily="34" charset="0"/>
                <a:cs typeface="Arial" pitchFamily="34" charset="0"/>
              </a:rPr>
              <a:t>Thể</a:t>
            </a:r>
            <a:r>
              <a:rPr lang="en-US" sz="2400" dirty="0" smtClean="0">
                <a:latin typeface="Arial" pitchFamily="34" charset="0"/>
                <a:cs typeface="Arial" pitchFamily="34" charset="0"/>
              </a:rPr>
              <a:t> </a:t>
            </a:r>
            <a:r>
              <a:rPr lang="en-US" sz="2400" dirty="0" err="1">
                <a:latin typeface="Arial" pitchFamily="34" charset="0"/>
                <a:cs typeface="Arial" pitchFamily="34" charset="0"/>
              </a:rPr>
              <a:t>hiện</a:t>
            </a:r>
            <a:r>
              <a:rPr lang="en-US" sz="2400" dirty="0">
                <a:latin typeface="Arial" pitchFamily="34" charset="0"/>
                <a:cs typeface="Arial" pitchFamily="34" charset="0"/>
              </a:rPr>
              <a:t> </a:t>
            </a:r>
            <a:r>
              <a:rPr lang="en-US" sz="2400" dirty="0" err="1">
                <a:latin typeface="Arial" pitchFamily="34" charset="0"/>
                <a:cs typeface="Arial" pitchFamily="34" charset="0"/>
              </a:rPr>
              <a:t>đúng</a:t>
            </a:r>
            <a:r>
              <a:rPr lang="en-US" sz="2400" dirty="0">
                <a:latin typeface="Arial" pitchFamily="34" charset="0"/>
                <a:cs typeface="Arial" pitchFamily="34" charset="0"/>
              </a:rPr>
              <a:t> </a:t>
            </a:r>
            <a:r>
              <a:rPr lang="en-US" sz="2400" dirty="0" err="1">
                <a:latin typeface="Arial" pitchFamily="34" charset="0"/>
                <a:cs typeface="Arial" pitchFamily="34" charset="0"/>
              </a:rPr>
              <a:t>trọng</a:t>
            </a:r>
            <a:r>
              <a:rPr lang="en-US" sz="2400" dirty="0">
                <a:latin typeface="Arial" pitchFamily="34" charset="0"/>
                <a:cs typeface="Arial" pitchFamily="34" charset="0"/>
              </a:rPr>
              <a:t> </a:t>
            </a:r>
            <a:r>
              <a:rPr lang="en-US" sz="2400" dirty="0" err="1">
                <a:latin typeface="Arial" pitchFamily="34" charset="0"/>
                <a:cs typeface="Arial" pitchFamily="34" charset="0"/>
              </a:rPr>
              <a:t>tâm</a:t>
            </a:r>
            <a:r>
              <a:rPr lang="en-US" sz="2400" dirty="0">
                <a:latin typeface="Arial" pitchFamily="34" charset="0"/>
                <a:cs typeface="Arial" pitchFamily="34" charset="0"/>
              </a:rPr>
              <a:t> </a:t>
            </a:r>
            <a:r>
              <a:rPr lang="en-US" sz="2400" dirty="0" err="1">
                <a:latin typeface="Arial" pitchFamily="34" charset="0"/>
                <a:cs typeface="Arial" pitchFamily="34" charset="0"/>
              </a:rPr>
              <a:t>những</a:t>
            </a:r>
            <a:r>
              <a:rPr lang="en-US" sz="2400" dirty="0">
                <a:latin typeface="Arial" pitchFamily="34" charset="0"/>
                <a:cs typeface="Arial" pitchFamily="34" charset="0"/>
              </a:rPr>
              <a:t> </a:t>
            </a:r>
            <a:r>
              <a:rPr lang="en-US" sz="2400" dirty="0" err="1">
                <a:latin typeface="Arial" pitchFamily="34" charset="0"/>
                <a:cs typeface="Arial" pitchFamily="34" charset="0"/>
              </a:rPr>
              <a:t>khía</a:t>
            </a:r>
            <a:r>
              <a:rPr lang="en-US" sz="2400" dirty="0">
                <a:latin typeface="Arial" pitchFamily="34" charset="0"/>
                <a:cs typeface="Arial" pitchFamily="34" charset="0"/>
              </a:rPr>
              <a:t> </a:t>
            </a:r>
            <a:r>
              <a:rPr lang="en-US" sz="2400" dirty="0" err="1">
                <a:latin typeface="Arial" pitchFamily="34" charset="0"/>
                <a:cs typeface="Arial" pitchFamily="34" charset="0"/>
              </a:rPr>
              <a:t>cạnh</a:t>
            </a:r>
            <a:r>
              <a:rPr lang="en-US" sz="2400" dirty="0">
                <a:latin typeface="Arial" pitchFamily="34" charset="0"/>
                <a:cs typeface="Arial" pitchFamily="34" charset="0"/>
              </a:rPr>
              <a:t> </a:t>
            </a:r>
            <a:r>
              <a:rPr lang="en-US" sz="2400" dirty="0" err="1">
                <a:latin typeface="Arial" pitchFamily="34" charset="0"/>
                <a:cs typeface="Arial" pitchFamily="34" charset="0"/>
              </a:rPr>
              <a:t>quan</a:t>
            </a:r>
            <a:r>
              <a:rPr lang="en-US" sz="2400" dirty="0">
                <a:latin typeface="Arial" pitchFamily="34" charset="0"/>
                <a:cs typeface="Arial" pitchFamily="34" charset="0"/>
              </a:rPr>
              <a:t> </a:t>
            </a:r>
            <a:r>
              <a:rPr lang="en-US" sz="2400" dirty="0" err="1">
                <a:latin typeface="Arial" pitchFamily="34" charset="0"/>
                <a:cs typeface="Arial" pitchFamily="34" charset="0"/>
              </a:rPr>
              <a:t>trọng</a:t>
            </a:r>
            <a:r>
              <a:rPr lang="en-US" sz="2400" dirty="0">
                <a:latin typeface="Arial" pitchFamily="34" charset="0"/>
                <a:cs typeface="Arial" pitchFamily="34" charset="0"/>
              </a:rPr>
              <a:t> </a:t>
            </a:r>
            <a:endParaRPr lang="en-US" sz="2400" dirty="0" smtClean="0">
              <a:latin typeface="Arial" pitchFamily="34" charset="0"/>
              <a:cs typeface="Arial" pitchFamily="34" charset="0"/>
            </a:endParaRPr>
          </a:p>
          <a:p>
            <a:pPr lvl="0">
              <a:lnSpc>
                <a:spcPct val="150000"/>
              </a:lnSpc>
            </a:pP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của</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năng</a:t>
            </a:r>
            <a:r>
              <a:rPr lang="en-US" sz="2400" dirty="0" smtClean="0">
                <a:latin typeface="Arial" pitchFamily="34" charset="0"/>
                <a:cs typeface="Arial" pitchFamily="34" charset="0"/>
              </a:rPr>
              <a:t> </a:t>
            </a:r>
            <a:r>
              <a:rPr lang="en-US" sz="2400" dirty="0" err="1">
                <a:latin typeface="Arial" pitchFamily="34" charset="0"/>
                <a:cs typeface="Arial" pitchFamily="34" charset="0"/>
              </a:rPr>
              <a:t>lực</a:t>
            </a:r>
            <a:r>
              <a:rPr lang="en-US" sz="2400" dirty="0">
                <a:latin typeface="Arial" pitchFamily="34" charset="0"/>
                <a:cs typeface="Arial" pitchFamily="34" charset="0"/>
              </a:rPr>
              <a:t> </a:t>
            </a:r>
            <a:r>
              <a:rPr lang="en-US" sz="2400" dirty="0" err="1">
                <a:latin typeface="Arial" pitchFamily="34" charset="0"/>
                <a:cs typeface="Arial" pitchFamily="34" charset="0"/>
              </a:rPr>
              <a:t>cần</a:t>
            </a:r>
            <a:r>
              <a:rPr lang="en-US" sz="2400" dirty="0">
                <a:latin typeface="Arial" pitchFamily="34" charset="0"/>
                <a:cs typeface="Arial" pitchFamily="34" charset="0"/>
              </a:rPr>
              <a:t> </a:t>
            </a:r>
            <a:r>
              <a:rPr lang="en-US" sz="2400" dirty="0" err="1">
                <a:latin typeface="Arial" pitchFamily="34" charset="0"/>
                <a:cs typeface="Arial" pitchFamily="34" charset="0"/>
              </a:rPr>
              <a:t>đánh</a:t>
            </a:r>
            <a:r>
              <a:rPr lang="en-US" sz="2400" dirty="0">
                <a:latin typeface="Arial" pitchFamily="34" charset="0"/>
                <a:cs typeface="Arial" pitchFamily="34" charset="0"/>
              </a:rPr>
              <a:t> </a:t>
            </a:r>
            <a:r>
              <a:rPr lang="en-US" sz="2400" dirty="0" err="1">
                <a:latin typeface="Arial" pitchFamily="34" charset="0"/>
                <a:cs typeface="Arial" pitchFamily="34" charset="0"/>
              </a:rPr>
              <a:t>giá</a:t>
            </a:r>
            <a:r>
              <a:rPr lang="en-US" sz="2400" dirty="0">
                <a:latin typeface="Arial" pitchFamily="34" charset="0"/>
                <a:cs typeface="Arial" pitchFamily="34" charset="0"/>
              </a:rPr>
              <a:t>;</a:t>
            </a:r>
          </a:p>
          <a:p>
            <a:pPr marL="342900" lvl="0" indent="-342900">
              <a:lnSpc>
                <a:spcPct val="150000"/>
              </a:lnSpc>
              <a:buFontTx/>
              <a:buChar char="-"/>
            </a:pPr>
            <a:r>
              <a:rPr lang="en-US" sz="2400" dirty="0" err="1" smtClean="0">
                <a:latin typeface="Arial" pitchFamily="34" charset="0"/>
                <a:cs typeface="Arial" pitchFamily="34" charset="0"/>
              </a:rPr>
              <a:t>Mỗi</a:t>
            </a:r>
            <a:r>
              <a:rPr lang="en-US" sz="2400" dirty="0" smtClean="0">
                <a:latin typeface="Arial" pitchFamily="34" charset="0"/>
                <a:cs typeface="Arial" pitchFamily="34" charset="0"/>
              </a:rPr>
              <a:t> </a:t>
            </a:r>
            <a:r>
              <a:rPr lang="en-US" sz="2400" dirty="0" err="1">
                <a:latin typeface="Arial" pitchFamily="34" charset="0"/>
                <a:cs typeface="Arial" pitchFamily="34" charset="0"/>
              </a:rPr>
              <a:t>tiêu</a:t>
            </a:r>
            <a:r>
              <a:rPr lang="en-US" sz="2400" dirty="0">
                <a:latin typeface="Arial" pitchFamily="34" charset="0"/>
                <a:cs typeface="Arial" pitchFamily="34" charset="0"/>
              </a:rPr>
              <a:t> </a:t>
            </a:r>
            <a:r>
              <a:rPr lang="en-US" sz="2400" dirty="0" err="1">
                <a:latin typeface="Arial" pitchFamily="34" charset="0"/>
                <a:cs typeface="Arial" pitchFamily="34" charset="0"/>
              </a:rPr>
              <a:t>chí</a:t>
            </a:r>
            <a:r>
              <a:rPr lang="en-US" sz="2400" dirty="0">
                <a:latin typeface="Arial" pitchFamily="34" charset="0"/>
                <a:cs typeface="Arial" pitchFamily="34" charset="0"/>
              </a:rPr>
              <a:t> </a:t>
            </a:r>
            <a:r>
              <a:rPr lang="en-US" sz="2400" dirty="0" err="1">
                <a:latin typeface="Arial" pitchFamily="34" charset="0"/>
                <a:cs typeface="Arial" pitchFamily="34" charset="0"/>
              </a:rPr>
              <a:t>phải</a:t>
            </a:r>
            <a:r>
              <a:rPr lang="en-US" sz="2400" dirty="0">
                <a:latin typeface="Arial" pitchFamily="34" charset="0"/>
                <a:cs typeface="Arial" pitchFamily="34" charset="0"/>
              </a:rPr>
              <a:t> </a:t>
            </a:r>
            <a:r>
              <a:rPr lang="en-US" sz="2400" dirty="0" err="1">
                <a:latin typeface="Arial" pitchFamily="34" charset="0"/>
                <a:cs typeface="Arial" pitchFamily="34" charset="0"/>
              </a:rPr>
              <a:t>đảm</a:t>
            </a:r>
            <a:r>
              <a:rPr lang="en-US" sz="2400" dirty="0">
                <a:latin typeface="Arial" pitchFamily="34" charset="0"/>
                <a:cs typeface="Arial" pitchFamily="34" charset="0"/>
              </a:rPr>
              <a:t> </a:t>
            </a:r>
            <a:r>
              <a:rPr lang="en-US" sz="2400" dirty="0" err="1">
                <a:latin typeface="Arial" pitchFamily="34" charset="0"/>
                <a:cs typeface="Arial" pitchFamily="34" charset="0"/>
              </a:rPr>
              <a:t>bảo</a:t>
            </a:r>
            <a:r>
              <a:rPr lang="en-US" sz="2400" dirty="0">
                <a:latin typeface="Arial" pitchFamily="34" charset="0"/>
                <a:cs typeface="Arial" pitchFamily="34" charset="0"/>
              </a:rPr>
              <a:t> </a:t>
            </a:r>
            <a:r>
              <a:rPr lang="en-US" sz="2400" dirty="0" err="1">
                <a:latin typeface="Arial" pitchFamily="34" charset="0"/>
                <a:cs typeface="Arial" pitchFamily="34" charset="0"/>
              </a:rPr>
              <a:t>tính</a:t>
            </a:r>
            <a:r>
              <a:rPr lang="en-US" sz="2400" dirty="0">
                <a:latin typeface="Arial" pitchFamily="34" charset="0"/>
                <a:cs typeface="Arial" pitchFamily="34" charset="0"/>
              </a:rPr>
              <a:t> </a:t>
            </a:r>
            <a:r>
              <a:rPr lang="en-US" sz="2400" dirty="0" err="1">
                <a:latin typeface="Arial" pitchFamily="34" charset="0"/>
                <a:cs typeface="Arial" pitchFamily="34" charset="0"/>
              </a:rPr>
              <a:t>riêng</a:t>
            </a:r>
            <a:r>
              <a:rPr lang="en-US" sz="2400" dirty="0">
                <a:latin typeface="Arial" pitchFamily="34" charset="0"/>
                <a:cs typeface="Arial" pitchFamily="34" charset="0"/>
              </a:rPr>
              <a:t> </a:t>
            </a:r>
            <a:r>
              <a:rPr lang="en-US" sz="2400" dirty="0" err="1">
                <a:latin typeface="Arial" pitchFamily="34" charset="0"/>
                <a:cs typeface="Arial" pitchFamily="34" charset="0"/>
              </a:rPr>
              <a:t>biệt</a:t>
            </a:r>
            <a:r>
              <a:rPr lang="en-US" sz="2400" dirty="0">
                <a:latin typeface="Arial" pitchFamily="34" charset="0"/>
                <a:cs typeface="Arial" pitchFamily="34" charset="0"/>
              </a:rPr>
              <a:t>, </a:t>
            </a:r>
            <a:r>
              <a:rPr lang="en-US" sz="2400" dirty="0" err="1">
                <a:latin typeface="Arial" pitchFamily="34" charset="0"/>
                <a:cs typeface="Arial" pitchFamily="34" charset="0"/>
              </a:rPr>
              <a:t>đặc</a:t>
            </a:r>
            <a:r>
              <a:rPr lang="en-US" sz="2400" dirty="0">
                <a:latin typeface="Arial" pitchFamily="34" charset="0"/>
                <a:cs typeface="Arial" pitchFamily="34" charset="0"/>
              </a:rPr>
              <a:t> </a:t>
            </a:r>
            <a:r>
              <a:rPr lang="en-US" sz="2400" dirty="0" err="1">
                <a:latin typeface="Arial" pitchFamily="34" charset="0"/>
                <a:cs typeface="Arial" pitchFamily="34" charset="0"/>
              </a:rPr>
              <a:t>trưng</a:t>
            </a:r>
            <a:r>
              <a:rPr lang="en-US" sz="2400" dirty="0">
                <a:latin typeface="Arial" pitchFamily="34" charset="0"/>
                <a:cs typeface="Arial" pitchFamily="34" charset="0"/>
              </a:rPr>
              <a:t> </a:t>
            </a:r>
            <a:endParaRPr lang="en-US" sz="2400" dirty="0" smtClean="0">
              <a:latin typeface="Arial" pitchFamily="34" charset="0"/>
              <a:cs typeface="Arial" pitchFamily="34" charset="0"/>
            </a:endParaRPr>
          </a:p>
          <a:p>
            <a:pPr lvl="0">
              <a:lnSpc>
                <a:spcPct val="150000"/>
              </a:lnSpc>
            </a:pPr>
            <a:r>
              <a:rPr lang="en-US" sz="2400" dirty="0">
                <a:latin typeface="Arial" pitchFamily="34" charset="0"/>
                <a:cs typeface="Arial" pitchFamily="34" charset="0"/>
              </a:rPr>
              <a:t> </a:t>
            </a: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cho</a:t>
            </a:r>
            <a:r>
              <a:rPr lang="en-US" sz="2400" dirty="0" smtClean="0">
                <a:latin typeface="Arial" pitchFamily="34" charset="0"/>
                <a:cs typeface="Arial" pitchFamily="34" charset="0"/>
              </a:rPr>
              <a:t> </a:t>
            </a:r>
            <a:r>
              <a:rPr lang="en-US" sz="2400" dirty="0" err="1">
                <a:latin typeface="Arial" pitchFamily="34" charset="0"/>
                <a:cs typeface="Arial" pitchFamily="34" charset="0"/>
              </a:rPr>
              <a:t>một</a:t>
            </a:r>
            <a:r>
              <a:rPr lang="en-US" sz="2400" dirty="0">
                <a:latin typeface="Arial" pitchFamily="34" charset="0"/>
                <a:cs typeface="Arial" pitchFamily="34" charset="0"/>
              </a:rPr>
              <a:t> </a:t>
            </a:r>
            <a:r>
              <a:rPr lang="en-US" sz="2400" dirty="0" err="1">
                <a:latin typeface="Arial" pitchFamily="34" charset="0"/>
                <a:cs typeface="Arial" pitchFamily="34" charset="0"/>
              </a:rPr>
              <a:t>dấu</a:t>
            </a:r>
            <a:r>
              <a:rPr lang="en-US" sz="2400" dirty="0">
                <a:latin typeface="Arial" pitchFamily="34" charset="0"/>
                <a:cs typeface="Arial" pitchFamily="34" charset="0"/>
              </a:rPr>
              <a:t> </a:t>
            </a:r>
            <a:r>
              <a:rPr lang="en-US" sz="2400" dirty="0" err="1">
                <a:latin typeface="Arial" pitchFamily="34" charset="0"/>
                <a:cs typeface="Arial" pitchFamily="34" charset="0"/>
              </a:rPr>
              <a:t>hiệu</a:t>
            </a:r>
            <a:r>
              <a:rPr lang="en-US" sz="2400" dirty="0">
                <a:latin typeface="Arial" pitchFamily="34" charset="0"/>
                <a:cs typeface="Arial" pitchFamily="34" charset="0"/>
              </a:rPr>
              <a:t> </a:t>
            </a:r>
            <a:r>
              <a:rPr lang="en-US" sz="2400" dirty="0" err="1">
                <a:latin typeface="Arial" pitchFamily="34" charset="0"/>
                <a:cs typeface="Arial" pitchFamily="34" charset="0"/>
              </a:rPr>
              <a:t>nào</a:t>
            </a:r>
            <a:r>
              <a:rPr lang="en-US" sz="2400" dirty="0">
                <a:latin typeface="Arial" pitchFamily="34" charset="0"/>
                <a:cs typeface="Arial" pitchFamily="34" charset="0"/>
              </a:rPr>
              <a:t> </a:t>
            </a:r>
            <a:r>
              <a:rPr lang="en-US" sz="2400" dirty="0" err="1">
                <a:latin typeface="Arial" pitchFamily="34" charset="0"/>
                <a:cs typeface="Arial" pitchFamily="34" charset="0"/>
              </a:rPr>
              <a:t>đó</a:t>
            </a:r>
            <a:r>
              <a:rPr lang="en-US" sz="2400" dirty="0">
                <a:latin typeface="Arial" pitchFamily="34" charset="0"/>
                <a:cs typeface="Arial" pitchFamily="34" charset="0"/>
              </a:rPr>
              <a:t> </a:t>
            </a:r>
            <a:r>
              <a:rPr lang="en-US" sz="2400" dirty="0" err="1">
                <a:latin typeface="Arial" pitchFamily="34" charset="0"/>
                <a:cs typeface="Arial" pitchFamily="34" charset="0"/>
              </a:rPr>
              <a:t>của</a:t>
            </a:r>
            <a:r>
              <a:rPr lang="en-US" sz="2400" dirty="0">
                <a:latin typeface="Arial" pitchFamily="34" charset="0"/>
                <a:cs typeface="Arial" pitchFamily="34" charset="0"/>
              </a:rPr>
              <a:t> </a:t>
            </a:r>
            <a:r>
              <a:rPr lang="en-US" sz="2400" dirty="0" err="1">
                <a:latin typeface="Arial" pitchFamily="34" charset="0"/>
                <a:cs typeface="Arial" pitchFamily="34" charset="0"/>
              </a:rPr>
              <a:t>năng</a:t>
            </a:r>
            <a:r>
              <a:rPr lang="en-US" sz="2400" dirty="0">
                <a:latin typeface="Arial" pitchFamily="34" charset="0"/>
                <a:cs typeface="Arial" pitchFamily="34" charset="0"/>
              </a:rPr>
              <a:t> </a:t>
            </a:r>
            <a:r>
              <a:rPr lang="en-US" sz="2400" dirty="0" err="1">
                <a:latin typeface="Arial" pitchFamily="34" charset="0"/>
                <a:cs typeface="Arial" pitchFamily="34" charset="0"/>
              </a:rPr>
              <a:t>lực</a:t>
            </a:r>
            <a:r>
              <a:rPr lang="en-US" sz="2400" dirty="0">
                <a:latin typeface="Arial" pitchFamily="34" charset="0"/>
                <a:cs typeface="Arial" pitchFamily="34" charset="0"/>
              </a:rPr>
              <a:t> </a:t>
            </a:r>
            <a:r>
              <a:rPr lang="en-US" sz="2400" dirty="0" err="1">
                <a:latin typeface="Arial" pitchFamily="34" charset="0"/>
                <a:cs typeface="Arial" pitchFamily="34" charset="0"/>
              </a:rPr>
              <a:t>cần</a:t>
            </a:r>
            <a:r>
              <a:rPr lang="en-US" sz="2400" dirty="0">
                <a:latin typeface="Arial" pitchFamily="34" charset="0"/>
                <a:cs typeface="Arial" pitchFamily="34" charset="0"/>
              </a:rPr>
              <a:t> </a:t>
            </a:r>
            <a:r>
              <a:rPr lang="en-US" sz="2400" dirty="0" err="1">
                <a:latin typeface="Arial" pitchFamily="34" charset="0"/>
                <a:cs typeface="Arial" pitchFamily="34" charset="0"/>
              </a:rPr>
              <a:t>đánh</a:t>
            </a:r>
            <a:r>
              <a:rPr lang="en-US" sz="2400" dirty="0">
                <a:latin typeface="Arial" pitchFamily="34" charset="0"/>
                <a:cs typeface="Arial" pitchFamily="34" charset="0"/>
              </a:rPr>
              <a:t> </a:t>
            </a:r>
            <a:r>
              <a:rPr lang="en-US" sz="2400" dirty="0" err="1">
                <a:latin typeface="Arial" pitchFamily="34" charset="0"/>
                <a:cs typeface="Arial" pitchFamily="34" charset="0"/>
              </a:rPr>
              <a:t>giá</a:t>
            </a:r>
            <a:r>
              <a:rPr lang="en-US" sz="2400" dirty="0">
                <a:latin typeface="Arial" pitchFamily="34" charset="0"/>
                <a:cs typeface="Arial" pitchFamily="34" charset="0"/>
              </a:rPr>
              <a:t>;</a:t>
            </a:r>
          </a:p>
          <a:p>
            <a:pPr lvl="0">
              <a:lnSpc>
                <a:spcPct val="150000"/>
              </a:lnSpc>
            </a:pPr>
            <a:r>
              <a:rPr lang="en-US" sz="2400" dirty="0" smtClean="0">
                <a:latin typeface="Arial" pitchFamily="34" charset="0"/>
                <a:cs typeface="Arial" pitchFamily="34" charset="0"/>
              </a:rPr>
              <a:t>-  </a:t>
            </a:r>
            <a:r>
              <a:rPr lang="en-US" sz="2400" dirty="0" err="1" smtClean="0">
                <a:latin typeface="Arial" pitchFamily="34" charset="0"/>
                <a:cs typeface="Arial" pitchFamily="34" charset="0"/>
              </a:rPr>
              <a:t>Tiêu</a:t>
            </a:r>
            <a:r>
              <a:rPr lang="en-US" sz="2400" dirty="0" smtClean="0">
                <a:latin typeface="Arial" pitchFamily="34" charset="0"/>
                <a:cs typeface="Arial" pitchFamily="34" charset="0"/>
              </a:rPr>
              <a:t> </a:t>
            </a:r>
            <a:r>
              <a:rPr lang="en-US" sz="2400" dirty="0" err="1">
                <a:latin typeface="Arial" pitchFamily="34" charset="0"/>
                <a:cs typeface="Arial" pitchFamily="34" charset="0"/>
              </a:rPr>
              <a:t>chí</a:t>
            </a:r>
            <a:r>
              <a:rPr lang="en-US" sz="2400" dirty="0">
                <a:latin typeface="Arial" pitchFamily="34" charset="0"/>
                <a:cs typeface="Arial" pitchFamily="34" charset="0"/>
              </a:rPr>
              <a:t> </a:t>
            </a:r>
            <a:r>
              <a:rPr lang="en-US" sz="2400" dirty="0" err="1">
                <a:latin typeface="Arial" pitchFamily="34" charset="0"/>
                <a:cs typeface="Arial" pitchFamily="34" charset="0"/>
              </a:rPr>
              <a:t>đưa</a:t>
            </a:r>
            <a:r>
              <a:rPr lang="en-US" sz="2400" dirty="0">
                <a:latin typeface="Arial" pitchFamily="34" charset="0"/>
                <a:cs typeface="Arial" pitchFamily="34" charset="0"/>
              </a:rPr>
              <a:t> </a:t>
            </a:r>
            <a:r>
              <a:rPr lang="en-US" sz="2400" dirty="0" err="1">
                <a:latin typeface="Arial" pitchFamily="34" charset="0"/>
                <a:cs typeface="Arial" pitchFamily="34" charset="0"/>
              </a:rPr>
              <a:t>ra</a:t>
            </a:r>
            <a:r>
              <a:rPr lang="en-US" sz="2400" dirty="0">
                <a:latin typeface="Arial" pitchFamily="34" charset="0"/>
                <a:cs typeface="Arial" pitchFamily="34" charset="0"/>
              </a:rPr>
              <a:t> </a:t>
            </a:r>
            <a:r>
              <a:rPr lang="en-US" sz="2400" dirty="0" err="1">
                <a:latin typeface="Arial" pitchFamily="34" charset="0"/>
                <a:cs typeface="Arial" pitchFamily="34" charset="0"/>
              </a:rPr>
              <a:t>phải</a:t>
            </a:r>
            <a:r>
              <a:rPr lang="en-US" sz="2400" dirty="0">
                <a:latin typeface="Arial" pitchFamily="34" charset="0"/>
                <a:cs typeface="Arial" pitchFamily="34" charset="0"/>
              </a:rPr>
              <a:t> </a:t>
            </a:r>
            <a:r>
              <a:rPr lang="en-US" sz="2400" dirty="0" err="1">
                <a:latin typeface="Arial" pitchFamily="34" charset="0"/>
                <a:cs typeface="Arial" pitchFamily="34" charset="0"/>
              </a:rPr>
              <a:t>quan</a:t>
            </a:r>
            <a:r>
              <a:rPr lang="en-US" sz="2400" dirty="0">
                <a:latin typeface="Arial" pitchFamily="34" charset="0"/>
                <a:cs typeface="Arial" pitchFamily="34" charset="0"/>
              </a:rPr>
              <a:t> </a:t>
            </a:r>
            <a:r>
              <a:rPr lang="en-US" sz="2400" dirty="0" err="1">
                <a:latin typeface="Arial" pitchFamily="34" charset="0"/>
                <a:cs typeface="Arial" pitchFamily="34" charset="0"/>
              </a:rPr>
              <a:t>sát</a:t>
            </a:r>
            <a:r>
              <a:rPr lang="en-US" sz="2400" dirty="0">
                <a:latin typeface="Arial" pitchFamily="34" charset="0"/>
                <a:cs typeface="Arial" pitchFamily="34" charset="0"/>
              </a:rPr>
              <a:t> </a:t>
            </a:r>
            <a:r>
              <a:rPr lang="en-US" sz="2400" dirty="0" err="1">
                <a:latin typeface="Arial" pitchFamily="34" charset="0"/>
                <a:cs typeface="Arial" pitchFamily="34" charset="0"/>
              </a:rPr>
              <a:t>và</a:t>
            </a:r>
            <a:r>
              <a:rPr lang="en-US" sz="2400" dirty="0">
                <a:latin typeface="Arial" pitchFamily="34" charset="0"/>
                <a:cs typeface="Arial" pitchFamily="34" charset="0"/>
              </a:rPr>
              <a:t> </a:t>
            </a:r>
            <a:r>
              <a:rPr lang="en-US" sz="2400" dirty="0" err="1">
                <a:latin typeface="Arial" pitchFamily="34" charset="0"/>
                <a:cs typeface="Arial" pitchFamily="34" charset="0"/>
              </a:rPr>
              <a:t>đánh</a:t>
            </a:r>
            <a:r>
              <a:rPr lang="en-US" sz="2400" dirty="0">
                <a:latin typeface="Arial" pitchFamily="34" charset="0"/>
                <a:cs typeface="Arial" pitchFamily="34" charset="0"/>
              </a:rPr>
              <a:t> </a:t>
            </a:r>
            <a:r>
              <a:rPr lang="en-US" sz="2400" dirty="0" err="1">
                <a:latin typeface="Arial" pitchFamily="34" charset="0"/>
                <a:cs typeface="Arial" pitchFamily="34" charset="0"/>
              </a:rPr>
              <a:t>giá</a:t>
            </a:r>
            <a:r>
              <a:rPr lang="en-US" sz="2400" dirty="0">
                <a:latin typeface="Arial" pitchFamily="34" charset="0"/>
                <a:cs typeface="Arial" pitchFamily="34" charset="0"/>
              </a:rPr>
              <a:t> </a:t>
            </a:r>
            <a:r>
              <a:rPr lang="en-US" sz="2400" dirty="0" err="1">
                <a:latin typeface="Arial" pitchFamily="34" charset="0"/>
                <a:cs typeface="Arial" pitchFamily="34" charset="0"/>
              </a:rPr>
              <a:t>được</a:t>
            </a:r>
            <a:r>
              <a:rPr lang="en-US" sz="2400" dirty="0">
                <a:latin typeface="Arial" pitchFamily="34" charset="0"/>
                <a:cs typeface="Arial" pitchFamily="34" charset="0"/>
              </a:rPr>
              <a:t>.</a:t>
            </a:r>
          </a:p>
        </p:txBody>
      </p:sp>
      <p:sp>
        <p:nvSpPr>
          <p:cNvPr id="6" name="Rectangle 5"/>
          <p:cNvSpPr/>
          <p:nvPr/>
        </p:nvSpPr>
        <p:spPr>
          <a:xfrm>
            <a:off x="920552" y="116636"/>
            <a:ext cx="7632848" cy="830997"/>
          </a:xfrm>
          <a:prstGeom prst="rect">
            <a:avLst/>
          </a:prstGeom>
        </p:spPr>
        <p:txBody>
          <a:bodyPr wrap="square">
            <a:spAutoFit/>
          </a:bodyPr>
          <a:lstStyle/>
          <a:p>
            <a:r>
              <a:rPr lang="en-US" sz="2400" b="1" dirty="0" smtClean="0">
                <a:latin typeface="Arial" pitchFamily="34" charset="0"/>
                <a:ea typeface="Times New Roman"/>
                <a:cs typeface="Arial" pitchFamily="34" charset="0"/>
              </a:rPr>
              <a:t>BÀI 2: XÂY </a:t>
            </a:r>
            <a:r>
              <a:rPr lang="en-US" sz="2400" b="1" dirty="0">
                <a:latin typeface="Arial" pitchFamily="34" charset="0"/>
                <a:ea typeface="Times New Roman"/>
                <a:cs typeface="Arial" pitchFamily="34" charset="0"/>
              </a:rPr>
              <a:t>DỰNG TIÊU CHUẨN, TIÊU CHÍ </a:t>
            </a:r>
            <a:r>
              <a:rPr lang="en-US" sz="2400" b="1" dirty="0" smtClean="0">
                <a:latin typeface="Arial" pitchFamily="34" charset="0"/>
                <a:ea typeface="Times New Roman"/>
                <a:cs typeface="Arial" pitchFamily="34" charset="0"/>
              </a:rPr>
              <a:t>VÀ</a:t>
            </a:r>
          </a:p>
          <a:p>
            <a:r>
              <a:rPr lang="en-US" sz="2400" b="1" dirty="0">
                <a:latin typeface="Arial" pitchFamily="34" charset="0"/>
                <a:ea typeface="Times New Roman"/>
                <a:cs typeface="Arial" pitchFamily="34" charset="0"/>
              </a:rPr>
              <a:t> </a:t>
            </a:r>
            <a:r>
              <a:rPr lang="en-US" sz="2400" b="1" dirty="0" smtClean="0">
                <a:latin typeface="Arial" pitchFamily="34" charset="0"/>
                <a:ea typeface="Times New Roman"/>
                <a:cs typeface="Arial" pitchFamily="34" charset="0"/>
              </a:rPr>
              <a:t>           CÔNG </a:t>
            </a:r>
            <a:r>
              <a:rPr lang="en-US" sz="2400" b="1" dirty="0">
                <a:latin typeface="Arial" pitchFamily="34" charset="0"/>
                <a:ea typeface="Times New Roman"/>
                <a:cs typeface="Arial" pitchFamily="34" charset="0"/>
              </a:rPr>
              <a:t>CỤ </a:t>
            </a:r>
            <a:r>
              <a:rPr lang="en-US" sz="2400" b="1" dirty="0" smtClean="0">
                <a:latin typeface="Arial" pitchFamily="34" charset="0"/>
                <a:ea typeface="Times New Roman"/>
                <a:cs typeface="Arial" pitchFamily="34" charset="0"/>
              </a:rPr>
              <a:t>ĐÁNH GIÁ </a:t>
            </a:r>
            <a:r>
              <a:rPr lang="en-US" sz="2400" b="1" dirty="0">
                <a:latin typeface="Arial" pitchFamily="34" charset="0"/>
                <a:ea typeface="Times New Roman"/>
                <a:cs typeface="Arial" pitchFamily="34" charset="0"/>
              </a:rPr>
              <a:t>NĂNG LỰC</a:t>
            </a:r>
            <a:endParaRPr lang="en-US" sz="2400" b="1" dirty="0">
              <a:latin typeface="Arial" pitchFamily="34" charset="0"/>
              <a:cs typeface="Arial" pitchFamily="34" charset="0"/>
            </a:endParaRPr>
          </a:p>
        </p:txBody>
      </p:sp>
      <p:sp>
        <p:nvSpPr>
          <p:cNvPr id="3" name="Rectangle 2"/>
          <p:cNvSpPr/>
          <p:nvPr/>
        </p:nvSpPr>
        <p:spPr>
          <a:xfrm>
            <a:off x="918597" y="1317834"/>
            <a:ext cx="6915676" cy="646331"/>
          </a:xfrm>
          <a:prstGeom prst="rect">
            <a:avLst/>
          </a:prstGeom>
        </p:spPr>
        <p:txBody>
          <a:bodyPr wrap="none">
            <a:spAutoFit/>
          </a:bodyPr>
          <a:lstStyle/>
          <a:p>
            <a:pPr>
              <a:lnSpc>
                <a:spcPct val="150000"/>
              </a:lnSpc>
            </a:pPr>
            <a:r>
              <a:rPr lang="en-US" sz="2400" b="1" dirty="0" smtClean="0">
                <a:latin typeface="Arial" pitchFamily="34" charset="0"/>
                <a:cs typeface="Arial" pitchFamily="34" charset="0"/>
              </a:rPr>
              <a:t>* </a:t>
            </a:r>
            <a:r>
              <a:rPr lang="x-none" sz="2400" b="1" smtClean="0">
                <a:latin typeface="Arial" pitchFamily="34" charset="0"/>
                <a:cs typeface="Arial" pitchFamily="34" charset="0"/>
              </a:rPr>
              <a:t>Các </a:t>
            </a:r>
            <a:r>
              <a:rPr lang="x-none" sz="2400" b="1">
                <a:latin typeface="Arial" pitchFamily="34" charset="0"/>
                <a:cs typeface="Arial" pitchFamily="34" charset="0"/>
              </a:rPr>
              <a:t>tiêu chí đánh giá năng lực cần đảm bảo:</a:t>
            </a:r>
            <a:endParaRPr lang="en-US" sz="2400" b="1" dirty="0">
              <a:latin typeface="Arial" pitchFamily="34" charset="0"/>
              <a:cs typeface="Arial" pitchFamily="34" charset="0"/>
            </a:endParaRPr>
          </a:p>
        </p:txBody>
      </p:sp>
      <p:cxnSp>
        <p:nvCxnSpPr>
          <p:cNvPr id="4" name="Straight Connector 3"/>
          <p:cNvCxnSpPr/>
          <p:nvPr/>
        </p:nvCxnSpPr>
        <p:spPr>
          <a:xfrm>
            <a:off x="8193360" y="4995178"/>
            <a:ext cx="648072" cy="0"/>
          </a:xfrm>
          <a:prstGeom prst="line">
            <a:avLst/>
          </a:prstGeom>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119910385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animEffect transition="in" filter="checkerboard(across)">
                                      <p:cBhvr>
                                        <p:cTn id="7" dur="500"/>
                                        <p:tgtEl>
                                          <p:spTgt spid="5">
                                            <p:txEl>
                                              <p:pRg st="0" end="0"/>
                                            </p:txEl>
                                          </p:spTgt>
                                        </p:tgtEl>
                                      </p:cBhvr>
                                    </p:animEffect>
                                  </p:childTnLst>
                                </p:cTn>
                              </p:par>
                              <p:par>
                                <p:cTn id="8" presetID="5" presetClass="entr" presetSubtype="10" fill="hold" nodeType="withEffect">
                                  <p:stCondLst>
                                    <p:cond delay="0"/>
                                  </p:stCondLst>
                                  <p:childTnLst>
                                    <p:set>
                                      <p:cBhvr>
                                        <p:cTn id="9" dur="1" fill="hold">
                                          <p:stCondLst>
                                            <p:cond delay="0"/>
                                          </p:stCondLst>
                                        </p:cTn>
                                        <p:tgtEl>
                                          <p:spTgt spid="5">
                                            <p:txEl>
                                              <p:pRg st="1" end="1"/>
                                            </p:txEl>
                                          </p:spTgt>
                                        </p:tgtEl>
                                        <p:attrNameLst>
                                          <p:attrName>style.visibility</p:attrName>
                                        </p:attrNameLst>
                                      </p:cBhvr>
                                      <p:to>
                                        <p:strVal val="visible"/>
                                      </p:to>
                                    </p:set>
                                    <p:animEffect transition="in" filter="checkerboard(across)">
                                      <p:cBhvr>
                                        <p:cTn id="10" dur="500"/>
                                        <p:tgtEl>
                                          <p:spTgt spid="5">
                                            <p:txEl>
                                              <p:pRg st="1" end="1"/>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5" presetClass="entr" presetSubtype="10" fill="hold" nodeType="clickEffect">
                                  <p:stCondLst>
                                    <p:cond delay="0"/>
                                  </p:stCondLst>
                                  <p:childTnLst>
                                    <p:set>
                                      <p:cBhvr>
                                        <p:cTn id="14" dur="1" fill="hold">
                                          <p:stCondLst>
                                            <p:cond delay="0"/>
                                          </p:stCondLst>
                                        </p:cTn>
                                        <p:tgtEl>
                                          <p:spTgt spid="5">
                                            <p:txEl>
                                              <p:pRg st="2" end="2"/>
                                            </p:txEl>
                                          </p:spTgt>
                                        </p:tgtEl>
                                        <p:attrNameLst>
                                          <p:attrName>style.visibility</p:attrName>
                                        </p:attrNameLst>
                                      </p:cBhvr>
                                      <p:to>
                                        <p:strVal val="visible"/>
                                      </p:to>
                                    </p:set>
                                    <p:animEffect transition="in" filter="checkerboard(across)">
                                      <p:cBhvr>
                                        <p:cTn id="15" dur="500"/>
                                        <p:tgtEl>
                                          <p:spTgt spid="5">
                                            <p:txEl>
                                              <p:pRg st="2" end="2"/>
                                            </p:txEl>
                                          </p:spTgt>
                                        </p:tgtEl>
                                      </p:cBhvr>
                                    </p:animEffect>
                                  </p:childTnLst>
                                </p:cTn>
                              </p:par>
                              <p:par>
                                <p:cTn id="16" presetID="5" presetClass="entr" presetSubtype="10" fill="hold" nodeType="withEffect">
                                  <p:stCondLst>
                                    <p:cond delay="0"/>
                                  </p:stCondLst>
                                  <p:childTnLst>
                                    <p:set>
                                      <p:cBhvr>
                                        <p:cTn id="17" dur="1" fill="hold">
                                          <p:stCondLst>
                                            <p:cond delay="0"/>
                                          </p:stCondLst>
                                        </p:cTn>
                                        <p:tgtEl>
                                          <p:spTgt spid="5">
                                            <p:txEl>
                                              <p:pRg st="3" end="3"/>
                                            </p:txEl>
                                          </p:spTgt>
                                        </p:tgtEl>
                                        <p:attrNameLst>
                                          <p:attrName>style.visibility</p:attrName>
                                        </p:attrNameLst>
                                      </p:cBhvr>
                                      <p:to>
                                        <p:strVal val="visible"/>
                                      </p:to>
                                    </p:set>
                                    <p:animEffect transition="in" filter="checkerboard(across)">
                                      <p:cBhvr>
                                        <p:cTn id="18" dur="500"/>
                                        <p:tgtEl>
                                          <p:spTgt spid="5">
                                            <p:txEl>
                                              <p:pRg st="3" end="3"/>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5" presetClass="entr" presetSubtype="10" fill="hold" nodeType="clickEffect">
                                  <p:stCondLst>
                                    <p:cond delay="0"/>
                                  </p:stCondLst>
                                  <p:childTnLst>
                                    <p:set>
                                      <p:cBhvr>
                                        <p:cTn id="22" dur="1" fill="hold">
                                          <p:stCondLst>
                                            <p:cond delay="0"/>
                                          </p:stCondLst>
                                        </p:cTn>
                                        <p:tgtEl>
                                          <p:spTgt spid="5">
                                            <p:txEl>
                                              <p:pRg st="4" end="4"/>
                                            </p:txEl>
                                          </p:spTgt>
                                        </p:tgtEl>
                                        <p:attrNameLst>
                                          <p:attrName>style.visibility</p:attrName>
                                        </p:attrNameLst>
                                      </p:cBhvr>
                                      <p:to>
                                        <p:strVal val="visible"/>
                                      </p:to>
                                    </p:set>
                                    <p:animEffect transition="in" filter="checkerboard(across)">
                                      <p:cBhvr>
                                        <p:cTn id="23" dur="500"/>
                                        <p:tgtEl>
                                          <p:spTgt spid="5">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p:cNvSpPr/>
          <p:nvPr/>
        </p:nvSpPr>
        <p:spPr>
          <a:xfrm>
            <a:off x="-4304" y="1628800"/>
            <a:ext cx="9910304" cy="4093428"/>
          </a:xfrm>
          <a:prstGeom prst="rect">
            <a:avLst/>
          </a:prstGeom>
        </p:spPr>
        <p:txBody>
          <a:bodyPr wrap="square">
            <a:spAutoFit/>
          </a:bodyPr>
          <a:lstStyle/>
          <a:p>
            <a:pPr marL="548640" lvl="0">
              <a:spcBef>
                <a:spcPts val="600"/>
              </a:spcBef>
              <a:spcAft>
                <a:spcPts val="600"/>
              </a:spcAft>
            </a:pP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Người</a:t>
            </a:r>
            <a:r>
              <a:rPr lang="en-US" sz="2200" dirty="0" smtClean="0">
                <a:latin typeface="Arial" pitchFamily="34" charset="0"/>
                <a:cs typeface="Arial" pitchFamily="34" charset="0"/>
              </a:rPr>
              <a:t> </a:t>
            </a:r>
            <a:r>
              <a:rPr lang="en-US" sz="2200" dirty="0" err="1">
                <a:latin typeface="Arial" pitchFamily="34" charset="0"/>
                <a:cs typeface="Arial" pitchFamily="34" charset="0"/>
              </a:rPr>
              <a:t>học</a:t>
            </a:r>
            <a:r>
              <a:rPr lang="en-US" sz="2200" dirty="0">
                <a:latin typeface="Arial" pitchFamily="34" charset="0"/>
                <a:cs typeface="Arial" pitchFamily="34" charset="0"/>
              </a:rPr>
              <a:t> </a:t>
            </a:r>
            <a:r>
              <a:rPr lang="en-US" sz="2200" dirty="0" err="1">
                <a:latin typeface="Arial" pitchFamily="34" charset="0"/>
                <a:cs typeface="Arial" pitchFamily="34" charset="0"/>
              </a:rPr>
              <a:t>phải</a:t>
            </a:r>
            <a:r>
              <a:rPr lang="en-US" sz="2200" dirty="0">
                <a:latin typeface="Arial" pitchFamily="34" charset="0"/>
                <a:cs typeface="Arial" pitchFamily="34" charset="0"/>
              </a:rPr>
              <a:t> </a:t>
            </a:r>
            <a:r>
              <a:rPr lang="en-US" sz="2200" dirty="0" err="1">
                <a:latin typeface="Arial" pitchFamily="34" charset="0"/>
                <a:cs typeface="Arial" pitchFamily="34" charset="0"/>
              </a:rPr>
              <a:t>thực</a:t>
            </a:r>
            <a:r>
              <a:rPr lang="en-US" sz="2200" dirty="0">
                <a:latin typeface="Arial" pitchFamily="34" charset="0"/>
                <a:cs typeface="Arial" pitchFamily="34" charset="0"/>
              </a:rPr>
              <a:t> </a:t>
            </a:r>
            <a:r>
              <a:rPr lang="en-US" sz="2200" dirty="0" err="1">
                <a:latin typeface="Arial" pitchFamily="34" charset="0"/>
                <a:cs typeface="Arial" pitchFamily="34" charset="0"/>
              </a:rPr>
              <a:t>hiện</a:t>
            </a:r>
            <a:r>
              <a:rPr lang="en-US" sz="2200" dirty="0">
                <a:latin typeface="Arial" pitchFamily="34" charset="0"/>
                <a:cs typeface="Arial" pitchFamily="34" charset="0"/>
              </a:rPr>
              <a:t> </a:t>
            </a:r>
            <a:r>
              <a:rPr lang="en-US" sz="2200" dirty="0" err="1">
                <a:latin typeface="Arial" pitchFamily="34" charset="0"/>
                <a:cs typeface="Arial" pitchFamily="34" charset="0"/>
              </a:rPr>
              <a:t>các</a:t>
            </a:r>
            <a:r>
              <a:rPr lang="en-US" sz="2200" dirty="0">
                <a:latin typeface="Arial" pitchFamily="34" charset="0"/>
                <a:cs typeface="Arial" pitchFamily="34" charset="0"/>
              </a:rPr>
              <a:t> </a:t>
            </a:r>
            <a:r>
              <a:rPr lang="en-US" sz="2200" dirty="0" err="1">
                <a:latin typeface="Arial" pitchFamily="34" charset="0"/>
                <a:cs typeface="Arial" pitchFamily="34" charset="0"/>
              </a:rPr>
              <a:t>công</a:t>
            </a:r>
            <a:r>
              <a:rPr lang="en-US" sz="2200" dirty="0">
                <a:latin typeface="Arial" pitchFamily="34" charset="0"/>
                <a:cs typeface="Arial" pitchFamily="34" charset="0"/>
              </a:rPr>
              <a:t> </a:t>
            </a:r>
            <a:r>
              <a:rPr lang="en-US" sz="2200" dirty="0" err="1">
                <a:latin typeface="Arial" pitchFamily="34" charset="0"/>
                <a:cs typeface="Arial" pitchFamily="34" charset="0"/>
              </a:rPr>
              <a:t>việc</a:t>
            </a:r>
            <a:r>
              <a:rPr lang="en-US" sz="2200" dirty="0">
                <a:latin typeface="Arial" pitchFamily="34" charset="0"/>
                <a:cs typeface="Arial" pitchFamily="34" charset="0"/>
              </a:rPr>
              <a:t> </a:t>
            </a:r>
            <a:r>
              <a:rPr lang="en-US" sz="2200" dirty="0" err="1">
                <a:latin typeface="Arial" pitchFamily="34" charset="0"/>
                <a:cs typeface="Arial" pitchFamily="34" charset="0"/>
              </a:rPr>
              <a:t>theo</a:t>
            </a:r>
            <a:r>
              <a:rPr lang="en-US" sz="2200" dirty="0">
                <a:latin typeface="Arial" pitchFamily="34" charset="0"/>
                <a:cs typeface="Arial" pitchFamily="34" charset="0"/>
              </a:rPr>
              <a:t> </a:t>
            </a:r>
            <a:r>
              <a:rPr lang="en-US" sz="2200" dirty="0" err="1">
                <a:latin typeface="Arial" pitchFamily="34" charset="0"/>
                <a:cs typeface="Arial" pitchFamily="34" charset="0"/>
              </a:rPr>
              <a:t>cách</a:t>
            </a:r>
            <a:r>
              <a:rPr lang="en-US" sz="2200" dirty="0">
                <a:latin typeface="Arial" pitchFamily="34" charset="0"/>
                <a:cs typeface="Arial" pitchFamily="34" charset="0"/>
              </a:rPr>
              <a:t> </a:t>
            </a:r>
            <a:r>
              <a:rPr lang="en-US" sz="2200" dirty="0" err="1">
                <a:latin typeface="Arial" pitchFamily="34" charset="0"/>
                <a:cs typeface="Arial" pitchFamily="34" charset="0"/>
              </a:rPr>
              <a:t>thức</a:t>
            </a:r>
            <a:r>
              <a:rPr lang="en-US" sz="2200" dirty="0">
                <a:latin typeface="Arial" pitchFamily="34" charset="0"/>
                <a:cs typeface="Arial" pitchFamily="34" charset="0"/>
              </a:rPr>
              <a:t> </a:t>
            </a:r>
            <a:r>
              <a:rPr lang="en-US" sz="2200" dirty="0" err="1">
                <a:latin typeface="Arial" pitchFamily="34" charset="0"/>
                <a:cs typeface="Arial" pitchFamily="34" charset="0"/>
              </a:rPr>
              <a:t>giống</a:t>
            </a:r>
            <a:r>
              <a:rPr lang="en-US" sz="2200" dirty="0">
                <a:latin typeface="Arial" pitchFamily="34" charset="0"/>
                <a:cs typeface="Arial" pitchFamily="34" charset="0"/>
              </a:rPr>
              <a:t> </a:t>
            </a:r>
            <a:r>
              <a:rPr lang="en-US" sz="2200" dirty="0" err="1">
                <a:latin typeface="Arial" pitchFamily="34" charset="0"/>
                <a:cs typeface="Arial" pitchFamily="34" charset="0"/>
              </a:rPr>
              <a:t>như</a:t>
            </a:r>
            <a:r>
              <a:rPr lang="en-US" sz="2200" dirty="0">
                <a:latin typeface="Arial" pitchFamily="34" charset="0"/>
                <a:cs typeface="Arial" pitchFamily="34" charset="0"/>
              </a:rPr>
              <a:t> </a:t>
            </a:r>
            <a:r>
              <a:rPr lang="en-US" sz="2200" dirty="0" err="1">
                <a:latin typeface="Arial" pitchFamily="34" charset="0"/>
                <a:cs typeface="Arial" pitchFamily="34" charset="0"/>
              </a:rPr>
              <a:t>của</a:t>
            </a:r>
            <a:r>
              <a:rPr lang="en-US" sz="2200" dirty="0">
                <a:latin typeface="Arial" pitchFamily="34" charset="0"/>
                <a:cs typeface="Arial" pitchFamily="34" charset="0"/>
              </a:rPr>
              <a:t> </a:t>
            </a:r>
            <a:r>
              <a:rPr lang="en-US" sz="2200" i="1" dirty="0" err="1">
                <a:solidFill>
                  <a:srgbClr val="0070C0"/>
                </a:solidFill>
                <a:latin typeface="Arial" pitchFamily="34" charset="0"/>
                <a:cs typeface="Arial" pitchFamily="34" charset="0"/>
              </a:rPr>
              <a:t>người</a:t>
            </a:r>
            <a:r>
              <a:rPr lang="en-US" sz="2200" i="1" dirty="0">
                <a:solidFill>
                  <a:srgbClr val="0070C0"/>
                </a:solidFill>
                <a:latin typeface="Arial" pitchFamily="34" charset="0"/>
                <a:cs typeface="Arial" pitchFamily="34" charset="0"/>
              </a:rPr>
              <a:t> </a:t>
            </a:r>
            <a:r>
              <a:rPr lang="en-US" sz="2200" i="1" dirty="0" err="1">
                <a:solidFill>
                  <a:srgbClr val="0070C0"/>
                </a:solidFill>
                <a:latin typeface="Arial" pitchFamily="34" charset="0"/>
                <a:cs typeface="Arial" pitchFamily="34" charset="0"/>
              </a:rPr>
              <a:t>lao</a:t>
            </a:r>
            <a:r>
              <a:rPr lang="en-US" sz="2200" i="1" dirty="0">
                <a:solidFill>
                  <a:srgbClr val="0070C0"/>
                </a:solidFill>
                <a:latin typeface="Arial" pitchFamily="34" charset="0"/>
                <a:cs typeface="Arial" pitchFamily="34" charset="0"/>
              </a:rPr>
              <a:t> </a:t>
            </a:r>
            <a:r>
              <a:rPr lang="en-US" sz="2200" i="1" dirty="0" err="1">
                <a:solidFill>
                  <a:srgbClr val="0070C0"/>
                </a:solidFill>
                <a:latin typeface="Arial" pitchFamily="34" charset="0"/>
                <a:cs typeface="Arial" pitchFamily="34" charset="0"/>
              </a:rPr>
              <a:t>động</a:t>
            </a:r>
            <a:r>
              <a:rPr lang="en-US" sz="2200" i="1" dirty="0">
                <a:solidFill>
                  <a:srgbClr val="0070C0"/>
                </a:solidFill>
                <a:latin typeface="Arial" pitchFamily="34" charset="0"/>
                <a:cs typeface="Arial" pitchFamily="34" charset="0"/>
              </a:rPr>
              <a:t> </a:t>
            </a:r>
            <a:r>
              <a:rPr lang="en-US" sz="2200" i="1" dirty="0" err="1">
                <a:solidFill>
                  <a:srgbClr val="0070C0"/>
                </a:solidFill>
                <a:latin typeface="Arial" pitchFamily="34" charset="0"/>
                <a:cs typeface="Arial" pitchFamily="34" charset="0"/>
              </a:rPr>
              <a:t>thực</a:t>
            </a:r>
            <a:r>
              <a:rPr lang="en-US" sz="2200" i="1" dirty="0">
                <a:solidFill>
                  <a:srgbClr val="0070C0"/>
                </a:solidFill>
                <a:latin typeface="Arial" pitchFamily="34" charset="0"/>
                <a:cs typeface="Arial" pitchFamily="34" charset="0"/>
              </a:rPr>
              <a:t> </a:t>
            </a:r>
            <a:r>
              <a:rPr lang="en-US" sz="2200" i="1" dirty="0" err="1">
                <a:solidFill>
                  <a:srgbClr val="0070C0"/>
                </a:solidFill>
                <a:latin typeface="Arial" pitchFamily="34" charset="0"/>
                <a:cs typeface="Arial" pitchFamily="34" charset="0"/>
              </a:rPr>
              <a:t>hiện</a:t>
            </a:r>
            <a:r>
              <a:rPr lang="en-US" sz="2200" i="1" dirty="0">
                <a:solidFill>
                  <a:srgbClr val="0070C0"/>
                </a:solidFill>
                <a:latin typeface="Arial" pitchFamily="34" charset="0"/>
                <a:cs typeface="Arial" pitchFamily="34" charset="0"/>
              </a:rPr>
              <a:t> </a:t>
            </a:r>
            <a:r>
              <a:rPr lang="en-US" sz="2200" dirty="0" err="1">
                <a:latin typeface="Arial" pitchFamily="34" charset="0"/>
                <a:cs typeface="Arial" pitchFamily="34" charset="0"/>
              </a:rPr>
              <a:t>trong</a:t>
            </a:r>
            <a:r>
              <a:rPr lang="en-US" sz="2200" dirty="0">
                <a:latin typeface="Arial" pitchFamily="34" charset="0"/>
                <a:cs typeface="Arial" pitchFamily="34" charset="0"/>
              </a:rPr>
              <a:t> </a:t>
            </a:r>
            <a:r>
              <a:rPr lang="en-US" sz="2200" dirty="0" err="1">
                <a:latin typeface="Arial" pitchFamily="34" charset="0"/>
                <a:cs typeface="Arial" pitchFamily="34" charset="0"/>
              </a:rPr>
              <a:t>thực</a:t>
            </a:r>
            <a:r>
              <a:rPr lang="en-US" sz="2200" dirty="0">
                <a:latin typeface="Arial" pitchFamily="34" charset="0"/>
                <a:cs typeface="Arial" pitchFamily="34" charset="0"/>
              </a:rPr>
              <a:t> </a:t>
            </a:r>
            <a:r>
              <a:rPr lang="en-US" sz="2200" dirty="0" err="1">
                <a:latin typeface="Arial" pitchFamily="34" charset="0"/>
                <a:cs typeface="Arial" pitchFamily="34" charset="0"/>
              </a:rPr>
              <a:t>tế</a:t>
            </a:r>
            <a:r>
              <a:rPr lang="en-US" sz="2200" dirty="0">
                <a:latin typeface="Arial" pitchFamily="34" charset="0"/>
                <a:cs typeface="Arial" pitchFamily="34" charset="0"/>
              </a:rPr>
              <a:t> </a:t>
            </a:r>
            <a:r>
              <a:rPr lang="en-US" sz="2200" dirty="0" err="1">
                <a:latin typeface="Arial" pitchFamily="34" charset="0"/>
                <a:cs typeface="Arial" pitchFamily="34" charset="0"/>
              </a:rPr>
              <a:t>lao</a:t>
            </a:r>
            <a:r>
              <a:rPr lang="en-US" sz="2200" dirty="0">
                <a:latin typeface="Arial" pitchFamily="34" charset="0"/>
                <a:cs typeface="Arial" pitchFamily="34" charset="0"/>
              </a:rPr>
              <a:t> </a:t>
            </a:r>
            <a:r>
              <a:rPr lang="en-US" sz="2200" dirty="0" err="1">
                <a:latin typeface="Arial" pitchFamily="34" charset="0"/>
                <a:cs typeface="Arial" pitchFamily="34" charset="0"/>
              </a:rPr>
              <a:t>động</a:t>
            </a:r>
            <a:r>
              <a:rPr lang="en-US" sz="2200" dirty="0">
                <a:latin typeface="Arial" pitchFamily="34" charset="0"/>
                <a:cs typeface="Arial" pitchFamily="34" charset="0"/>
              </a:rPr>
              <a:t> </a:t>
            </a:r>
            <a:r>
              <a:rPr lang="en-US" sz="2200" dirty="0" err="1">
                <a:latin typeface="Arial" pitchFamily="34" charset="0"/>
                <a:cs typeface="Arial" pitchFamily="34" charset="0"/>
              </a:rPr>
              <a:t>nghề</a:t>
            </a:r>
            <a:r>
              <a:rPr lang="en-US" sz="2200" dirty="0">
                <a:latin typeface="Arial" pitchFamily="34" charset="0"/>
                <a:cs typeface="Arial" pitchFamily="34" charset="0"/>
              </a:rPr>
              <a:t> </a:t>
            </a:r>
            <a:r>
              <a:rPr lang="en-US" sz="2200" dirty="0" err="1">
                <a:latin typeface="Arial" pitchFamily="34" charset="0"/>
                <a:cs typeface="Arial" pitchFamily="34" charset="0"/>
              </a:rPr>
              <a:t>nghiệp</a:t>
            </a:r>
            <a:r>
              <a:rPr lang="en-US" sz="2200" dirty="0">
                <a:latin typeface="Arial" pitchFamily="34" charset="0"/>
                <a:cs typeface="Arial" pitchFamily="34" charset="0"/>
              </a:rPr>
              <a:t>;</a:t>
            </a:r>
          </a:p>
          <a:p>
            <a:pPr marL="548640" lvl="0">
              <a:spcBef>
                <a:spcPts val="600"/>
              </a:spcBef>
              <a:spcAft>
                <a:spcPts val="600"/>
              </a:spcAft>
            </a:pPr>
            <a:r>
              <a:rPr lang="en-US" sz="2200" dirty="0" smtClean="0">
                <a:latin typeface="Arial" pitchFamily="34" charset="0"/>
                <a:cs typeface="Arial" pitchFamily="34" charset="0"/>
              </a:rPr>
              <a:t>- </a:t>
            </a:r>
            <a:r>
              <a:rPr lang="en-US" sz="2200" dirty="0" err="1" smtClean="0">
                <a:latin typeface="Arial" pitchFamily="34" charset="0"/>
                <a:cs typeface="Arial" pitchFamily="34" charset="0"/>
              </a:rPr>
              <a:t>Đánh</a:t>
            </a:r>
            <a:r>
              <a:rPr lang="en-US" sz="2200" dirty="0" smtClean="0">
                <a:latin typeface="Arial" pitchFamily="34" charset="0"/>
                <a:cs typeface="Arial" pitchFamily="34" charset="0"/>
              </a:rPr>
              <a:t> </a:t>
            </a:r>
            <a:r>
              <a:rPr lang="en-US" sz="2200" dirty="0" err="1">
                <a:latin typeface="Arial" pitchFamily="34" charset="0"/>
                <a:cs typeface="Arial" pitchFamily="34" charset="0"/>
              </a:rPr>
              <a:t>giá</a:t>
            </a:r>
            <a:r>
              <a:rPr lang="en-US" sz="2200" dirty="0">
                <a:latin typeface="Arial" pitchFamily="34" charset="0"/>
                <a:cs typeface="Arial" pitchFamily="34" charset="0"/>
              </a:rPr>
              <a:t> </a:t>
            </a:r>
            <a:r>
              <a:rPr lang="en-US" sz="2200" dirty="0" err="1">
                <a:latin typeface="Arial" pitchFamily="34" charset="0"/>
                <a:cs typeface="Arial" pitchFamily="34" charset="0"/>
              </a:rPr>
              <a:t>riêng</a:t>
            </a:r>
            <a:r>
              <a:rPr lang="en-US" sz="2200" dirty="0">
                <a:latin typeface="Arial" pitchFamily="34" charset="0"/>
                <a:cs typeface="Arial" pitchFamily="34" charset="0"/>
              </a:rPr>
              <a:t> </a:t>
            </a:r>
            <a:r>
              <a:rPr lang="en-US" sz="2200" dirty="0" err="1">
                <a:latin typeface="Arial" pitchFamily="34" charset="0"/>
                <a:cs typeface="Arial" pitchFamily="34" charset="0"/>
              </a:rPr>
              <a:t>rẽ</a:t>
            </a:r>
            <a:r>
              <a:rPr lang="en-US" sz="2200" dirty="0">
                <a:latin typeface="Arial" pitchFamily="34" charset="0"/>
                <a:cs typeface="Arial" pitchFamily="34" charset="0"/>
              </a:rPr>
              <a:t> </a:t>
            </a:r>
            <a:r>
              <a:rPr lang="en-US" sz="2200" i="1" dirty="0" err="1">
                <a:solidFill>
                  <a:srgbClr val="0070C0"/>
                </a:solidFill>
                <a:latin typeface="Arial" pitchFamily="34" charset="0"/>
                <a:cs typeface="Arial" pitchFamily="34" charset="0"/>
              </a:rPr>
              <a:t>từng</a:t>
            </a:r>
            <a:r>
              <a:rPr lang="en-US" sz="2200" i="1" dirty="0">
                <a:solidFill>
                  <a:srgbClr val="0070C0"/>
                </a:solidFill>
                <a:latin typeface="Arial" pitchFamily="34" charset="0"/>
                <a:cs typeface="Arial" pitchFamily="34" charset="0"/>
              </a:rPr>
              <a:t> </a:t>
            </a:r>
            <a:r>
              <a:rPr lang="en-US" sz="2200" i="1" dirty="0" err="1">
                <a:solidFill>
                  <a:srgbClr val="0070C0"/>
                </a:solidFill>
                <a:latin typeface="Arial" pitchFamily="34" charset="0"/>
                <a:cs typeface="Arial" pitchFamily="34" charset="0"/>
              </a:rPr>
              <a:t>cá</a:t>
            </a:r>
            <a:r>
              <a:rPr lang="en-US" sz="2200" i="1" dirty="0">
                <a:solidFill>
                  <a:srgbClr val="0070C0"/>
                </a:solidFill>
                <a:latin typeface="Arial" pitchFamily="34" charset="0"/>
                <a:cs typeface="Arial" pitchFamily="34" charset="0"/>
              </a:rPr>
              <a:t> </a:t>
            </a:r>
            <a:r>
              <a:rPr lang="en-US" sz="2200" i="1" dirty="0" err="1">
                <a:solidFill>
                  <a:srgbClr val="0070C0"/>
                </a:solidFill>
                <a:latin typeface="Arial" pitchFamily="34" charset="0"/>
                <a:cs typeface="Arial" pitchFamily="34" charset="0"/>
              </a:rPr>
              <a:t>nhân</a:t>
            </a:r>
            <a:r>
              <a:rPr lang="en-US" sz="2200" i="1" dirty="0">
                <a:solidFill>
                  <a:srgbClr val="0070C0"/>
                </a:solidFill>
                <a:latin typeface="Arial" pitchFamily="34" charset="0"/>
                <a:cs typeface="Arial" pitchFamily="34" charset="0"/>
              </a:rPr>
              <a:t> </a:t>
            </a:r>
            <a:r>
              <a:rPr lang="en-US" sz="2200" dirty="0" err="1">
                <a:latin typeface="Arial" pitchFamily="34" charset="0"/>
                <a:cs typeface="Arial" pitchFamily="34" charset="0"/>
              </a:rPr>
              <a:t>người</a:t>
            </a:r>
            <a:r>
              <a:rPr lang="en-US" sz="2200" dirty="0">
                <a:latin typeface="Arial" pitchFamily="34" charset="0"/>
                <a:cs typeface="Arial" pitchFamily="34" charset="0"/>
              </a:rPr>
              <a:t> </a:t>
            </a:r>
            <a:r>
              <a:rPr lang="en-US" sz="2200" dirty="0" err="1">
                <a:latin typeface="Arial" pitchFamily="34" charset="0"/>
                <a:cs typeface="Arial" pitchFamily="34" charset="0"/>
              </a:rPr>
              <a:t>học</a:t>
            </a:r>
            <a:r>
              <a:rPr lang="en-US" sz="2200" dirty="0">
                <a:latin typeface="Arial" pitchFamily="34" charset="0"/>
                <a:cs typeface="Arial" pitchFamily="34" charset="0"/>
              </a:rPr>
              <a:t> </a:t>
            </a:r>
            <a:r>
              <a:rPr lang="en-US" sz="2200" dirty="0" err="1">
                <a:latin typeface="Arial" pitchFamily="34" charset="0"/>
                <a:cs typeface="Arial" pitchFamily="34" charset="0"/>
              </a:rPr>
              <a:t>khi</a:t>
            </a:r>
            <a:r>
              <a:rPr lang="en-US" sz="2200" dirty="0">
                <a:latin typeface="Arial" pitchFamily="34" charset="0"/>
                <a:cs typeface="Arial" pitchFamily="34" charset="0"/>
              </a:rPr>
              <a:t> </a:t>
            </a:r>
            <a:r>
              <a:rPr lang="en-US" sz="2200" dirty="0" err="1">
                <a:latin typeface="Arial" pitchFamily="34" charset="0"/>
                <a:cs typeface="Arial" pitchFamily="34" charset="0"/>
              </a:rPr>
              <a:t>họ</a:t>
            </a:r>
            <a:r>
              <a:rPr lang="en-US" sz="2200" dirty="0">
                <a:latin typeface="Arial" pitchFamily="34" charset="0"/>
                <a:cs typeface="Arial" pitchFamily="34" charset="0"/>
              </a:rPr>
              <a:t> </a:t>
            </a:r>
            <a:r>
              <a:rPr lang="en-US" sz="2200" dirty="0" err="1">
                <a:latin typeface="Arial" pitchFamily="34" charset="0"/>
                <a:cs typeface="Arial" pitchFamily="34" charset="0"/>
              </a:rPr>
              <a:t>hoàn</a:t>
            </a:r>
            <a:r>
              <a:rPr lang="en-US" sz="2200" dirty="0">
                <a:latin typeface="Arial" pitchFamily="34" charset="0"/>
                <a:cs typeface="Arial" pitchFamily="34" charset="0"/>
              </a:rPr>
              <a:t> </a:t>
            </a:r>
            <a:r>
              <a:rPr lang="en-US" sz="2200" dirty="0" err="1">
                <a:latin typeface="Arial" pitchFamily="34" charset="0"/>
                <a:cs typeface="Arial" pitchFamily="34" charset="0"/>
              </a:rPr>
              <a:t>thành</a:t>
            </a:r>
            <a:r>
              <a:rPr lang="en-US" sz="2200" dirty="0">
                <a:latin typeface="Arial" pitchFamily="34" charset="0"/>
                <a:cs typeface="Arial" pitchFamily="34" charset="0"/>
              </a:rPr>
              <a:t> </a:t>
            </a:r>
            <a:r>
              <a:rPr lang="en-US" sz="2200" dirty="0" err="1">
                <a:latin typeface="Arial" pitchFamily="34" charset="0"/>
                <a:cs typeface="Arial" pitchFamily="34" charset="0"/>
              </a:rPr>
              <a:t>công</a:t>
            </a:r>
            <a:r>
              <a:rPr lang="en-US" sz="2200" dirty="0">
                <a:latin typeface="Arial" pitchFamily="34" charset="0"/>
                <a:cs typeface="Arial" pitchFamily="34" charset="0"/>
              </a:rPr>
              <a:t> </a:t>
            </a:r>
            <a:r>
              <a:rPr lang="en-US" sz="2200" dirty="0" err="1">
                <a:latin typeface="Arial" pitchFamily="34" charset="0"/>
                <a:cs typeface="Arial" pitchFamily="34" charset="0"/>
              </a:rPr>
              <a:t>việc</a:t>
            </a:r>
            <a:r>
              <a:rPr lang="en-US" sz="2200" dirty="0">
                <a:latin typeface="Arial" pitchFamily="34" charset="0"/>
                <a:cs typeface="Arial" pitchFamily="34" charset="0"/>
              </a:rPr>
              <a:t>;</a:t>
            </a:r>
          </a:p>
          <a:p>
            <a:pPr marL="548640">
              <a:spcBef>
                <a:spcPts val="600"/>
              </a:spcBef>
              <a:spcAft>
                <a:spcPts val="600"/>
              </a:spcAft>
            </a:pPr>
            <a:r>
              <a:rPr lang="en-US" sz="2200" dirty="0">
                <a:latin typeface="Arial" pitchFamily="34" charset="0"/>
                <a:cs typeface="Arial" pitchFamily="34" charset="0"/>
              </a:rPr>
              <a:t>- </a:t>
            </a:r>
            <a:r>
              <a:rPr lang="en-US" sz="2200" i="1" dirty="0" err="1">
                <a:solidFill>
                  <a:srgbClr val="0070C0"/>
                </a:solidFill>
                <a:latin typeface="Arial" pitchFamily="34" charset="0"/>
                <a:cs typeface="Arial" pitchFamily="34" charset="0"/>
              </a:rPr>
              <a:t>Kiến</a:t>
            </a:r>
            <a:r>
              <a:rPr lang="en-US" sz="2200" i="1" dirty="0">
                <a:solidFill>
                  <a:srgbClr val="0070C0"/>
                </a:solidFill>
                <a:latin typeface="Arial" pitchFamily="34" charset="0"/>
                <a:cs typeface="Arial" pitchFamily="34" charset="0"/>
              </a:rPr>
              <a:t> </a:t>
            </a:r>
            <a:r>
              <a:rPr lang="en-US" sz="2200" i="1" dirty="0" err="1">
                <a:solidFill>
                  <a:srgbClr val="0070C0"/>
                </a:solidFill>
                <a:latin typeface="Arial" pitchFamily="34" charset="0"/>
                <a:cs typeface="Arial" pitchFamily="34" charset="0"/>
              </a:rPr>
              <a:t>thức</a:t>
            </a:r>
            <a:r>
              <a:rPr lang="en-US" sz="2200" i="1" dirty="0">
                <a:solidFill>
                  <a:srgbClr val="0070C0"/>
                </a:solidFill>
                <a:latin typeface="Arial" pitchFamily="34" charset="0"/>
                <a:cs typeface="Arial" pitchFamily="34" charset="0"/>
              </a:rPr>
              <a:t> </a:t>
            </a:r>
            <a:r>
              <a:rPr lang="en-US" sz="2200" i="1" dirty="0" err="1">
                <a:solidFill>
                  <a:srgbClr val="0070C0"/>
                </a:solidFill>
                <a:latin typeface="Arial" pitchFamily="34" charset="0"/>
                <a:cs typeface="Arial" pitchFamily="34" charset="0"/>
              </a:rPr>
              <a:t>liên</a:t>
            </a:r>
            <a:r>
              <a:rPr lang="en-US" sz="2200" i="1" dirty="0">
                <a:solidFill>
                  <a:srgbClr val="0070C0"/>
                </a:solidFill>
                <a:latin typeface="Arial" pitchFamily="34" charset="0"/>
                <a:cs typeface="Arial" pitchFamily="34" charset="0"/>
              </a:rPr>
              <a:t> </a:t>
            </a:r>
            <a:r>
              <a:rPr lang="en-US" sz="2200" i="1" dirty="0" err="1">
                <a:solidFill>
                  <a:srgbClr val="0070C0"/>
                </a:solidFill>
                <a:latin typeface="Arial" pitchFamily="34" charset="0"/>
                <a:cs typeface="Arial" pitchFamily="34" charset="0"/>
              </a:rPr>
              <a:t>quan</a:t>
            </a:r>
            <a:r>
              <a:rPr lang="en-US" sz="2200" i="1" dirty="0">
                <a:solidFill>
                  <a:srgbClr val="0070C0"/>
                </a:solidFill>
                <a:latin typeface="Arial" pitchFamily="34" charset="0"/>
                <a:cs typeface="Arial" pitchFamily="34" charset="0"/>
              </a:rPr>
              <a:t> </a:t>
            </a:r>
            <a:r>
              <a:rPr lang="en-US" sz="2200" i="1" dirty="0" err="1">
                <a:solidFill>
                  <a:srgbClr val="0070C0"/>
                </a:solidFill>
                <a:latin typeface="Arial" pitchFamily="34" charset="0"/>
                <a:cs typeface="Arial" pitchFamily="34" charset="0"/>
              </a:rPr>
              <a:t>và</a:t>
            </a:r>
            <a:r>
              <a:rPr lang="en-US" sz="2200" i="1" dirty="0">
                <a:solidFill>
                  <a:srgbClr val="0070C0"/>
                </a:solidFill>
                <a:latin typeface="Arial" pitchFamily="34" charset="0"/>
                <a:cs typeface="Arial" pitchFamily="34" charset="0"/>
              </a:rPr>
              <a:t> </a:t>
            </a:r>
            <a:r>
              <a:rPr lang="en-US" sz="2200" i="1" dirty="0" err="1">
                <a:solidFill>
                  <a:srgbClr val="0070C0"/>
                </a:solidFill>
                <a:latin typeface="Arial" pitchFamily="34" charset="0"/>
                <a:cs typeface="Arial" pitchFamily="34" charset="0"/>
              </a:rPr>
              <a:t>thái</a:t>
            </a:r>
            <a:r>
              <a:rPr lang="en-US" sz="2200" i="1" dirty="0">
                <a:solidFill>
                  <a:srgbClr val="0070C0"/>
                </a:solidFill>
                <a:latin typeface="Arial" pitchFamily="34" charset="0"/>
                <a:cs typeface="Arial" pitchFamily="34" charset="0"/>
              </a:rPr>
              <a:t> </a:t>
            </a:r>
            <a:r>
              <a:rPr lang="en-US" sz="2200" i="1" dirty="0" err="1">
                <a:solidFill>
                  <a:srgbClr val="0070C0"/>
                </a:solidFill>
                <a:latin typeface="Arial" pitchFamily="34" charset="0"/>
                <a:cs typeface="Arial" pitchFamily="34" charset="0"/>
              </a:rPr>
              <a:t>độ</a:t>
            </a:r>
            <a:r>
              <a:rPr lang="en-US" sz="2200" i="1" dirty="0">
                <a:solidFill>
                  <a:srgbClr val="0070C0"/>
                </a:solidFill>
                <a:latin typeface="Arial" pitchFamily="34" charset="0"/>
                <a:cs typeface="Arial" pitchFamily="34" charset="0"/>
              </a:rPr>
              <a:t> </a:t>
            </a:r>
            <a:r>
              <a:rPr lang="en-US" sz="2200" dirty="0" err="1">
                <a:latin typeface="Arial" pitchFamily="34" charset="0"/>
                <a:cs typeface="Arial" pitchFamily="34" charset="0"/>
              </a:rPr>
              <a:t>cần</a:t>
            </a:r>
            <a:r>
              <a:rPr lang="en-US" sz="2200" dirty="0">
                <a:latin typeface="Arial" pitchFamily="34" charset="0"/>
                <a:cs typeface="Arial" pitchFamily="34" charset="0"/>
              </a:rPr>
              <a:t> </a:t>
            </a:r>
            <a:r>
              <a:rPr lang="en-US" sz="2200" dirty="0" err="1">
                <a:latin typeface="Arial" pitchFamily="34" charset="0"/>
                <a:cs typeface="Arial" pitchFamily="34" charset="0"/>
              </a:rPr>
              <a:t>có</a:t>
            </a:r>
            <a:r>
              <a:rPr lang="en-US" sz="2200" dirty="0">
                <a:latin typeface="Arial" pitchFamily="34" charset="0"/>
                <a:cs typeface="Arial" pitchFamily="34" charset="0"/>
              </a:rPr>
              <a:t> </a:t>
            </a:r>
            <a:r>
              <a:rPr lang="en-US" sz="2200" dirty="0" err="1">
                <a:latin typeface="Arial" pitchFamily="34" charset="0"/>
                <a:cs typeface="Arial" pitchFamily="34" charset="0"/>
              </a:rPr>
              <a:t>đều</a:t>
            </a:r>
            <a:r>
              <a:rPr lang="en-US" sz="2200" dirty="0">
                <a:latin typeface="Arial" pitchFamily="34" charset="0"/>
                <a:cs typeface="Arial" pitchFamily="34" charset="0"/>
              </a:rPr>
              <a:t> </a:t>
            </a:r>
            <a:r>
              <a:rPr lang="en-US" sz="2200" dirty="0" err="1">
                <a:latin typeface="Arial" pitchFamily="34" charset="0"/>
                <a:cs typeface="Arial" pitchFamily="34" charset="0"/>
              </a:rPr>
              <a:t>là</a:t>
            </a:r>
            <a:r>
              <a:rPr lang="en-US" sz="2200" dirty="0">
                <a:latin typeface="Arial" pitchFamily="34" charset="0"/>
                <a:cs typeface="Arial" pitchFamily="34" charset="0"/>
              </a:rPr>
              <a:t> </a:t>
            </a:r>
            <a:r>
              <a:rPr lang="en-US" sz="2200" dirty="0" err="1">
                <a:latin typeface="Arial" pitchFamily="34" charset="0"/>
                <a:cs typeface="Arial" pitchFamily="34" charset="0"/>
              </a:rPr>
              <a:t>những</a:t>
            </a:r>
            <a:r>
              <a:rPr lang="en-US" sz="2200" dirty="0">
                <a:latin typeface="Arial" pitchFamily="34" charset="0"/>
                <a:cs typeface="Arial" pitchFamily="34" charset="0"/>
              </a:rPr>
              <a:t> </a:t>
            </a:r>
            <a:r>
              <a:rPr lang="en-US" sz="2200" dirty="0" err="1">
                <a:latin typeface="Arial" pitchFamily="34" charset="0"/>
                <a:cs typeface="Arial" pitchFamily="34" charset="0"/>
              </a:rPr>
              <a:t>bộ</a:t>
            </a:r>
            <a:r>
              <a:rPr lang="en-US" sz="2200" dirty="0">
                <a:latin typeface="Arial" pitchFamily="34" charset="0"/>
                <a:cs typeface="Arial" pitchFamily="34" charset="0"/>
              </a:rPr>
              <a:t> </a:t>
            </a:r>
            <a:r>
              <a:rPr lang="en-US" sz="2200" dirty="0" err="1">
                <a:latin typeface="Arial" pitchFamily="34" charset="0"/>
                <a:cs typeface="Arial" pitchFamily="34" charset="0"/>
              </a:rPr>
              <a:t>phận</a:t>
            </a:r>
            <a:r>
              <a:rPr lang="en-US" sz="2200" dirty="0">
                <a:latin typeface="Arial" pitchFamily="34" charset="0"/>
                <a:cs typeface="Arial" pitchFamily="34" charset="0"/>
              </a:rPr>
              <a:t> </a:t>
            </a:r>
            <a:r>
              <a:rPr lang="en-US" sz="2200" dirty="0" err="1">
                <a:latin typeface="Arial" pitchFamily="34" charset="0"/>
                <a:cs typeface="Arial" pitchFamily="34" charset="0"/>
              </a:rPr>
              <a:t>cấu</a:t>
            </a:r>
            <a:r>
              <a:rPr lang="en-US" sz="2200" dirty="0">
                <a:latin typeface="Arial" pitchFamily="34" charset="0"/>
                <a:cs typeface="Arial" pitchFamily="34" charset="0"/>
              </a:rPr>
              <a:t> </a:t>
            </a:r>
            <a:r>
              <a:rPr lang="en-US" sz="2200" dirty="0" err="1">
                <a:latin typeface="Arial" pitchFamily="34" charset="0"/>
                <a:cs typeface="Arial" pitchFamily="34" charset="0"/>
              </a:rPr>
              <a:t>thành</a:t>
            </a:r>
            <a:r>
              <a:rPr lang="en-US" sz="2200" dirty="0">
                <a:latin typeface="Arial" pitchFamily="34" charset="0"/>
                <a:cs typeface="Arial" pitchFamily="34" charset="0"/>
              </a:rPr>
              <a:t> </a:t>
            </a:r>
            <a:r>
              <a:rPr lang="en-US" sz="2200" dirty="0" err="1">
                <a:latin typeface="Arial" pitchFamily="34" charset="0"/>
                <a:cs typeface="Arial" pitchFamily="34" charset="0"/>
              </a:rPr>
              <a:t>cần</a:t>
            </a:r>
            <a:r>
              <a:rPr lang="en-US" sz="2200" dirty="0">
                <a:latin typeface="Arial" pitchFamily="34" charset="0"/>
                <a:cs typeface="Arial" pitchFamily="34" charset="0"/>
              </a:rPr>
              <a:t> </a:t>
            </a:r>
            <a:r>
              <a:rPr lang="en-US" sz="2200" dirty="0" err="1">
                <a:latin typeface="Arial" pitchFamily="34" charset="0"/>
                <a:cs typeface="Arial" pitchFamily="34" charset="0"/>
              </a:rPr>
              <a:t>được</a:t>
            </a:r>
            <a:r>
              <a:rPr lang="en-US" sz="2200" dirty="0">
                <a:latin typeface="Arial" pitchFamily="34" charset="0"/>
                <a:cs typeface="Arial" pitchFamily="34" charset="0"/>
              </a:rPr>
              <a:t> </a:t>
            </a:r>
            <a:r>
              <a:rPr lang="en-US" sz="2200" dirty="0" err="1">
                <a:latin typeface="Arial" pitchFamily="34" charset="0"/>
                <a:cs typeface="Arial" pitchFamily="34" charset="0"/>
              </a:rPr>
              <a:t>kiểm</a:t>
            </a:r>
            <a:r>
              <a:rPr lang="en-US" sz="2200" dirty="0">
                <a:latin typeface="Arial" pitchFamily="34" charset="0"/>
                <a:cs typeface="Arial" pitchFamily="34" charset="0"/>
              </a:rPr>
              <a:t> </a:t>
            </a:r>
            <a:r>
              <a:rPr lang="en-US" sz="2200" dirty="0" err="1">
                <a:latin typeface="Arial" pitchFamily="34" charset="0"/>
                <a:cs typeface="Arial" pitchFamily="34" charset="0"/>
              </a:rPr>
              <a:t>tra</a:t>
            </a:r>
            <a:r>
              <a:rPr lang="en-US" sz="2200" dirty="0">
                <a:latin typeface="Arial" pitchFamily="34" charset="0"/>
                <a:cs typeface="Arial" pitchFamily="34" charset="0"/>
              </a:rPr>
              <a:t> </a:t>
            </a:r>
            <a:r>
              <a:rPr lang="en-US" sz="2200" dirty="0" err="1">
                <a:latin typeface="Arial" pitchFamily="34" charset="0"/>
                <a:cs typeface="Arial" pitchFamily="34" charset="0"/>
              </a:rPr>
              <a:t>đánh</a:t>
            </a:r>
            <a:r>
              <a:rPr lang="en-US" sz="2200" dirty="0">
                <a:latin typeface="Arial" pitchFamily="34" charset="0"/>
                <a:cs typeface="Arial" pitchFamily="34" charset="0"/>
              </a:rPr>
              <a:t> </a:t>
            </a:r>
            <a:r>
              <a:rPr lang="en-US" sz="2200" dirty="0" err="1">
                <a:latin typeface="Arial" pitchFamily="34" charset="0"/>
                <a:cs typeface="Arial" pitchFamily="34" charset="0"/>
              </a:rPr>
              <a:t>giá</a:t>
            </a:r>
            <a:r>
              <a:rPr lang="en-US" sz="2200" dirty="0">
                <a:latin typeface="Arial" pitchFamily="34" charset="0"/>
                <a:cs typeface="Arial" pitchFamily="34" charset="0"/>
              </a:rPr>
              <a:t>;</a:t>
            </a:r>
          </a:p>
          <a:p>
            <a:pPr marL="548640">
              <a:spcBef>
                <a:spcPts val="600"/>
              </a:spcBef>
              <a:spcAft>
                <a:spcPts val="600"/>
              </a:spcAft>
            </a:pPr>
            <a:r>
              <a:rPr lang="en-US" sz="2200" dirty="0">
                <a:latin typeface="Arial" pitchFamily="34" charset="0"/>
                <a:cs typeface="Arial" pitchFamily="34" charset="0"/>
              </a:rPr>
              <a:t>- </a:t>
            </a:r>
            <a:r>
              <a:rPr lang="en-US" sz="2200" dirty="0" err="1">
                <a:latin typeface="Arial" pitchFamily="34" charset="0"/>
                <a:cs typeface="Arial" pitchFamily="34" charset="0"/>
              </a:rPr>
              <a:t>Các</a:t>
            </a:r>
            <a:r>
              <a:rPr lang="en-US" sz="2200" dirty="0">
                <a:latin typeface="Arial" pitchFamily="34" charset="0"/>
                <a:cs typeface="Arial" pitchFamily="34" charset="0"/>
              </a:rPr>
              <a:t> </a:t>
            </a:r>
            <a:r>
              <a:rPr lang="en-US" sz="2200" dirty="0" err="1">
                <a:latin typeface="Arial" pitchFamily="34" charset="0"/>
                <a:cs typeface="Arial" pitchFamily="34" charset="0"/>
              </a:rPr>
              <a:t>tiêu</a:t>
            </a:r>
            <a:r>
              <a:rPr lang="en-US" sz="2200" dirty="0">
                <a:latin typeface="Arial" pitchFamily="34" charset="0"/>
                <a:cs typeface="Arial" pitchFamily="34" charset="0"/>
              </a:rPr>
              <a:t> </a:t>
            </a:r>
            <a:r>
              <a:rPr lang="en-US" sz="2200" dirty="0" err="1">
                <a:latin typeface="Arial" pitchFamily="34" charset="0"/>
                <a:cs typeface="Arial" pitchFamily="34" charset="0"/>
              </a:rPr>
              <a:t>chí</a:t>
            </a:r>
            <a:r>
              <a:rPr lang="en-US" sz="2200" dirty="0">
                <a:latin typeface="Arial" pitchFamily="34" charset="0"/>
                <a:cs typeface="Arial" pitchFamily="34" charset="0"/>
              </a:rPr>
              <a:t> </a:t>
            </a:r>
            <a:r>
              <a:rPr lang="en-US" sz="2200" dirty="0" err="1">
                <a:latin typeface="Arial" pitchFamily="34" charset="0"/>
                <a:cs typeface="Arial" pitchFamily="34" charset="0"/>
              </a:rPr>
              <a:t>và</a:t>
            </a:r>
            <a:r>
              <a:rPr lang="en-US" sz="2200" dirty="0">
                <a:latin typeface="Arial" pitchFamily="34" charset="0"/>
                <a:cs typeface="Arial" pitchFamily="34" charset="0"/>
              </a:rPr>
              <a:t> </a:t>
            </a:r>
            <a:r>
              <a:rPr lang="en-US" sz="2200" dirty="0" err="1">
                <a:latin typeface="Arial" pitchFamily="34" charset="0"/>
                <a:cs typeface="Arial" pitchFamily="34" charset="0"/>
              </a:rPr>
              <a:t>chỉ</a:t>
            </a:r>
            <a:r>
              <a:rPr lang="en-US" sz="2200" dirty="0">
                <a:latin typeface="Arial" pitchFamily="34" charset="0"/>
                <a:cs typeface="Arial" pitchFamily="34" charset="0"/>
              </a:rPr>
              <a:t> </a:t>
            </a:r>
            <a:r>
              <a:rPr lang="en-US" sz="2200" dirty="0" err="1">
                <a:latin typeface="Arial" pitchFamily="34" charset="0"/>
                <a:cs typeface="Arial" pitchFamily="34" charset="0"/>
              </a:rPr>
              <a:t>số</a:t>
            </a:r>
            <a:r>
              <a:rPr lang="en-US" sz="2200" dirty="0">
                <a:latin typeface="Arial" pitchFamily="34" charset="0"/>
                <a:cs typeface="Arial" pitchFamily="34" charset="0"/>
              </a:rPr>
              <a:t> </a:t>
            </a:r>
            <a:r>
              <a:rPr lang="en-US" sz="2200" dirty="0" err="1">
                <a:latin typeface="Arial" pitchFamily="34" charset="0"/>
                <a:cs typeface="Arial" pitchFamily="34" charset="0"/>
              </a:rPr>
              <a:t>dùng</a:t>
            </a:r>
            <a:r>
              <a:rPr lang="en-US" sz="2200" dirty="0">
                <a:latin typeface="Arial" pitchFamily="34" charset="0"/>
                <a:cs typeface="Arial" pitchFamily="34" charset="0"/>
              </a:rPr>
              <a:t> </a:t>
            </a:r>
            <a:r>
              <a:rPr lang="en-US" sz="2200" dirty="0" err="1">
                <a:latin typeface="Arial" pitchFamily="34" charset="0"/>
                <a:cs typeface="Arial" pitchFamily="34" charset="0"/>
              </a:rPr>
              <a:t>cho</a:t>
            </a:r>
            <a:r>
              <a:rPr lang="en-US" sz="2200" dirty="0">
                <a:latin typeface="Arial" pitchFamily="34" charset="0"/>
                <a:cs typeface="Arial" pitchFamily="34" charset="0"/>
              </a:rPr>
              <a:t> </a:t>
            </a:r>
            <a:r>
              <a:rPr lang="en-US" sz="2200" dirty="0" err="1">
                <a:latin typeface="Arial" pitchFamily="34" charset="0"/>
                <a:cs typeface="Arial" pitchFamily="34" charset="0"/>
              </a:rPr>
              <a:t>đánh</a:t>
            </a:r>
            <a:r>
              <a:rPr lang="en-US" sz="2200" dirty="0">
                <a:latin typeface="Arial" pitchFamily="34" charset="0"/>
                <a:cs typeface="Arial" pitchFamily="34" charset="0"/>
              </a:rPr>
              <a:t> </a:t>
            </a:r>
            <a:r>
              <a:rPr lang="en-US" sz="2200" dirty="0" err="1">
                <a:latin typeface="Arial" pitchFamily="34" charset="0"/>
                <a:cs typeface="Arial" pitchFamily="34" charset="0"/>
              </a:rPr>
              <a:t>giá</a:t>
            </a:r>
            <a:r>
              <a:rPr lang="en-US" sz="2200" dirty="0">
                <a:latin typeface="Arial" pitchFamily="34" charset="0"/>
                <a:cs typeface="Arial" pitchFamily="34" charset="0"/>
              </a:rPr>
              <a:t> </a:t>
            </a:r>
            <a:r>
              <a:rPr lang="en-US" sz="2200" i="1" dirty="0" err="1">
                <a:solidFill>
                  <a:srgbClr val="0070C0"/>
                </a:solidFill>
                <a:latin typeface="Arial" pitchFamily="34" charset="0"/>
                <a:cs typeface="Arial" pitchFamily="34" charset="0"/>
              </a:rPr>
              <a:t>được</a:t>
            </a:r>
            <a:r>
              <a:rPr lang="en-US" sz="2200" i="1" dirty="0">
                <a:solidFill>
                  <a:srgbClr val="0070C0"/>
                </a:solidFill>
                <a:latin typeface="Arial" pitchFamily="34" charset="0"/>
                <a:cs typeface="Arial" pitchFamily="34" charset="0"/>
              </a:rPr>
              <a:t> </a:t>
            </a:r>
            <a:r>
              <a:rPr lang="en-US" sz="2200" i="1" dirty="0" err="1">
                <a:solidFill>
                  <a:srgbClr val="0070C0"/>
                </a:solidFill>
                <a:latin typeface="Arial" pitchFamily="34" charset="0"/>
                <a:cs typeface="Arial" pitchFamily="34" charset="0"/>
              </a:rPr>
              <a:t>công</a:t>
            </a:r>
            <a:r>
              <a:rPr lang="en-US" sz="2200" i="1" dirty="0">
                <a:solidFill>
                  <a:srgbClr val="0070C0"/>
                </a:solidFill>
                <a:latin typeface="Arial" pitchFamily="34" charset="0"/>
                <a:cs typeface="Arial" pitchFamily="34" charset="0"/>
              </a:rPr>
              <a:t> </a:t>
            </a:r>
            <a:r>
              <a:rPr lang="en-US" sz="2200" i="1" dirty="0" err="1">
                <a:solidFill>
                  <a:srgbClr val="0070C0"/>
                </a:solidFill>
                <a:latin typeface="Arial" pitchFamily="34" charset="0"/>
                <a:cs typeface="Arial" pitchFamily="34" charset="0"/>
              </a:rPr>
              <a:t>bố</a:t>
            </a:r>
            <a:r>
              <a:rPr lang="en-US" sz="2200" i="1" dirty="0">
                <a:solidFill>
                  <a:srgbClr val="0070C0"/>
                </a:solidFill>
                <a:latin typeface="Arial" pitchFamily="34" charset="0"/>
                <a:cs typeface="Arial" pitchFamily="34" charset="0"/>
              </a:rPr>
              <a:t> </a:t>
            </a:r>
            <a:r>
              <a:rPr lang="en-US" sz="2200" dirty="0" err="1">
                <a:latin typeface="Arial" pitchFamily="34" charset="0"/>
                <a:cs typeface="Arial" pitchFamily="34" charset="0"/>
              </a:rPr>
              <a:t>cho</a:t>
            </a:r>
            <a:r>
              <a:rPr lang="en-US" sz="2200" dirty="0">
                <a:latin typeface="Arial" pitchFamily="34" charset="0"/>
                <a:cs typeface="Arial" pitchFamily="34" charset="0"/>
              </a:rPr>
              <a:t> </a:t>
            </a:r>
            <a:r>
              <a:rPr lang="en-US" sz="2200" dirty="0" err="1">
                <a:latin typeface="Arial" pitchFamily="34" charset="0"/>
                <a:cs typeface="Arial" pitchFamily="34" charset="0"/>
              </a:rPr>
              <a:t>người</a:t>
            </a:r>
            <a:r>
              <a:rPr lang="en-US" sz="2200" dirty="0">
                <a:latin typeface="Arial" pitchFamily="34" charset="0"/>
                <a:cs typeface="Arial" pitchFamily="34" charset="0"/>
              </a:rPr>
              <a:t> </a:t>
            </a:r>
            <a:r>
              <a:rPr lang="en-US" sz="2200" dirty="0" err="1">
                <a:latin typeface="Arial" pitchFamily="34" charset="0"/>
                <a:cs typeface="Arial" pitchFamily="34" charset="0"/>
              </a:rPr>
              <a:t>học</a:t>
            </a:r>
            <a:r>
              <a:rPr lang="en-US" sz="2200" dirty="0">
                <a:latin typeface="Arial" pitchFamily="34" charset="0"/>
                <a:cs typeface="Arial" pitchFamily="34" charset="0"/>
              </a:rPr>
              <a:t> </a:t>
            </a:r>
            <a:r>
              <a:rPr lang="en-US" sz="2200" dirty="0" err="1">
                <a:latin typeface="Arial" pitchFamily="34" charset="0"/>
                <a:cs typeface="Arial" pitchFamily="34" charset="0"/>
              </a:rPr>
              <a:t>biết</a:t>
            </a:r>
            <a:r>
              <a:rPr lang="en-US" sz="2200" dirty="0">
                <a:latin typeface="Arial" pitchFamily="34" charset="0"/>
                <a:cs typeface="Arial" pitchFamily="34" charset="0"/>
              </a:rPr>
              <a:t> </a:t>
            </a:r>
            <a:r>
              <a:rPr lang="en-US" sz="2200" dirty="0" err="1">
                <a:latin typeface="Arial" pitchFamily="34" charset="0"/>
                <a:cs typeface="Arial" pitchFamily="34" charset="0"/>
              </a:rPr>
              <a:t>trước</a:t>
            </a:r>
            <a:r>
              <a:rPr lang="en-US" sz="2200" dirty="0">
                <a:latin typeface="Arial" pitchFamily="34" charset="0"/>
                <a:cs typeface="Arial" pitchFamily="34" charset="0"/>
              </a:rPr>
              <a:t> </a:t>
            </a:r>
            <a:r>
              <a:rPr lang="en-US" sz="2200" dirty="0" err="1">
                <a:latin typeface="Arial" pitchFamily="34" charset="0"/>
                <a:cs typeface="Arial" pitchFamily="34" charset="0"/>
              </a:rPr>
              <a:t>khi</a:t>
            </a:r>
            <a:r>
              <a:rPr lang="en-US" sz="2200" dirty="0">
                <a:latin typeface="Arial" pitchFamily="34" charset="0"/>
                <a:cs typeface="Arial" pitchFamily="34" charset="0"/>
              </a:rPr>
              <a:t> </a:t>
            </a:r>
            <a:r>
              <a:rPr lang="en-US" sz="2200" dirty="0" err="1">
                <a:latin typeface="Arial" pitchFamily="34" charset="0"/>
                <a:cs typeface="Arial" pitchFamily="34" charset="0"/>
              </a:rPr>
              <a:t>kiểm</a:t>
            </a:r>
            <a:r>
              <a:rPr lang="en-US" sz="2200" dirty="0">
                <a:latin typeface="Arial" pitchFamily="34" charset="0"/>
                <a:cs typeface="Arial" pitchFamily="34" charset="0"/>
              </a:rPr>
              <a:t> </a:t>
            </a:r>
            <a:r>
              <a:rPr lang="en-US" sz="2200" dirty="0" err="1">
                <a:latin typeface="Arial" pitchFamily="34" charset="0"/>
                <a:cs typeface="Arial" pitchFamily="34" charset="0"/>
              </a:rPr>
              <a:t>tra</a:t>
            </a:r>
            <a:r>
              <a:rPr lang="en-US" sz="2200" dirty="0">
                <a:latin typeface="Arial" pitchFamily="34" charset="0"/>
                <a:cs typeface="Arial" pitchFamily="34" charset="0"/>
              </a:rPr>
              <a:t> </a:t>
            </a:r>
            <a:r>
              <a:rPr lang="en-US" sz="2200" dirty="0" err="1">
                <a:latin typeface="Arial" pitchFamily="34" charset="0"/>
                <a:cs typeface="Arial" pitchFamily="34" charset="0"/>
              </a:rPr>
              <a:t>đánh</a:t>
            </a:r>
            <a:r>
              <a:rPr lang="en-US" sz="2200" dirty="0">
                <a:latin typeface="Arial" pitchFamily="34" charset="0"/>
                <a:cs typeface="Arial" pitchFamily="34" charset="0"/>
              </a:rPr>
              <a:t> </a:t>
            </a:r>
            <a:r>
              <a:rPr lang="en-US" sz="2200" dirty="0" err="1">
                <a:latin typeface="Arial" pitchFamily="34" charset="0"/>
                <a:cs typeface="Arial" pitchFamily="34" charset="0"/>
              </a:rPr>
              <a:t>giá</a:t>
            </a:r>
            <a:r>
              <a:rPr lang="en-US" sz="2200" dirty="0">
                <a:latin typeface="Arial" pitchFamily="34" charset="0"/>
                <a:cs typeface="Arial" pitchFamily="34" charset="0"/>
              </a:rPr>
              <a:t>;</a:t>
            </a:r>
          </a:p>
          <a:p>
            <a:pPr marL="548640">
              <a:spcBef>
                <a:spcPts val="600"/>
              </a:spcBef>
              <a:spcAft>
                <a:spcPts val="600"/>
              </a:spcAft>
            </a:pPr>
            <a:r>
              <a:rPr lang="en-US" sz="2200" dirty="0">
                <a:latin typeface="Arial" pitchFamily="34" charset="0"/>
                <a:cs typeface="Arial" pitchFamily="34" charset="0"/>
              </a:rPr>
              <a:t>- </a:t>
            </a:r>
            <a:r>
              <a:rPr lang="en-US" sz="2200" dirty="0" err="1">
                <a:latin typeface="Arial" pitchFamily="34" charset="0"/>
                <a:cs typeface="Arial" pitchFamily="34" charset="0"/>
              </a:rPr>
              <a:t>Các</a:t>
            </a:r>
            <a:r>
              <a:rPr lang="en-US" sz="2200" dirty="0">
                <a:latin typeface="Arial" pitchFamily="34" charset="0"/>
                <a:cs typeface="Arial" pitchFamily="34" charset="0"/>
              </a:rPr>
              <a:t> </a:t>
            </a:r>
            <a:r>
              <a:rPr lang="en-US" sz="2200" dirty="0" err="1">
                <a:latin typeface="Arial" pitchFamily="34" charset="0"/>
                <a:cs typeface="Arial" pitchFamily="34" charset="0"/>
              </a:rPr>
              <a:t>tiêu</a:t>
            </a:r>
            <a:r>
              <a:rPr lang="en-US" sz="2200" dirty="0">
                <a:latin typeface="Arial" pitchFamily="34" charset="0"/>
                <a:cs typeface="Arial" pitchFamily="34" charset="0"/>
              </a:rPr>
              <a:t> </a:t>
            </a:r>
            <a:r>
              <a:rPr lang="en-US" sz="2200" dirty="0" err="1">
                <a:latin typeface="Arial" pitchFamily="34" charset="0"/>
                <a:cs typeface="Arial" pitchFamily="34" charset="0"/>
              </a:rPr>
              <a:t>chuẩn</a:t>
            </a:r>
            <a:r>
              <a:rPr lang="en-US" sz="2200" dirty="0">
                <a:latin typeface="Arial" pitchFamily="34" charset="0"/>
                <a:cs typeface="Arial" pitchFamily="34" charset="0"/>
              </a:rPr>
              <a:t> </a:t>
            </a:r>
            <a:r>
              <a:rPr lang="en-US" sz="2200" dirty="0" err="1">
                <a:latin typeface="Arial" pitchFamily="34" charset="0"/>
                <a:cs typeface="Arial" pitchFamily="34" charset="0"/>
              </a:rPr>
              <a:t>dùng</a:t>
            </a:r>
            <a:r>
              <a:rPr lang="en-US" sz="2200" dirty="0">
                <a:latin typeface="Arial" pitchFamily="34" charset="0"/>
                <a:cs typeface="Arial" pitchFamily="34" charset="0"/>
              </a:rPr>
              <a:t> </a:t>
            </a:r>
            <a:r>
              <a:rPr lang="en-US" sz="2200" dirty="0" err="1">
                <a:latin typeface="Arial" pitchFamily="34" charset="0"/>
                <a:cs typeface="Arial" pitchFamily="34" charset="0"/>
              </a:rPr>
              <a:t>trong</a:t>
            </a:r>
            <a:r>
              <a:rPr lang="en-US" sz="2200" dirty="0">
                <a:latin typeface="Arial" pitchFamily="34" charset="0"/>
                <a:cs typeface="Arial" pitchFamily="34" charset="0"/>
              </a:rPr>
              <a:t> </a:t>
            </a:r>
            <a:r>
              <a:rPr lang="en-US" sz="2200" dirty="0" err="1">
                <a:latin typeface="Arial" pitchFamily="34" charset="0"/>
                <a:cs typeface="Arial" pitchFamily="34" charset="0"/>
              </a:rPr>
              <a:t>việc</a:t>
            </a:r>
            <a:r>
              <a:rPr lang="en-US" sz="2200" dirty="0">
                <a:latin typeface="Arial" pitchFamily="34" charset="0"/>
                <a:cs typeface="Arial" pitchFamily="34" charset="0"/>
              </a:rPr>
              <a:t> </a:t>
            </a:r>
            <a:r>
              <a:rPr lang="en-US" sz="2200" dirty="0" err="1">
                <a:latin typeface="Arial" pitchFamily="34" charset="0"/>
                <a:cs typeface="Arial" pitchFamily="34" charset="0"/>
              </a:rPr>
              <a:t>đánh</a:t>
            </a:r>
            <a:r>
              <a:rPr lang="en-US" sz="2200" dirty="0">
                <a:latin typeface="Arial" pitchFamily="34" charset="0"/>
                <a:cs typeface="Arial" pitchFamily="34" charset="0"/>
              </a:rPr>
              <a:t> </a:t>
            </a:r>
            <a:r>
              <a:rPr lang="en-US" sz="2200" dirty="0" err="1">
                <a:latin typeface="Arial" pitchFamily="34" charset="0"/>
                <a:cs typeface="Arial" pitchFamily="34" charset="0"/>
              </a:rPr>
              <a:t>giá</a:t>
            </a:r>
            <a:r>
              <a:rPr lang="en-US" sz="2200" dirty="0">
                <a:latin typeface="Arial" pitchFamily="34" charset="0"/>
                <a:cs typeface="Arial" pitchFamily="34" charset="0"/>
              </a:rPr>
              <a:t> </a:t>
            </a:r>
            <a:r>
              <a:rPr lang="en-US" sz="2200" dirty="0" err="1">
                <a:latin typeface="Arial" pitchFamily="34" charset="0"/>
                <a:cs typeface="Arial" pitchFamily="34" charset="0"/>
              </a:rPr>
              <a:t>là</a:t>
            </a:r>
            <a:r>
              <a:rPr lang="en-US" sz="2200" dirty="0">
                <a:latin typeface="Arial" pitchFamily="34" charset="0"/>
                <a:cs typeface="Arial" pitchFamily="34" charset="0"/>
              </a:rPr>
              <a:t> </a:t>
            </a:r>
            <a:r>
              <a:rPr lang="en-US" sz="2200" dirty="0" err="1">
                <a:latin typeface="Arial" pitchFamily="34" charset="0"/>
                <a:cs typeface="Arial" pitchFamily="34" charset="0"/>
              </a:rPr>
              <a:t>những</a:t>
            </a:r>
            <a:r>
              <a:rPr lang="en-US" sz="2200" dirty="0">
                <a:latin typeface="Arial" pitchFamily="34" charset="0"/>
                <a:cs typeface="Arial" pitchFamily="34" charset="0"/>
              </a:rPr>
              <a:t> </a:t>
            </a:r>
            <a:r>
              <a:rPr lang="en-US" sz="2200" dirty="0" err="1">
                <a:latin typeface="Arial" pitchFamily="34" charset="0"/>
                <a:cs typeface="Arial" pitchFamily="34" charset="0"/>
              </a:rPr>
              <a:t>yêu</a:t>
            </a:r>
            <a:r>
              <a:rPr lang="en-US" sz="2200" dirty="0">
                <a:latin typeface="Arial" pitchFamily="34" charset="0"/>
                <a:cs typeface="Arial" pitchFamily="34" charset="0"/>
              </a:rPr>
              <a:t> </a:t>
            </a:r>
            <a:r>
              <a:rPr lang="en-US" sz="2200" dirty="0" err="1">
                <a:latin typeface="Arial" pitchFamily="34" charset="0"/>
                <a:cs typeface="Arial" pitchFamily="34" charset="0"/>
              </a:rPr>
              <a:t>cầu</a:t>
            </a:r>
            <a:r>
              <a:rPr lang="en-US" sz="2200" dirty="0">
                <a:latin typeface="Arial" pitchFamily="34" charset="0"/>
                <a:cs typeface="Arial" pitchFamily="34" charset="0"/>
              </a:rPr>
              <a:t> </a:t>
            </a:r>
            <a:r>
              <a:rPr lang="en-US" sz="2200" dirty="0" err="1">
                <a:latin typeface="Arial" pitchFamily="34" charset="0"/>
                <a:cs typeface="Arial" pitchFamily="34" charset="0"/>
              </a:rPr>
              <a:t>đặt</a:t>
            </a:r>
            <a:r>
              <a:rPr lang="en-US" sz="2200" dirty="0">
                <a:latin typeface="Arial" pitchFamily="34" charset="0"/>
                <a:cs typeface="Arial" pitchFamily="34" charset="0"/>
              </a:rPr>
              <a:t> </a:t>
            </a:r>
            <a:r>
              <a:rPr lang="en-US" sz="2200" dirty="0" err="1">
                <a:latin typeface="Arial" pitchFamily="34" charset="0"/>
                <a:cs typeface="Arial" pitchFamily="34" charset="0"/>
              </a:rPr>
              <a:t>ra</a:t>
            </a:r>
            <a:r>
              <a:rPr lang="en-US" sz="2200" dirty="0">
                <a:latin typeface="Arial" pitchFamily="34" charset="0"/>
                <a:cs typeface="Arial" pitchFamily="34" charset="0"/>
              </a:rPr>
              <a:t> </a:t>
            </a:r>
            <a:r>
              <a:rPr lang="en-US" sz="2200" i="1" dirty="0">
                <a:solidFill>
                  <a:srgbClr val="0070C0"/>
                </a:solidFill>
                <a:latin typeface="Arial" pitchFamily="34" charset="0"/>
                <a:cs typeface="Arial" pitchFamily="34" charset="0"/>
              </a:rPr>
              <a:t>ở </a:t>
            </a:r>
            <a:r>
              <a:rPr lang="en-US" sz="2200" i="1" dirty="0" err="1">
                <a:solidFill>
                  <a:srgbClr val="0070C0"/>
                </a:solidFill>
                <a:latin typeface="Arial" pitchFamily="34" charset="0"/>
                <a:cs typeface="Arial" pitchFamily="34" charset="0"/>
              </a:rPr>
              <a:t>mức</a:t>
            </a:r>
            <a:r>
              <a:rPr lang="en-US" sz="2200" i="1" dirty="0">
                <a:solidFill>
                  <a:srgbClr val="0070C0"/>
                </a:solidFill>
                <a:latin typeface="Arial" pitchFamily="34" charset="0"/>
                <a:cs typeface="Arial" pitchFamily="34" charset="0"/>
              </a:rPr>
              <a:t> </a:t>
            </a:r>
            <a:r>
              <a:rPr lang="en-US" sz="2200" i="1" dirty="0" err="1">
                <a:solidFill>
                  <a:srgbClr val="0070C0"/>
                </a:solidFill>
                <a:latin typeface="Arial" pitchFamily="34" charset="0"/>
                <a:cs typeface="Arial" pitchFamily="34" charset="0"/>
              </a:rPr>
              <a:t>độ</a:t>
            </a:r>
            <a:r>
              <a:rPr lang="en-US" sz="2200" i="1" dirty="0">
                <a:solidFill>
                  <a:srgbClr val="0070C0"/>
                </a:solidFill>
                <a:latin typeface="Arial" pitchFamily="34" charset="0"/>
                <a:cs typeface="Arial" pitchFamily="34" charset="0"/>
              </a:rPr>
              <a:t> </a:t>
            </a:r>
            <a:r>
              <a:rPr lang="en-US" sz="2200" i="1" dirty="0" err="1">
                <a:solidFill>
                  <a:srgbClr val="0070C0"/>
                </a:solidFill>
                <a:latin typeface="Arial" pitchFamily="34" charset="0"/>
                <a:cs typeface="Arial" pitchFamily="34" charset="0"/>
              </a:rPr>
              <a:t>tối</a:t>
            </a:r>
            <a:r>
              <a:rPr lang="en-US" sz="2200" i="1" dirty="0">
                <a:solidFill>
                  <a:srgbClr val="0070C0"/>
                </a:solidFill>
                <a:latin typeface="Arial" pitchFamily="34" charset="0"/>
                <a:cs typeface="Arial" pitchFamily="34" charset="0"/>
              </a:rPr>
              <a:t> </a:t>
            </a:r>
            <a:r>
              <a:rPr lang="en-US" sz="2200" i="1" dirty="0" err="1">
                <a:solidFill>
                  <a:srgbClr val="0070C0"/>
                </a:solidFill>
                <a:latin typeface="Arial" pitchFamily="34" charset="0"/>
                <a:cs typeface="Arial" pitchFamily="34" charset="0"/>
              </a:rPr>
              <a:t>thiểu</a:t>
            </a:r>
            <a:r>
              <a:rPr lang="en-US" sz="2200" dirty="0">
                <a:latin typeface="Arial" pitchFamily="34" charset="0"/>
                <a:cs typeface="Arial" pitchFamily="34" charset="0"/>
              </a:rPr>
              <a:t> </a:t>
            </a:r>
            <a:r>
              <a:rPr lang="en-US" sz="2200" dirty="0" err="1">
                <a:latin typeface="Arial" pitchFamily="34" charset="0"/>
                <a:cs typeface="Arial" pitchFamily="34" charset="0"/>
              </a:rPr>
              <a:t>để</a:t>
            </a:r>
            <a:r>
              <a:rPr lang="en-US" sz="2200" dirty="0">
                <a:latin typeface="Arial" pitchFamily="34" charset="0"/>
                <a:cs typeface="Arial" pitchFamily="34" charset="0"/>
              </a:rPr>
              <a:t> </a:t>
            </a:r>
            <a:r>
              <a:rPr lang="en-US" sz="2200" dirty="0" err="1">
                <a:latin typeface="Arial" pitchFamily="34" charset="0"/>
                <a:cs typeface="Arial" pitchFamily="34" charset="0"/>
              </a:rPr>
              <a:t>đảm</a:t>
            </a:r>
            <a:r>
              <a:rPr lang="en-US" sz="2200" dirty="0">
                <a:latin typeface="Arial" pitchFamily="34" charset="0"/>
                <a:cs typeface="Arial" pitchFamily="34" charset="0"/>
              </a:rPr>
              <a:t> </a:t>
            </a:r>
            <a:r>
              <a:rPr lang="en-US" sz="2200" dirty="0" err="1">
                <a:latin typeface="Arial" pitchFamily="34" charset="0"/>
                <a:cs typeface="Arial" pitchFamily="34" charset="0"/>
              </a:rPr>
              <a:t>bảo</a:t>
            </a:r>
            <a:r>
              <a:rPr lang="en-US" sz="2200" dirty="0">
                <a:latin typeface="Arial" pitchFamily="34" charset="0"/>
                <a:cs typeface="Arial" pitchFamily="34" charset="0"/>
              </a:rPr>
              <a:t> </a:t>
            </a:r>
            <a:r>
              <a:rPr lang="en-US" sz="2200" dirty="0" err="1">
                <a:latin typeface="Arial" pitchFamily="34" charset="0"/>
                <a:cs typeface="Arial" pitchFamily="34" charset="0"/>
              </a:rPr>
              <a:t>rằng</a:t>
            </a:r>
            <a:r>
              <a:rPr lang="en-US" sz="2200" dirty="0">
                <a:latin typeface="Arial" pitchFamily="34" charset="0"/>
                <a:cs typeface="Arial" pitchFamily="34" charset="0"/>
              </a:rPr>
              <a:t> </a:t>
            </a:r>
            <a:r>
              <a:rPr lang="en-US" sz="2200" dirty="0" err="1">
                <a:latin typeface="Arial" pitchFamily="34" charset="0"/>
                <a:cs typeface="Arial" pitchFamily="34" charset="0"/>
              </a:rPr>
              <a:t>sau</a:t>
            </a:r>
            <a:r>
              <a:rPr lang="en-US" sz="2200" dirty="0">
                <a:latin typeface="Arial" pitchFamily="34" charset="0"/>
                <a:cs typeface="Arial" pitchFamily="34" charset="0"/>
              </a:rPr>
              <a:t> </a:t>
            </a:r>
            <a:r>
              <a:rPr lang="en-US" sz="2200" dirty="0" err="1">
                <a:latin typeface="Arial" pitchFamily="34" charset="0"/>
                <a:cs typeface="Arial" pitchFamily="34" charset="0"/>
              </a:rPr>
              <a:t>khi</a:t>
            </a:r>
            <a:r>
              <a:rPr lang="en-US" sz="2200" dirty="0">
                <a:latin typeface="Arial" pitchFamily="34" charset="0"/>
                <a:cs typeface="Arial" pitchFamily="34" charset="0"/>
              </a:rPr>
              <a:t> </a:t>
            </a:r>
            <a:r>
              <a:rPr lang="en-US" sz="2200" dirty="0" err="1">
                <a:latin typeface="Arial" pitchFamily="34" charset="0"/>
                <a:cs typeface="Arial" pitchFamily="34" charset="0"/>
              </a:rPr>
              <a:t>học</a:t>
            </a:r>
            <a:r>
              <a:rPr lang="en-US" sz="2200" dirty="0">
                <a:latin typeface="Arial" pitchFamily="34" charset="0"/>
                <a:cs typeface="Arial" pitchFamily="34" charset="0"/>
              </a:rPr>
              <a:t> </a:t>
            </a:r>
            <a:r>
              <a:rPr lang="en-US" sz="2200" dirty="0" err="1">
                <a:latin typeface="Arial" pitchFamily="34" charset="0"/>
                <a:cs typeface="Arial" pitchFamily="34" charset="0"/>
              </a:rPr>
              <a:t>xong</a:t>
            </a:r>
            <a:r>
              <a:rPr lang="en-US" sz="2200" dirty="0">
                <a:latin typeface="Arial" pitchFamily="34" charset="0"/>
                <a:cs typeface="Arial" pitchFamily="34" charset="0"/>
              </a:rPr>
              <a:t> </a:t>
            </a:r>
            <a:r>
              <a:rPr lang="en-US" sz="2200" dirty="0" err="1">
                <a:latin typeface="Arial" pitchFamily="34" charset="0"/>
                <a:cs typeface="Arial" pitchFamily="34" charset="0"/>
              </a:rPr>
              <a:t>thì</a:t>
            </a:r>
            <a:r>
              <a:rPr lang="en-US" sz="2200" dirty="0">
                <a:latin typeface="Arial" pitchFamily="34" charset="0"/>
                <a:cs typeface="Arial" pitchFamily="34" charset="0"/>
              </a:rPr>
              <a:t> </a:t>
            </a:r>
            <a:r>
              <a:rPr lang="en-US" sz="2200" dirty="0" err="1">
                <a:latin typeface="Arial" pitchFamily="34" charset="0"/>
                <a:cs typeface="Arial" pitchFamily="34" charset="0"/>
              </a:rPr>
              <a:t>người</a:t>
            </a:r>
            <a:r>
              <a:rPr lang="en-US" sz="2200" dirty="0">
                <a:latin typeface="Arial" pitchFamily="34" charset="0"/>
                <a:cs typeface="Arial" pitchFamily="34" charset="0"/>
              </a:rPr>
              <a:t> </a:t>
            </a:r>
            <a:r>
              <a:rPr lang="en-US" sz="2200" dirty="0" err="1">
                <a:latin typeface="Arial" pitchFamily="34" charset="0"/>
                <a:cs typeface="Arial" pitchFamily="34" charset="0"/>
              </a:rPr>
              <a:t>học</a:t>
            </a:r>
            <a:r>
              <a:rPr lang="en-US" sz="2200" dirty="0">
                <a:latin typeface="Arial" pitchFamily="34" charset="0"/>
                <a:cs typeface="Arial" pitchFamily="34" charset="0"/>
              </a:rPr>
              <a:t> </a:t>
            </a:r>
            <a:r>
              <a:rPr lang="en-US" sz="2200" dirty="0" err="1">
                <a:latin typeface="Arial" pitchFamily="34" charset="0"/>
                <a:cs typeface="Arial" pitchFamily="34" charset="0"/>
              </a:rPr>
              <a:t>bước</a:t>
            </a:r>
            <a:r>
              <a:rPr lang="en-US" sz="2200" dirty="0">
                <a:latin typeface="Arial" pitchFamily="34" charset="0"/>
                <a:cs typeface="Arial" pitchFamily="34" charset="0"/>
              </a:rPr>
              <a:t> </a:t>
            </a:r>
            <a:r>
              <a:rPr lang="en-US" sz="2200" dirty="0" err="1">
                <a:latin typeface="Arial" pitchFamily="34" charset="0"/>
                <a:cs typeface="Arial" pitchFamily="34" charset="0"/>
              </a:rPr>
              <a:t>vào</a:t>
            </a:r>
            <a:r>
              <a:rPr lang="en-US" sz="2200" dirty="0">
                <a:latin typeface="Arial" pitchFamily="34" charset="0"/>
                <a:cs typeface="Arial" pitchFamily="34" charset="0"/>
              </a:rPr>
              <a:t> </a:t>
            </a:r>
            <a:r>
              <a:rPr lang="en-US" sz="2200" dirty="0" err="1">
                <a:latin typeface="Arial" pitchFamily="34" charset="0"/>
                <a:cs typeface="Arial" pitchFamily="34" charset="0"/>
              </a:rPr>
              <a:t>làm</a:t>
            </a:r>
            <a:r>
              <a:rPr lang="en-US" sz="2200" dirty="0">
                <a:latin typeface="Arial" pitchFamily="34" charset="0"/>
                <a:cs typeface="Arial" pitchFamily="34" charset="0"/>
              </a:rPr>
              <a:t> </a:t>
            </a:r>
            <a:r>
              <a:rPr lang="en-US" sz="2200" dirty="0" err="1">
                <a:latin typeface="Arial" pitchFamily="34" charset="0"/>
                <a:cs typeface="Arial" pitchFamily="34" charset="0"/>
              </a:rPr>
              <a:t>việc</a:t>
            </a:r>
            <a:r>
              <a:rPr lang="en-US" sz="2200" dirty="0">
                <a:latin typeface="Arial" pitchFamily="34" charset="0"/>
                <a:cs typeface="Arial" pitchFamily="34" charset="0"/>
              </a:rPr>
              <a:t> </a:t>
            </a:r>
            <a:r>
              <a:rPr lang="en-US" sz="2200" dirty="0" err="1">
                <a:latin typeface="Arial" pitchFamily="34" charset="0"/>
                <a:cs typeface="Arial" pitchFamily="34" charset="0"/>
              </a:rPr>
              <a:t>được</a:t>
            </a:r>
            <a:r>
              <a:rPr lang="en-US" sz="2200" dirty="0">
                <a:latin typeface="Arial" pitchFamily="34" charset="0"/>
                <a:cs typeface="Arial" pitchFamily="34" charset="0"/>
              </a:rPr>
              <a:t> </a:t>
            </a:r>
          </a:p>
        </p:txBody>
      </p:sp>
      <p:sp>
        <p:nvSpPr>
          <p:cNvPr id="5" name="Rectangle 4"/>
          <p:cNvSpPr/>
          <p:nvPr/>
        </p:nvSpPr>
        <p:spPr>
          <a:xfrm>
            <a:off x="920552" y="116636"/>
            <a:ext cx="7632848" cy="830997"/>
          </a:xfrm>
          <a:prstGeom prst="rect">
            <a:avLst/>
          </a:prstGeom>
        </p:spPr>
        <p:txBody>
          <a:bodyPr wrap="square">
            <a:spAutoFit/>
          </a:bodyPr>
          <a:lstStyle/>
          <a:p>
            <a:r>
              <a:rPr lang="en-US" sz="2400" b="1" dirty="0" smtClean="0">
                <a:latin typeface="Arial" pitchFamily="34" charset="0"/>
                <a:ea typeface="Times New Roman"/>
                <a:cs typeface="Arial" pitchFamily="34" charset="0"/>
              </a:rPr>
              <a:t>BÀI 2: XÂY </a:t>
            </a:r>
            <a:r>
              <a:rPr lang="en-US" sz="2400" b="1" dirty="0">
                <a:latin typeface="Arial" pitchFamily="34" charset="0"/>
                <a:ea typeface="Times New Roman"/>
                <a:cs typeface="Arial" pitchFamily="34" charset="0"/>
              </a:rPr>
              <a:t>DỰNG TIÊU CHUẨN, TIÊU CHÍ </a:t>
            </a:r>
            <a:r>
              <a:rPr lang="en-US" sz="2400" b="1" dirty="0" smtClean="0">
                <a:latin typeface="Arial" pitchFamily="34" charset="0"/>
                <a:ea typeface="Times New Roman"/>
                <a:cs typeface="Arial" pitchFamily="34" charset="0"/>
              </a:rPr>
              <a:t>VÀ</a:t>
            </a:r>
          </a:p>
          <a:p>
            <a:r>
              <a:rPr lang="en-US" sz="2400" b="1" dirty="0">
                <a:latin typeface="Arial" pitchFamily="34" charset="0"/>
                <a:ea typeface="Times New Roman"/>
                <a:cs typeface="Arial" pitchFamily="34" charset="0"/>
              </a:rPr>
              <a:t> </a:t>
            </a:r>
            <a:r>
              <a:rPr lang="en-US" sz="2400" b="1" dirty="0" smtClean="0">
                <a:latin typeface="Arial" pitchFamily="34" charset="0"/>
                <a:ea typeface="Times New Roman"/>
                <a:cs typeface="Arial" pitchFamily="34" charset="0"/>
              </a:rPr>
              <a:t>           CÔNG </a:t>
            </a:r>
            <a:r>
              <a:rPr lang="en-US" sz="2400" b="1" dirty="0">
                <a:latin typeface="Arial" pitchFamily="34" charset="0"/>
                <a:ea typeface="Times New Roman"/>
                <a:cs typeface="Arial" pitchFamily="34" charset="0"/>
              </a:rPr>
              <a:t>CỤ </a:t>
            </a:r>
            <a:r>
              <a:rPr lang="en-US" sz="2400" b="1" dirty="0" smtClean="0">
                <a:latin typeface="Arial" pitchFamily="34" charset="0"/>
                <a:ea typeface="Times New Roman"/>
                <a:cs typeface="Arial" pitchFamily="34" charset="0"/>
              </a:rPr>
              <a:t>ĐÁNH GIÁ </a:t>
            </a:r>
            <a:r>
              <a:rPr lang="en-US" sz="2400" b="1" dirty="0">
                <a:latin typeface="Arial" pitchFamily="34" charset="0"/>
                <a:ea typeface="Times New Roman"/>
                <a:cs typeface="Arial" pitchFamily="34" charset="0"/>
              </a:rPr>
              <a:t>NĂNG LỰC</a:t>
            </a:r>
            <a:endParaRPr lang="en-US" sz="2400" b="1" dirty="0">
              <a:latin typeface="Arial" pitchFamily="34" charset="0"/>
              <a:cs typeface="Arial" pitchFamily="34" charset="0"/>
            </a:endParaRPr>
          </a:p>
        </p:txBody>
      </p:sp>
      <p:sp>
        <p:nvSpPr>
          <p:cNvPr id="3" name="Rectangle 2"/>
          <p:cNvSpPr/>
          <p:nvPr/>
        </p:nvSpPr>
        <p:spPr>
          <a:xfrm>
            <a:off x="776536" y="1052740"/>
            <a:ext cx="7031092" cy="461665"/>
          </a:xfrm>
          <a:prstGeom prst="rect">
            <a:avLst/>
          </a:prstGeom>
        </p:spPr>
        <p:txBody>
          <a:bodyPr wrap="none">
            <a:spAutoFit/>
          </a:bodyPr>
          <a:lstStyle/>
          <a:p>
            <a:r>
              <a:rPr lang="en-US" sz="2400" b="1" dirty="0" smtClean="0">
                <a:latin typeface="Arial" pitchFamily="34" charset="0"/>
                <a:cs typeface="Arial" pitchFamily="34" charset="0"/>
              </a:rPr>
              <a:t>* </a:t>
            </a:r>
            <a:r>
              <a:rPr lang="en-US" sz="2400" b="1" dirty="0" err="1" smtClean="0">
                <a:latin typeface="Arial" pitchFamily="34" charset="0"/>
                <a:cs typeface="Arial" pitchFamily="34" charset="0"/>
              </a:rPr>
              <a:t>Đánh</a:t>
            </a:r>
            <a:r>
              <a:rPr lang="en-US" sz="2400" b="1" dirty="0" smtClean="0">
                <a:latin typeface="Arial" pitchFamily="34" charset="0"/>
                <a:cs typeface="Arial" pitchFamily="34" charset="0"/>
              </a:rPr>
              <a:t> </a:t>
            </a:r>
            <a:r>
              <a:rPr lang="en-US" sz="2400" b="1" dirty="0" err="1">
                <a:latin typeface="Arial" pitchFamily="34" charset="0"/>
                <a:cs typeface="Arial" pitchFamily="34" charset="0"/>
              </a:rPr>
              <a:t>giá</a:t>
            </a:r>
            <a:r>
              <a:rPr lang="en-US" sz="2400" b="1" dirty="0">
                <a:latin typeface="Arial" pitchFamily="34" charset="0"/>
                <a:cs typeface="Arial" pitchFamily="34" charset="0"/>
              </a:rPr>
              <a:t> </a:t>
            </a:r>
            <a:r>
              <a:rPr lang="en-US" sz="2400" b="1" dirty="0" err="1">
                <a:latin typeface="Arial" pitchFamily="34" charset="0"/>
                <a:cs typeface="Arial" pitchFamily="34" charset="0"/>
              </a:rPr>
              <a:t>năng</a:t>
            </a:r>
            <a:r>
              <a:rPr lang="en-US" sz="2400" b="1" dirty="0">
                <a:latin typeface="Arial" pitchFamily="34" charset="0"/>
                <a:cs typeface="Arial" pitchFamily="34" charset="0"/>
              </a:rPr>
              <a:t> </a:t>
            </a:r>
            <a:r>
              <a:rPr lang="en-US" sz="2400" b="1" dirty="0" err="1">
                <a:latin typeface="Arial" pitchFamily="34" charset="0"/>
                <a:cs typeface="Arial" pitchFamily="34" charset="0"/>
              </a:rPr>
              <a:t>lực</a:t>
            </a:r>
            <a:r>
              <a:rPr lang="en-US" sz="2400" b="1" dirty="0">
                <a:latin typeface="Arial" pitchFamily="34" charset="0"/>
                <a:cs typeface="Arial" pitchFamily="34" charset="0"/>
              </a:rPr>
              <a:t> </a:t>
            </a:r>
            <a:r>
              <a:rPr lang="en-US" sz="2400" b="1" dirty="0" err="1">
                <a:latin typeface="Arial" pitchFamily="34" charset="0"/>
                <a:cs typeface="Arial" pitchFamily="34" charset="0"/>
              </a:rPr>
              <a:t>người</a:t>
            </a:r>
            <a:r>
              <a:rPr lang="en-US" sz="2400" b="1" dirty="0">
                <a:latin typeface="Arial" pitchFamily="34" charset="0"/>
                <a:cs typeface="Arial" pitchFamily="34" charset="0"/>
              </a:rPr>
              <a:t> </a:t>
            </a:r>
            <a:r>
              <a:rPr lang="en-US" sz="2400" b="1" dirty="0" err="1">
                <a:latin typeface="Arial" pitchFamily="34" charset="0"/>
                <a:cs typeface="Arial" pitchFamily="34" charset="0"/>
              </a:rPr>
              <a:t>học</a:t>
            </a:r>
            <a:r>
              <a:rPr lang="en-US" sz="2400" b="1" dirty="0">
                <a:latin typeface="Arial" pitchFamily="34" charset="0"/>
                <a:cs typeface="Arial" pitchFamily="34" charset="0"/>
              </a:rPr>
              <a:t> </a:t>
            </a:r>
            <a:r>
              <a:rPr lang="en-US" sz="2400" b="1" dirty="0" err="1">
                <a:latin typeface="Arial" pitchFamily="34" charset="0"/>
                <a:cs typeface="Arial" pitchFamily="34" charset="0"/>
              </a:rPr>
              <a:t>quan</a:t>
            </a:r>
            <a:r>
              <a:rPr lang="en-US" sz="2400" b="1" dirty="0">
                <a:latin typeface="Arial" pitchFamily="34" charset="0"/>
                <a:cs typeface="Arial" pitchFamily="34" charset="0"/>
              </a:rPr>
              <a:t> </a:t>
            </a:r>
            <a:r>
              <a:rPr lang="en-US" sz="2400" b="1" dirty="0" err="1">
                <a:latin typeface="Arial" pitchFamily="34" charset="0"/>
                <a:cs typeface="Arial" pitchFamily="34" charset="0"/>
              </a:rPr>
              <a:t>điểm</a:t>
            </a:r>
            <a:r>
              <a:rPr lang="en-US" sz="2400" b="1" dirty="0">
                <a:latin typeface="Arial" pitchFamily="34" charset="0"/>
                <a:cs typeface="Arial" pitchFamily="34" charset="0"/>
              </a:rPr>
              <a:t> </a:t>
            </a:r>
            <a:r>
              <a:rPr lang="en-US" sz="2400" b="1" dirty="0" err="1">
                <a:latin typeface="Arial" pitchFamily="34" charset="0"/>
                <a:cs typeface="Arial" pitchFamily="34" charset="0"/>
              </a:rPr>
              <a:t>sau</a:t>
            </a:r>
            <a:r>
              <a:rPr lang="en-US" sz="2400" b="1" dirty="0">
                <a:latin typeface="Arial" pitchFamily="34" charset="0"/>
                <a:cs typeface="Arial" pitchFamily="34" charset="0"/>
              </a:rPr>
              <a:t>:</a:t>
            </a:r>
          </a:p>
        </p:txBody>
      </p:sp>
    </p:spTree>
    <p:extLst>
      <p:ext uri="{BB962C8B-B14F-4D97-AF65-F5344CB8AC3E}">
        <p14:creationId xmlns:p14="http://schemas.microsoft.com/office/powerpoint/2010/main" val="207880012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5" presetClass="entr" presetSubtype="10" fill="hold" nodeType="clickEffect">
                                  <p:stCondLst>
                                    <p:cond delay="0"/>
                                  </p:stCondLst>
                                  <p:childTnLst>
                                    <p:set>
                                      <p:cBhvr>
                                        <p:cTn id="6" dur="1" fill="hold">
                                          <p:stCondLst>
                                            <p:cond delay="0"/>
                                          </p:stCondLst>
                                        </p:cTn>
                                        <p:tgtEl>
                                          <p:spTgt spid="4">
                                            <p:txEl>
                                              <p:pRg st="0" end="0"/>
                                            </p:txEl>
                                          </p:spTgt>
                                        </p:tgtEl>
                                        <p:attrNameLst>
                                          <p:attrName>style.visibility</p:attrName>
                                        </p:attrNameLst>
                                      </p:cBhvr>
                                      <p:to>
                                        <p:strVal val="visible"/>
                                      </p:to>
                                    </p:set>
                                    <p:animEffect transition="in" filter="checkerboard(across)">
                                      <p:cBhvr>
                                        <p:cTn id="7" dur="500"/>
                                        <p:tgtEl>
                                          <p:spTgt spid="4">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5" presetClass="entr" presetSubtype="10" fill="hold" nodeType="clickEffect">
                                  <p:stCondLst>
                                    <p:cond delay="0"/>
                                  </p:stCondLst>
                                  <p:childTnLst>
                                    <p:set>
                                      <p:cBhvr>
                                        <p:cTn id="11" dur="1" fill="hold">
                                          <p:stCondLst>
                                            <p:cond delay="0"/>
                                          </p:stCondLst>
                                        </p:cTn>
                                        <p:tgtEl>
                                          <p:spTgt spid="4">
                                            <p:txEl>
                                              <p:pRg st="1" end="1"/>
                                            </p:txEl>
                                          </p:spTgt>
                                        </p:tgtEl>
                                        <p:attrNameLst>
                                          <p:attrName>style.visibility</p:attrName>
                                        </p:attrNameLst>
                                      </p:cBhvr>
                                      <p:to>
                                        <p:strVal val="visible"/>
                                      </p:to>
                                    </p:set>
                                    <p:animEffect transition="in" filter="checkerboard(across)">
                                      <p:cBhvr>
                                        <p:cTn id="12" dur="500"/>
                                        <p:tgtEl>
                                          <p:spTgt spid="4">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5" presetClass="entr" presetSubtype="10" fill="hold" nodeType="clickEffect">
                                  <p:stCondLst>
                                    <p:cond delay="0"/>
                                  </p:stCondLst>
                                  <p:childTnLst>
                                    <p:set>
                                      <p:cBhvr>
                                        <p:cTn id="16" dur="1" fill="hold">
                                          <p:stCondLst>
                                            <p:cond delay="0"/>
                                          </p:stCondLst>
                                        </p:cTn>
                                        <p:tgtEl>
                                          <p:spTgt spid="4">
                                            <p:txEl>
                                              <p:pRg st="2" end="2"/>
                                            </p:txEl>
                                          </p:spTgt>
                                        </p:tgtEl>
                                        <p:attrNameLst>
                                          <p:attrName>style.visibility</p:attrName>
                                        </p:attrNameLst>
                                      </p:cBhvr>
                                      <p:to>
                                        <p:strVal val="visible"/>
                                      </p:to>
                                    </p:set>
                                    <p:animEffect transition="in" filter="checkerboard(across)">
                                      <p:cBhvr>
                                        <p:cTn id="17" dur="500"/>
                                        <p:tgtEl>
                                          <p:spTgt spid="4">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5" presetClass="entr" presetSubtype="10" fill="hold" nodeType="clickEffect">
                                  <p:stCondLst>
                                    <p:cond delay="0"/>
                                  </p:stCondLst>
                                  <p:childTnLst>
                                    <p:set>
                                      <p:cBhvr>
                                        <p:cTn id="21" dur="1" fill="hold">
                                          <p:stCondLst>
                                            <p:cond delay="0"/>
                                          </p:stCondLst>
                                        </p:cTn>
                                        <p:tgtEl>
                                          <p:spTgt spid="4">
                                            <p:txEl>
                                              <p:pRg st="3" end="3"/>
                                            </p:txEl>
                                          </p:spTgt>
                                        </p:tgtEl>
                                        <p:attrNameLst>
                                          <p:attrName>style.visibility</p:attrName>
                                        </p:attrNameLst>
                                      </p:cBhvr>
                                      <p:to>
                                        <p:strVal val="visible"/>
                                      </p:to>
                                    </p:set>
                                    <p:animEffect transition="in" filter="checkerboard(across)">
                                      <p:cBhvr>
                                        <p:cTn id="22" dur="500"/>
                                        <p:tgtEl>
                                          <p:spTgt spid="4">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5" presetClass="entr" presetSubtype="10" fill="hold" nodeType="clickEffect">
                                  <p:stCondLst>
                                    <p:cond delay="0"/>
                                  </p:stCondLst>
                                  <p:childTnLst>
                                    <p:set>
                                      <p:cBhvr>
                                        <p:cTn id="26" dur="1" fill="hold">
                                          <p:stCondLst>
                                            <p:cond delay="0"/>
                                          </p:stCondLst>
                                        </p:cTn>
                                        <p:tgtEl>
                                          <p:spTgt spid="4">
                                            <p:txEl>
                                              <p:pRg st="4" end="4"/>
                                            </p:txEl>
                                          </p:spTgt>
                                        </p:tgtEl>
                                        <p:attrNameLst>
                                          <p:attrName>style.visibility</p:attrName>
                                        </p:attrNameLst>
                                      </p:cBhvr>
                                      <p:to>
                                        <p:strVal val="visible"/>
                                      </p:to>
                                    </p:set>
                                    <p:animEffect transition="in" filter="checkerboard(across)">
                                      <p:cBhvr>
                                        <p:cTn id="27" dur="500"/>
                                        <p:tgtEl>
                                          <p:spTgt spid="4">
                                            <p:txEl>
                                              <p:pRg st="4" end="4"/>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Content Placeholder 2"/>
          <p:cNvSpPr>
            <a:spLocks noGrp="1"/>
          </p:cNvSpPr>
          <p:nvPr>
            <p:ph idx="1"/>
          </p:nvPr>
        </p:nvSpPr>
        <p:spPr>
          <a:xfrm>
            <a:off x="272480" y="1268760"/>
            <a:ext cx="9505056" cy="4351338"/>
          </a:xfrm>
        </p:spPr>
        <p:txBody>
          <a:bodyPr>
            <a:normAutofit lnSpcReduction="10000"/>
          </a:bodyPr>
          <a:lstStyle/>
          <a:p>
            <a:pPr algn="just">
              <a:lnSpc>
                <a:spcPct val="150000"/>
              </a:lnSpc>
            </a:pPr>
            <a:r>
              <a:rPr lang="en-US" sz="2400" b="1" i="1" dirty="0" smtClean="0">
                <a:latin typeface="Arial" pitchFamily="34" charset="0"/>
                <a:cs typeface="Arial" pitchFamily="34" charset="0"/>
              </a:rPr>
              <a:t>Q</a:t>
            </a:r>
            <a:r>
              <a:rPr lang="vi-VN" sz="2400" b="1" i="1" dirty="0" smtClean="0">
                <a:latin typeface="Arial" pitchFamily="34" charset="0"/>
                <a:cs typeface="Arial" pitchFamily="34" charset="0"/>
              </a:rPr>
              <a:t>uy </a:t>
            </a:r>
            <a:r>
              <a:rPr lang="vi-VN" sz="2400" b="1" i="1" dirty="0">
                <a:latin typeface="Arial" pitchFamily="34" charset="0"/>
                <a:cs typeface="Arial" pitchFamily="34" charset="0"/>
              </a:rPr>
              <a:t>trình xây </a:t>
            </a:r>
            <a:r>
              <a:rPr lang="vi-VN" sz="2400" b="1" i="1" dirty="0" smtClean="0">
                <a:latin typeface="Arial" pitchFamily="34" charset="0"/>
                <a:cs typeface="Arial" pitchFamily="34" charset="0"/>
              </a:rPr>
              <a:t>dựng</a:t>
            </a:r>
            <a:r>
              <a:rPr lang="en-US" sz="2400" b="1" i="1" dirty="0" smtClean="0">
                <a:latin typeface="Arial" pitchFamily="34" charset="0"/>
                <a:cs typeface="Arial" pitchFamily="34" charset="0"/>
              </a:rPr>
              <a:t> </a:t>
            </a:r>
            <a:r>
              <a:rPr lang="en-US" sz="2400" b="1" i="1" dirty="0" err="1" smtClean="0">
                <a:latin typeface="Arial" pitchFamily="34" charset="0"/>
                <a:cs typeface="Arial" pitchFamily="34" charset="0"/>
              </a:rPr>
              <a:t>tiêu</a:t>
            </a:r>
            <a:r>
              <a:rPr lang="en-US" sz="2400" b="1" i="1" dirty="0" smtClean="0">
                <a:latin typeface="Arial" pitchFamily="34" charset="0"/>
                <a:cs typeface="Arial" pitchFamily="34" charset="0"/>
              </a:rPr>
              <a:t> </a:t>
            </a:r>
            <a:r>
              <a:rPr lang="en-US" sz="2400" b="1" i="1" dirty="0" err="1" smtClean="0">
                <a:latin typeface="Arial" pitchFamily="34" charset="0"/>
                <a:cs typeface="Arial" pitchFamily="34" charset="0"/>
              </a:rPr>
              <a:t>chuẩn</a:t>
            </a:r>
            <a:r>
              <a:rPr lang="en-US" sz="2400" b="1" i="1" dirty="0" smtClean="0">
                <a:latin typeface="Arial" pitchFamily="34" charset="0"/>
                <a:cs typeface="Arial" pitchFamily="34" charset="0"/>
              </a:rPr>
              <a:t>,</a:t>
            </a:r>
            <a:r>
              <a:rPr lang="vi-VN" sz="2400" b="1" i="1" dirty="0" smtClean="0">
                <a:latin typeface="Arial" pitchFamily="34" charset="0"/>
                <a:cs typeface="Arial" pitchFamily="34" charset="0"/>
              </a:rPr>
              <a:t> tiêu </a:t>
            </a:r>
            <a:r>
              <a:rPr lang="vi-VN" sz="2400" b="1" i="1" dirty="0">
                <a:latin typeface="Arial" pitchFamily="34" charset="0"/>
                <a:cs typeface="Arial" pitchFamily="34" charset="0"/>
              </a:rPr>
              <a:t>chí đánh giá năng </a:t>
            </a:r>
            <a:r>
              <a:rPr lang="vi-VN" sz="2400" b="1" i="1" dirty="0" smtClean="0">
                <a:latin typeface="Arial" pitchFamily="34" charset="0"/>
                <a:cs typeface="Arial" pitchFamily="34" charset="0"/>
              </a:rPr>
              <a:t>lực</a:t>
            </a:r>
            <a:r>
              <a:rPr lang="en-US" sz="2400" b="1" i="1" dirty="0" smtClean="0">
                <a:latin typeface="Arial" pitchFamily="34" charset="0"/>
                <a:cs typeface="Arial" pitchFamily="34" charset="0"/>
              </a:rPr>
              <a:t>:</a:t>
            </a:r>
            <a:endParaRPr lang="en-US" sz="2400" b="1" i="1" dirty="0">
              <a:latin typeface="Arial" pitchFamily="34" charset="0"/>
              <a:cs typeface="Arial" pitchFamily="34" charset="0"/>
            </a:endParaRPr>
          </a:p>
          <a:p>
            <a:pPr algn="just">
              <a:lnSpc>
                <a:spcPct val="150000"/>
              </a:lnSpc>
              <a:buFontTx/>
              <a:buChar char="-"/>
            </a:pPr>
            <a:r>
              <a:rPr lang="en-US" sz="2400" b="0" i="1" dirty="0" smtClean="0">
                <a:latin typeface="Arial" pitchFamily="34" charset="0"/>
                <a:cs typeface="Arial" pitchFamily="34" charset="0"/>
              </a:rPr>
              <a:t>    </a:t>
            </a:r>
            <a:r>
              <a:rPr lang="vi-VN" sz="2400" b="0" i="1" dirty="0" smtClean="0">
                <a:latin typeface="Arial" pitchFamily="34" charset="0"/>
                <a:cs typeface="Arial" pitchFamily="34" charset="0"/>
              </a:rPr>
              <a:t>Bước </a:t>
            </a:r>
            <a:r>
              <a:rPr lang="vi-VN" sz="2400" b="0" i="1" dirty="0">
                <a:latin typeface="Arial" pitchFamily="34" charset="0"/>
                <a:cs typeface="Arial" pitchFamily="34" charset="0"/>
              </a:rPr>
              <a:t>1: </a:t>
            </a:r>
            <a:r>
              <a:rPr lang="vi-VN" sz="2400" b="0" dirty="0">
                <a:latin typeface="Arial" pitchFamily="34" charset="0"/>
                <a:cs typeface="Arial" pitchFamily="34" charset="0"/>
              </a:rPr>
              <a:t>Xác định mục tiêu đánh </a:t>
            </a:r>
            <a:r>
              <a:rPr lang="vi-VN" sz="2400" b="0" dirty="0" smtClean="0">
                <a:latin typeface="Arial" pitchFamily="34" charset="0"/>
                <a:cs typeface="Arial" pitchFamily="34" charset="0"/>
              </a:rPr>
              <a:t>giá</a:t>
            </a:r>
            <a:endParaRPr lang="en-US" sz="2400" b="0" dirty="0" smtClean="0">
              <a:latin typeface="Arial" pitchFamily="34" charset="0"/>
              <a:cs typeface="Arial" pitchFamily="34" charset="0"/>
            </a:endParaRPr>
          </a:p>
          <a:p>
            <a:pPr algn="just">
              <a:lnSpc>
                <a:spcPct val="150000"/>
              </a:lnSpc>
              <a:buFontTx/>
              <a:buChar char="-"/>
            </a:pPr>
            <a:r>
              <a:rPr lang="en-US" sz="2400" b="0" i="1" dirty="0" smtClean="0">
                <a:latin typeface="Arial" pitchFamily="34" charset="0"/>
                <a:cs typeface="Arial" pitchFamily="34" charset="0"/>
              </a:rPr>
              <a:t>    </a:t>
            </a:r>
            <a:r>
              <a:rPr lang="vi-VN" sz="2400" b="0" i="1" dirty="0" smtClean="0">
                <a:latin typeface="Arial" pitchFamily="34" charset="0"/>
                <a:cs typeface="Arial" pitchFamily="34" charset="0"/>
              </a:rPr>
              <a:t>Bước 2: </a:t>
            </a:r>
            <a:r>
              <a:rPr lang="vi-VN" sz="2400" b="0" dirty="0" smtClean="0">
                <a:latin typeface="Arial" pitchFamily="34" charset="0"/>
                <a:cs typeface="Arial" pitchFamily="34" charset="0"/>
              </a:rPr>
              <a:t>Thiết lập các tiêu</a:t>
            </a:r>
            <a:r>
              <a:rPr lang="en-US" sz="2400" b="0" dirty="0" smtClean="0">
                <a:latin typeface="Arial" pitchFamily="34" charset="0"/>
                <a:cs typeface="Arial" pitchFamily="34" charset="0"/>
              </a:rPr>
              <a:t> </a:t>
            </a:r>
            <a:r>
              <a:rPr lang="en-US" sz="2400" b="0" dirty="0" err="1" smtClean="0">
                <a:latin typeface="Arial" pitchFamily="34" charset="0"/>
                <a:cs typeface="Arial" pitchFamily="34" charset="0"/>
              </a:rPr>
              <a:t>chuẩn</a:t>
            </a:r>
            <a:r>
              <a:rPr lang="en-US" sz="2400" b="0" dirty="0" smtClean="0">
                <a:latin typeface="Arial" pitchFamily="34" charset="0"/>
                <a:cs typeface="Arial" pitchFamily="34" charset="0"/>
              </a:rPr>
              <a:t>, </a:t>
            </a:r>
            <a:r>
              <a:rPr lang="en-US" sz="2400" b="0" dirty="0" err="1" smtClean="0">
                <a:latin typeface="Arial" pitchFamily="34" charset="0"/>
                <a:cs typeface="Arial" pitchFamily="34" charset="0"/>
              </a:rPr>
              <a:t>tiêu</a:t>
            </a:r>
            <a:r>
              <a:rPr lang="vi-VN" sz="2400" b="0" dirty="0" smtClean="0">
                <a:latin typeface="Arial" pitchFamily="34" charset="0"/>
                <a:cs typeface="Arial" pitchFamily="34" charset="0"/>
              </a:rPr>
              <a:t> chí thực hiện</a:t>
            </a:r>
            <a:endParaRPr lang="en-US" sz="2400" b="0" dirty="0" smtClean="0">
              <a:latin typeface="Arial" pitchFamily="34" charset="0"/>
              <a:cs typeface="Arial" pitchFamily="34" charset="0"/>
            </a:endParaRPr>
          </a:p>
          <a:p>
            <a:pPr algn="just">
              <a:lnSpc>
                <a:spcPct val="150000"/>
              </a:lnSpc>
              <a:buFontTx/>
              <a:buChar char="-"/>
            </a:pPr>
            <a:r>
              <a:rPr lang="en-US" sz="2400" b="0" i="1" dirty="0" smtClean="0">
                <a:latin typeface="Arial" pitchFamily="34" charset="0"/>
                <a:cs typeface="Arial" pitchFamily="34" charset="0"/>
              </a:rPr>
              <a:t>   </a:t>
            </a:r>
            <a:r>
              <a:rPr lang="vi-VN" sz="2400" b="0" i="1" dirty="0" smtClean="0">
                <a:latin typeface="Arial" pitchFamily="34" charset="0"/>
                <a:cs typeface="Arial" pitchFamily="34" charset="0"/>
              </a:rPr>
              <a:t>Bước </a:t>
            </a:r>
            <a:r>
              <a:rPr lang="vi-VN" sz="2400" b="0" i="1" dirty="0">
                <a:latin typeface="Arial" pitchFamily="34" charset="0"/>
                <a:cs typeface="Arial" pitchFamily="34" charset="0"/>
              </a:rPr>
              <a:t>3: </a:t>
            </a:r>
            <a:r>
              <a:rPr lang="vi-VN" sz="2400" b="0" dirty="0">
                <a:latin typeface="Arial" pitchFamily="34" charset="0"/>
                <a:cs typeface="Arial" pitchFamily="34" charset="0"/>
              </a:rPr>
              <a:t>Chỉnh sửa, hoàn thiện các tiêu chí</a:t>
            </a:r>
            <a:r>
              <a:rPr lang="vi-VN" sz="2400" b="0" dirty="0" smtClean="0">
                <a:latin typeface="Arial" pitchFamily="34" charset="0"/>
                <a:cs typeface="Arial" pitchFamily="34" charset="0"/>
              </a:rPr>
              <a:t>.</a:t>
            </a:r>
            <a:endParaRPr lang="en-US" sz="2400" b="0" dirty="0" smtClean="0">
              <a:latin typeface="Arial" pitchFamily="34" charset="0"/>
              <a:cs typeface="Arial" pitchFamily="34" charset="0"/>
            </a:endParaRPr>
          </a:p>
          <a:p>
            <a:pPr algn="just">
              <a:lnSpc>
                <a:spcPct val="150000"/>
              </a:lnSpc>
              <a:buFontTx/>
              <a:buChar char="-"/>
            </a:pPr>
            <a:r>
              <a:rPr lang="en-US" sz="2400" b="0" i="1" dirty="0" smtClean="0">
                <a:latin typeface="Arial" pitchFamily="34" charset="0"/>
                <a:cs typeface="Arial" pitchFamily="34" charset="0"/>
              </a:rPr>
              <a:t>   </a:t>
            </a:r>
            <a:r>
              <a:rPr lang="vi-VN" sz="2400" b="0" i="1" dirty="0" smtClean="0">
                <a:latin typeface="Arial" pitchFamily="34" charset="0"/>
                <a:cs typeface="Arial" pitchFamily="34" charset="0"/>
              </a:rPr>
              <a:t>Bước </a:t>
            </a:r>
            <a:r>
              <a:rPr lang="vi-VN" sz="2400" b="0" i="1" dirty="0">
                <a:latin typeface="Arial" pitchFamily="34" charset="0"/>
                <a:cs typeface="Arial" pitchFamily="34" charset="0"/>
              </a:rPr>
              <a:t>4: </a:t>
            </a:r>
            <a:r>
              <a:rPr lang="vi-VN" sz="2400" b="0" dirty="0">
                <a:latin typeface="Arial" pitchFamily="34" charset="0"/>
                <a:cs typeface="Arial" pitchFamily="34" charset="0"/>
              </a:rPr>
              <a:t>Thiết kế các mức độ thể hiện các tiêu chí.</a:t>
            </a:r>
            <a:endParaRPr lang="en-US" sz="2400" b="0" dirty="0">
              <a:latin typeface="Arial" pitchFamily="34" charset="0"/>
              <a:cs typeface="Arial" pitchFamily="34" charset="0"/>
            </a:endParaRPr>
          </a:p>
          <a:p>
            <a:pPr>
              <a:lnSpc>
                <a:spcPct val="150000"/>
              </a:lnSpc>
              <a:buFontTx/>
              <a:buChar char="-"/>
            </a:pPr>
            <a:r>
              <a:rPr lang="en-US" sz="2400" b="0" i="1" dirty="0" smtClean="0">
                <a:latin typeface="Arial" pitchFamily="34" charset="0"/>
                <a:cs typeface="Arial" pitchFamily="34" charset="0"/>
              </a:rPr>
              <a:t>   </a:t>
            </a:r>
            <a:r>
              <a:rPr lang="vi-VN" sz="2400" b="0" i="1" dirty="0" smtClean="0">
                <a:latin typeface="Arial" pitchFamily="34" charset="0"/>
                <a:cs typeface="Arial" pitchFamily="34" charset="0"/>
              </a:rPr>
              <a:t>Bước </a:t>
            </a:r>
            <a:r>
              <a:rPr lang="vi-VN" sz="2400" b="0" i="1" dirty="0">
                <a:latin typeface="Arial" pitchFamily="34" charset="0"/>
                <a:cs typeface="Arial" pitchFamily="34" charset="0"/>
              </a:rPr>
              <a:t>5: </a:t>
            </a:r>
            <a:r>
              <a:rPr lang="vi-VN" sz="2400" b="0" dirty="0">
                <a:latin typeface="Arial" pitchFamily="34" charset="0"/>
                <a:cs typeface="Arial" pitchFamily="34" charset="0"/>
              </a:rPr>
              <a:t>Lựa chọn những công cụ và kỹ </a:t>
            </a:r>
            <a:r>
              <a:rPr lang="vi-VN" sz="2400" b="0" dirty="0" smtClean="0">
                <a:latin typeface="Arial" pitchFamily="34" charset="0"/>
                <a:cs typeface="Arial" pitchFamily="34" charset="0"/>
              </a:rPr>
              <a:t>thuật</a:t>
            </a:r>
            <a:r>
              <a:rPr lang="en-US" sz="2400" b="0" dirty="0" smtClean="0">
                <a:latin typeface="Arial" pitchFamily="34" charset="0"/>
                <a:cs typeface="Arial" pitchFamily="34" charset="0"/>
              </a:rPr>
              <a:t> </a:t>
            </a:r>
            <a:r>
              <a:rPr lang="en-US" sz="2400" dirty="0" smtClean="0">
                <a:latin typeface="Arial" pitchFamily="34" charset="0"/>
                <a:cs typeface="Arial" pitchFamily="34" charset="0"/>
              </a:rPr>
              <a:t> </a:t>
            </a:r>
            <a:r>
              <a:rPr lang="vi-VN" sz="2400" b="0" dirty="0" smtClean="0">
                <a:latin typeface="Arial" pitchFamily="34" charset="0"/>
                <a:cs typeface="Arial" pitchFamily="34" charset="0"/>
              </a:rPr>
              <a:t>kiểm </a:t>
            </a:r>
            <a:r>
              <a:rPr lang="vi-VN" sz="2400" b="0" dirty="0">
                <a:latin typeface="Arial" pitchFamily="34" charset="0"/>
                <a:cs typeface="Arial" pitchFamily="34" charset="0"/>
              </a:rPr>
              <a:t>tra, </a:t>
            </a:r>
            <a:r>
              <a:rPr lang="en-US" sz="2400" b="0" dirty="0" smtClean="0">
                <a:latin typeface="Arial" pitchFamily="34" charset="0"/>
                <a:cs typeface="Arial" pitchFamily="34" charset="0"/>
              </a:rPr>
              <a:t>  </a:t>
            </a:r>
            <a:r>
              <a:rPr lang="vi-VN" sz="2400" b="0" dirty="0" smtClean="0">
                <a:latin typeface="Arial" pitchFamily="34" charset="0"/>
                <a:cs typeface="Arial" pitchFamily="34" charset="0"/>
              </a:rPr>
              <a:t>đánh </a:t>
            </a:r>
            <a:r>
              <a:rPr lang="vi-VN" sz="2400" b="0" dirty="0">
                <a:latin typeface="Arial" pitchFamily="34" charset="0"/>
                <a:cs typeface="Arial" pitchFamily="34" charset="0"/>
              </a:rPr>
              <a:t>giá kết quả học tập</a:t>
            </a:r>
            <a:r>
              <a:rPr lang="vi-VN" sz="2400" b="0" dirty="0" smtClean="0">
                <a:latin typeface="Arial" pitchFamily="34" charset="0"/>
                <a:cs typeface="Arial" pitchFamily="34" charset="0"/>
              </a:rPr>
              <a:t>.</a:t>
            </a:r>
            <a:endParaRPr lang="en-US" sz="2400" dirty="0">
              <a:latin typeface="Arial" pitchFamily="34" charset="0"/>
              <a:cs typeface="Arial" pitchFamily="34" charset="0"/>
            </a:endParaRPr>
          </a:p>
        </p:txBody>
      </p:sp>
      <p:sp>
        <p:nvSpPr>
          <p:cNvPr id="5" name="Slide Number Placeholder 4"/>
          <p:cNvSpPr>
            <a:spLocks noGrp="1"/>
          </p:cNvSpPr>
          <p:nvPr>
            <p:ph type="sldNum" sz="quarter" idx="4294967295"/>
          </p:nvPr>
        </p:nvSpPr>
        <p:spPr>
          <a:xfrm>
            <a:off x="3977879" y="6537330"/>
            <a:ext cx="2311400" cy="320675"/>
          </a:xfrm>
          <a:prstGeom prst="rect">
            <a:avLst/>
          </a:prstGeom>
        </p:spPr>
        <p:txBody>
          <a:bodyPr/>
          <a:lstStyle/>
          <a:p>
            <a:fld id="{9EB161A8-6E5C-4A80-B0C0-EF2D6932EDF4}" type="slidenum">
              <a:rPr lang="en-US" smtClean="0"/>
              <a:pPr/>
              <a:t>9</a:t>
            </a:fld>
            <a:endParaRPr lang="en-US"/>
          </a:p>
        </p:txBody>
      </p:sp>
      <p:sp>
        <p:nvSpPr>
          <p:cNvPr id="6" name="Title 1"/>
          <p:cNvSpPr txBox="1">
            <a:spLocks/>
          </p:cNvSpPr>
          <p:nvPr/>
        </p:nvSpPr>
        <p:spPr bwMode="white">
          <a:xfrm>
            <a:off x="670112" y="503238"/>
            <a:ext cx="9245600" cy="563562"/>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lvl1pPr algn="ctr" rtl="0" eaLnBrk="1" fontAlgn="base" hangingPunct="1">
              <a:spcBef>
                <a:spcPct val="0"/>
              </a:spcBef>
              <a:spcAft>
                <a:spcPct val="0"/>
              </a:spcAft>
              <a:defRPr sz="3200" b="1" i="0" u="none" kern="1200">
                <a:solidFill>
                  <a:schemeClr val="bg1"/>
                </a:solidFill>
                <a:latin typeface="Times New Roman" panose="02020603050405020304" pitchFamily="18" charset="0"/>
                <a:ea typeface="+mj-ea"/>
                <a:cs typeface="Times New Roman" panose="02020603050405020304" pitchFamily="18" charset="0"/>
              </a:defRPr>
            </a:lvl1pPr>
            <a:lvl2pPr algn="ctr" rtl="0" eaLnBrk="1" fontAlgn="base" hangingPunct="1">
              <a:spcBef>
                <a:spcPct val="0"/>
              </a:spcBef>
              <a:spcAft>
                <a:spcPct val="0"/>
              </a:spcAft>
              <a:defRPr sz="3200">
                <a:solidFill>
                  <a:schemeClr val="bg1"/>
                </a:solidFill>
                <a:latin typeface="Verdana" panose="020B0604030504040204" pitchFamily="34" charset="0"/>
              </a:defRPr>
            </a:lvl2pPr>
            <a:lvl3pPr algn="ctr" rtl="0" eaLnBrk="1" fontAlgn="base" hangingPunct="1">
              <a:spcBef>
                <a:spcPct val="0"/>
              </a:spcBef>
              <a:spcAft>
                <a:spcPct val="0"/>
              </a:spcAft>
              <a:defRPr sz="3200">
                <a:solidFill>
                  <a:schemeClr val="bg1"/>
                </a:solidFill>
                <a:latin typeface="Verdana" panose="020B0604030504040204" pitchFamily="34" charset="0"/>
              </a:defRPr>
            </a:lvl3pPr>
            <a:lvl4pPr algn="ctr" rtl="0" eaLnBrk="1" fontAlgn="base" hangingPunct="1">
              <a:spcBef>
                <a:spcPct val="0"/>
              </a:spcBef>
              <a:spcAft>
                <a:spcPct val="0"/>
              </a:spcAft>
              <a:defRPr sz="3200">
                <a:solidFill>
                  <a:schemeClr val="bg1"/>
                </a:solidFill>
                <a:latin typeface="Verdana" panose="020B0604030504040204" pitchFamily="34" charset="0"/>
              </a:defRPr>
            </a:lvl4pPr>
            <a:lvl5pPr algn="ctr" rtl="0" eaLnBrk="1" fontAlgn="base" hangingPunct="1">
              <a:spcBef>
                <a:spcPct val="0"/>
              </a:spcBef>
              <a:spcAft>
                <a:spcPct val="0"/>
              </a:spcAft>
              <a:defRPr sz="3200">
                <a:solidFill>
                  <a:schemeClr val="bg1"/>
                </a:solidFill>
                <a:latin typeface="Verdana" panose="020B0604030504040204" pitchFamily="34" charset="0"/>
              </a:defRPr>
            </a:lvl5pPr>
            <a:lvl6pPr marL="457200" algn="ctr" rtl="0" eaLnBrk="1" fontAlgn="base" hangingPunct="1">
              <a:spcBef>
                <a:spcPct val="0"/>
              </a:spcBef>
              <a:spcAft>
                <a:spcPct val="0"/>
              </a:spcAft>
              <a:defRPr sz="3200">
                <a:solidFill>
                  <a:schemeClr val="bg1"/>
                </a:solidFill>
                <a:latin typeface="Verdana" panose="020B0604030504040204" pitchFamily="34" charset="0"/>
              </a:defRPr>
            </a:lvl6pPr>
            <a:lvl7pPr marL="914400" algn="ctr" rtl="0" eaLnBrk="1" fontAlgn="base" hangingPunct="1">
              <a:spcBef>
                <a:spcPct val="0"/>
              </a:spcBef>
              <a:spcAft>
                <a:spcPct val="0"/>
              </a:spcAft>
              <a:defRPr sz="3200">
                <a:solidFill>
                  <a:schemeClr val="bg1"/>
                </a:solidFill>
                <a:latin typeface="Verdana" panose="020B0604030504040204" pitchFamily="34" charset="0"/>
              </a:defRPr>
            </a:lvl7pPr>
            <a:lvl8pPr marL="1371600" algn="ctr" rtl="0" eaLnBrk="1" fontAlgn="base" hangingPunct="1">
              <a:spcBef>
                <a:spcPct val="0"/>
              </a:spcBef>
              <a:spcAft>
                <a:spcPct val="0"/>
              </a:spcAft>
              <a:defRPr sz="3200">
                <a:solidFill>
                  <a:schemeClr val="bg1"/>
                </a:solidFill>
                <a:latin typeface="Verdana" panose="020B0604030504040204" pitchFamily="34" charset="0"/>
              </a:defRPr>
            </a:lvl8pPr>
            <a:lvl9pPr marL="1828800" algn="ctr" rtl="0" eaLnBrk="1" fontAlgn="base" hangingPunct="1">
              <a:spcBef>
                <a:spcPct val="0"/>
              </a:spcBef>
              <a:spcAft>
                <a:spcPct val="0"/>
              </a:spcAft>
              <a:defRPr sz="3200">
                <a:solidFill>
                  <a:schemeClr val="bg1"/>
                </a:solidFill>
                <a:latin typeface="Verdana" panose="020B0604030504040204" pitchFamily="34" charset="0"/>
              </a:defRPr>
            </a:lvl9pPr>
          </a:lstStyle>
          <a:p>
            <a:r>
              <a:rPr lang="en-US" smtClean="0"/>
              <a:t>2. Xây dựng tiêu chí, công cụ đánh giá</a:t>
            </a:r>
            <a:endParaRPr lang="en-US"/>
          </a:p>
        </p:txBody>
      </p:sp>
      <p:sp>
        <p:nvSpPr>
          <p:cNvPr id="7" name="Rectangle 6"/>
          <p:cNvSpPr/>
          <p:nvPr/>
        </p:nvSpPr>
        <p:spPr>
          <a:xfrm>
            <a:off x="920552" y="116636"/>
            <a:ext cx="7632848" cy="830997"/>
          </a:xfrm>
          <a:prstGeom prst="rect">
            <a:avLst/>
          </a:prstGeom>
        </p:spPr>
        <p:txBody>
          <a:bodyPr wrap="square">
            <a:spAutoFit/>
          </a:bodyPr>
          <a:lstStyle/>
          <a:p>
            <a:r>
              <a:rPr lang="en-US" sz="2400" b="1" dirty="0" smtClean="0">
                <a:latin typeface="Arial" pitchFamily="34" charset="0"/>
                <a:ea typeface="Times New Roman"/>
                <a:cs typeface="Arial" pitchFamily="34" charset="0"/>
              </a:rPr>
              <a:t>BÀI 2: XÂY </a:t>
            </a:r>
            <a:r>
              <a:rPr lang="en-US" sz="2400" b="1" dirty="0">
                <a:latin typeface="Arial" pitchFamily="34" charset="0"/>
                <a:ea typeface="Times New Roman"/>
                <a:cs typeface="Arial" pitchFamily="34" charset="0"/>
              </a:rPr>
              <a:t>DỰNG TIÊU CHUẨN, TIÊU CHÍ </a:t>
            </a:r>
            <a:r>
              <a:rPr lang="en-US" sz="2400" b="1" dirty="0" smtClean="0">
                <a:latin typeface="Arial" pitchFamily="34" charset="0"/>
                <a:ea typeface="Times New Roman"/>
                <a:cs typeface="Arial" pitchFamily="34" charset="0"/>
              </a:rPr>
              <a:t>VÀ</a:t>
            </a:r>
          </a:p>
          <a:p>
            <a:r>
              <a:rPr lang="en-US" sz="2400" b="1" dirty="0">
                <a:latin typeface="Arial" pitchFamily="34" charset="0"/>
                <a:ea typeface="Times New Roman"/>
                <a:cs typeface="Arial" pitchFamily="34" charset="0"/>
              </a:rPr>
              <a:t> </a:t>
            </a:r>
            <a:r>
              <a:rPr lang="en-US" sz="2400" b="1" dirty="0" smtClean="0">
                <a:latin typeface="Arial" pitchFamily="34" charset="0"/>
                <a:ea typeface="Times New Roman"/>
                <a:cs typeface="Arial" pitchFamily="34" charset="0"/>
              </a:rPr>
              <a:t>           CÔNG </a:t>
            </a:r>
            <a:r>
              <a:rPr lang="en-US" sz="2400" b="1" dirty="0">
                <a:latin typeface="Arial" pitchFamily="34" charset="0"/>
                <a:ea typeface="Times New Roman"/>
                <a:cs typeface="Arial" pitchFamily="34" charset="0"/>
              </a:rPr>
              <a:t>CỤ </a:t>
            </a:r>
            <a:r>
              <a:rPr lang="en-US" sz="2400" b="1" dirty="0" smtClean="0">
                <a:latin typeface="Arial" pitchFamily="34" charset="0"/>
                <a:ea typeface="Times New Roman"/>
                <a:cs typeface="Arial" pitchFamily="34" charset="0"/>
              </a:rPr>
              <a:t>ĐÁNH GIÁ </a:t>
            </a:r>
            <a:r>
              <a:rPr lang="en-US" sz="2400" b="1" dirty="0">
                <a:latin typeface="Arial" pitchFamily="34" charset="0"/>
                <a:ea typeface="Times New Roman"/>
                <a:cs typeface="Arial" pitchFamily="34" charset="0"/>
              </a:rPr>
              <a:t>NĂNG LỰC</a:t>
            </a:r>
            <a:endParaRPr lang="en-US" sz="2400" b="1" dirty="0">
              <a:latin typeface="Arial" pitchFamily="34" charset="0"/>
              <a:cs typeface="Arial" pitchFamily="34" charset="0"/>
            </a:endParaRPr>
          </a:p>
        </p:txBody>
      </p:sp>
      <p:sp>
        <p:nvSpPr>
          <p:cNvPr id="2" name="Left Arrow 1">
            <a:hlinkClick r:id="rId3" action="ppaction://hlinksldjump"/>
          </p:cNvPr>
          <p:cNvSpPr/>
          <p:nvPr/>
        </p:nvSpPr>
        <p:spPr>
          <a:xfrm>
            <a:off x="9489504" y="6525344"/>
            <a:ext cx="288032" cy="216024"/>
          </a:xfrm>
          <a:prstGeom prst="lef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a:p>
        </p:txBody>
      </p:sp>
    </p:spTree>
    <p:extLst>
      <p:ext uri="{BB962C8B-B14F-4D97-AF65-F5344CB8AC3E}">
        <p14:creationId xmlns:p14="http://schemas.microsoft.com/office/powerpoint/2010/main" val="1997722824"/>
      </p:ext>
    </p:extLst>
  </p:cSld>
  <p:clrMapOvr>
    <a:masterClrMapping/>
  </p:clrMapOvr>
  <p:timing>
    <p:tnLst>
      <p:par>
        <p:cTn id="1" dur="indefinite" restart="never" nodeType="tmRoot"/>
      </p:par>
    </p:tnLst>
  </p:timing>
</p:sld>
</file>

<file path=ppt/theme/theme1.xml><?xml version="1.0" encoding="utf-8"?>
<a:theme xmlns:a="http://schemas.openxmlformats.org/drawingml/2006/main" name="Custom Design">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xmlns="" name="Template-Slide-Truong-HCEM2" id="{079A522F-51B7-9A46-BF25-4220E478F91E}" vid="{D26627D3-8DBD-6D4D-9DDB-E747551AE210}"/>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3.xml><?xml version="1.0" encoding="utf-8"?>
<a:theme xmlns:a="http://schemas.openxmlformats.org/drawingml/2006/main" name="1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ppt/theme/theme4.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
  <TotalTime>1353</TotalTime>
  <Words>2902</Words>
  <Application>Microsoft Office PowerPoint</Application>
  <PresentationFormat>A4 Paper (210x297 mm)</PresentationFormat>
  <Paragraphs>334</Paragraphs>
  <Slides>28</Slides>
  <Notes>5</Notes>
  <HiddenSlides>0</HiddenSlides>
  <MMClips>0</MMClips>
  <ScaleCrop>false</ScaleCrop>
  <HeadingPairs>
    <vt:vector size="4" baseType="variant">
      <vt:variant>
        <vt:lpstr>Theme</vt:lpstr>
      </vt:variant>
      <vt:variant>
        <vt:i4>3</vt:i4>
      </vt:variant>
      <vt:variant>
        <vt:lpstr>Slide Titles</vt:lpstr>
      </vt:variant>
      <vt:variant>
        <vt:i4>28</vt:i4>
      </vt:variant>
    </vt:vector>
  </HeadingPairs>
  <TitlesOfParts>
    <vt:vector size="31" baseType="lpstr">
      <vt:lpstr>Custom Design</vt:lpstr>
      <vt:lpstr>Office Theme</vt:lpstr>
      <vt:lpstr>1_Office Theme</vt:lpstr>
      <vt:lpstr>PowerPoint Presentation</vt:lpstr>
      <vt:lpstr>Nội dung</vt:lpstr>
      <vt:lpstr>Nội dung</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PowerPoint Presentation</vt:lpstr>
      <vt:lpstr>TRÂN TRỌNG CẢM ƠN</vt:lpstr>
    </vt:vector>
  </TitlesOfParts>
  <Company/>
  <LinksUpToDate>false</LinksUpToDate>
  <SharedDoc>false</SharedDoc>
  <HyperlinksChanged>false</HyperlinksChanged>
  <AppVersion>14.0000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Microsoft Office User</dc:creator>
  <cp:lastModifiedBy>ad</cp:lastModifiedBy>
  <cp:revision>157</cp:revision>
  <dcterms:created xsi:type="dcterms:W3CDTF">2020-03-19T04:34:56Z</dcterms:created>
  <dcterms:modified xsi:type="dcterms:W3CDTF">2020-03-26T07:26:49Z</dcterms:modified>
</cp:coreProperties>
</file>