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86DDE-755C-4BE1-BDFA-E76A677A8B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1C1EE-7B4E-45B6-AA79-9F82DF3ED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2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a073618e60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ga073618e60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3020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9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77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62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0 Text and Image">
  <p:cSld name="010 Text and Image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4"/>
          <p:cNvSpPr/>
          <p:nvPr/>
        </p:nvSpPr>
        <p:spPr>
          <a:xfrm flipH="1">
            <a:off x="23118" y="5883344"/>
            <a:ext cx="12192000" cy="974656"/>
          </a:xfrm>
          <a:custGeom>
            <a:avLst/>
            <a:gdLst/>
            <a:ahLst/>
            <a:cxnLst/>
            <a:rect l="l" t="t" r="r" b="b"/>
            <a:pathLst>
              <a:path w="12192000" h="974656" extrusionOk="0">
                <a:moveTo>
                  <a:pt x="2273469" y="0"/>
                </a:moveTo>
                <a:cubicBezTo>
                  <a:pt x="2418421" y="141476"/>
                  <a:pt x="2738629" y="233230"/>
                  <a:pt x="3088484" y="233660"/>
                </a:cubicBezTo>
                <a:cubicBezTo>
                  <a:pt x="3419259" y="233402"/>
                  <a:pt x="3722980" y="153851"/>
                  <a:pt x="3879212" y="26557"/>
                </a:cubicBezTo>
                <a:cubicBezTo>
                  <a:pt x="4031493" y="177776"/>
                  <a:pt x="4378506" y="269387"/>
                  <a:pt x="4730766" y="254914"/>
                </a:cubicBezTo>
                <a:cubicBezTo>
                  <a:pt x="5176455" y="236621"/>
                  <a:pt x="5387154" y="58558"/>
                  <a:pt x="5399845" y="47811"/>
                </a:cubicBezTo>
                <a:cubicBezTo>
                  <a:pt x="5419536" y="58940"/>
                  <a:pt x="5782737" y="256825"/>
                  <a:pt x="6348653" y="228358"/>
                </a:cubicBezTo>
                <a:cubicBezTo>
                  <a:pt x="6783728" y="206530"/>
                  <a:pt x="7025607" y="66773"/>
                  <a:pt x="7066414" y="42462"/>
                </a:cubicBezTo>
                <a:cubicBezTo>
                  <a:pt x="7251076" y="181502"/>
                  <a:pt x="7593383" y="262509"/>
                  <a:pt x="7942252" y="249613"/>
                </a:cubicBezTo>
                <a:cubicBezTo>
                  <a:pt x="8363981" y="233994"/>
                  <a:pt x="8593827" y="88506"/>
                  <a:pt x="8623474" y="69018"/>
                </a:cubicBezTo>
                <a:cubicBezTo>
                  <a:pt x="8651917" y="84732"/>
                  <a:pt x="9000349" y="269625"/>
                  <a:pt x="9547997" y="249613"/>
                </a:cubicBezTo>
                <a:cubicBezTo>
                  <a:pt x="9942703" y="235283"/>
                  <a:pt x="10184801" y="123182"/>
                  <a:pt x="10241360" y="95575"/>
                </a:cubicBezTo>
                <a:cubicBezTo>
                  <a:pt x="10380843" y="206100"/>
                  <a:pt x="10654446" y="269148"/>
                  <a:pt x="10928707" y="254914"/>
                </a:cubicBezTo>
                <a:cubicBezTo>
                  <a:pt x="11288189" y="236287"/>
                  <a:pt x="11452723" y="95050"/>
                  <a:pt x="11463882" y="84971"/>
                </a:cubicBezTo>
                <a:cubicBezTo>
                  <a:pt x="11487075" y="97199"/>
                  <a:pt x="11694384" y="202565"/>
                  <a:pt x="12035596" y="196500"/>
                </a:cubicBezTo>
                <a:cubicBezTo>
                  <a:pt x="12079684" y="195717"/>
                  <a:pt x="12121207" y="193162"/>
                  <a:pt x="12160154" y="189266"/>
                </a:cubicBezTo>
                <a:lnTo>
                  <a:pt x="12192000" y="184805"/>
                </a:lnTo>
                <a:lnTo>
                  <a:pt x="12192000" y="340247"/>
                </a:lnTo>
                <a:lnTo>
                  <a:pt x="12192000" y="491903"/>
                </a:lnTo>
                <a:lnTo>
                  <a:pt x="12192000" y="974656"/>
                </a:lnTo>
                <a:lnTo>
                  <a:pt x="0" y="974656"/>
                </a:lnTo>
                <a:lnTo>
                  <a:pt x="0" y="496084"/>
                </a:lnTo>
                <a:lnTo>
                  <a:pt x="0" y="340247"/>
                </a:lnTo>
                <a:lnTo>
                  <a:pt x="0" y="222260"/>
                </a:lnTo>
                <a:lnTo>
                  <a:pt x="14292" y="223668"/>
                </a:lnTo>
                <a:cubicBezTo>
                  <a:pt x="68901" y="227370"/>
                  <a:pt x="128940" y="227904"/>
                  <a:pt x="192828" y="223056"/>
                </a:cubicBezTo>
                <a:cubicBezTo>
                  <a:pt x="428252" y="205192"/>
                  <a:pt x="621887" y="121224"/>
                  <a:pt x="679868" y="10603"/>
                </a:cubicBezTo>
                <a:cubicBezTo>
                  <a:pt x="831384" y="153560"/>
                  <a:pt x="1165704" y="242161"/>
                  <a:pt x="1519279" y="233660"/>
                </a:cubicBezTo>
                <a:cubicBezTo>
                  <a:pt x="1849005" y="225779"/>
                  <a:pt x="2142847" y="134789"/>
                  <a:pt x="2273469" y="0"/>
                </a:cubicBezTo>
                <a:close/>
              </a:path>
            </a:pathLst>
          </a:custGeom>
          <a:gradFill>
            <a:gsLst>
              <a:gs pos="0">
                <a:srgbClr val="2C85C1"/>
              </a:gs>
              <a:gs pos="100000">
                <a:srgbClr val="213D58"/>
              </a:gs>
            </a:gsLst>
            <a:lin ang="8100019" scaled="0"/>
          </a:gradFill>
          <a:ln>
            <a:noFill/>
          </a:ln>
          <a:effectLst>
            <a:outerShdw blurRad="292100" dist="381000" dir="162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8" name="Google Shape;408;p14"/>
          <p:cNvGrpSpPr/>
          <p:nvPr/>
        </p:nvGrpSpPr>
        <p:grpSpPr>
          <a:xfrm>
            <a:off x="0" y="3573403"/>
            <a:ext cx="1812017" cy="3076032"/>
            <a:chOff x="0" y="1423433"/>
            <a:chExt cx="2979311" cy="5057600"/>
          </a:xfrm>
        </p:grpSpPr>
        <p:grpSp>
          <p:nvGrpSpPr>
            <p:cNvPr id="409" name="Google Shape;409;p14"/>
            <p:cNvGrpSpPr/>
            <p:nvPr/>
          </p:nvGrpSpPr>
          <p:grpSpPr>
            <a:xfrm>
              <a:off x="625541" y="2366299"/>
              <a:ext cx="1289122" cy="3408943"/>
              <a:chOff x="1548342" y="7287154"/>
              <a:chExt cx="1544414" cy="4084034"/>
            </a:xfrm>
          </p:grpSpPr>
          <p:sp>
            <p:nvSpPr>
              <p:cNvPr id="410" name="Google Shape;410;p14"/>
              <p:cNvSpPr/>
              <p:nvPr/>
            </p:nvSpPr>
            <p:spPr>
              <a:xfrm>
                <a:off x="1549611" y="7287154"/>
                <a:ext cx="1543145" cy="4084034"/>
              </a:xfrm>
              <a:custGeom>
                <a:avLst/>
                <a:gdLst/>
                <a:ahLst/>
                <a:cxnLst/>
                <a:rect l="l" t="t" r="r" b="b"/>
                <a:pathLst>
                  <a:path w="1543145" h="4084034" extrusionOk="0">
                    <a:moveTo>
                      <a:pt x="1543145" y="4084034"/>
                    </a:moveTo>
                    <a:lnTo>
                      <a:pt x="0" y="4084034"/>
                    </a:lnTo>
                    <a:lnTo>
                      <a:pt x="44006" y="3596831"/>
                    </a:lnTo>
                    <a:lnTo>
                      <a:pt x="96203" y="3019235"/>
                    </a:lnTo>
                    <a:lnTo>
                      <a:pt x="140208" y="2532031"/>
                    </a:lnTo>
                    <a:lnTo>
                      <a:pt x="192405" y="1954435"/>
                    </a:lnTo>
                    <a:lnTo>
                      <a:pt x="236411" y="1467231"/>
                    </a:lnTo>
                    <a:lnTo>
                      <a:pt x="288608" y="889730"/>
                    </a:lnTo>
                    <a:lnTo>
                      <a:pt x="332613" y="402526"/>
                    </a:lnTo>
                    <a:lnTo>
                      <a:pt x="368999" y="0"/>
                    </a:lnTo>
                    <a:lnTo>
                      <a:pt x="1174147" y="0"/>
                    </a:lnTo>
                    <a:lnTo>
                      <a:pt x="1210532" y="402526"/>
                    </a:lnTo>
                    <a:lnTo>
                      <a:pt x="1254538" y="889730"/>
                    </a:lnTo>
                    <a:lnTo>
                      <a:pt x="1306735" y="1467231"/>
                    </a:lnTo>
                    <a:lnTo>
                      <a:pt x="1350740" y="1954435"/>
                    </a:lnTo>
                    <a:lnTo>
                      <a:pt x="1402937" y="2532031"/>
                    </a:lnTo>
                    <a:lnTo>
                      <a:pt x="1446943" y="3019235"/>
                    </a:lnTo>
                    <a:lnTo>
                      <a:pt x="1499140" y="3596831"/>
                    </a:lnTo>
                    <a:lnTo>
                      <a:pt x="1543145" y="4084034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D8D8D8"/>
                  </a:gs>
                </a:gsLst>
                <a:lin ang="8100019" scaled="0"/>
              </a:gradFill>
              <a:ln>
                <a:noFill/>
              </a:ln>
              <a:effectLst>
                <a:outerShdw blurRad="292100" dist="381000" dir="18900000" algn="bl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1" name="Google Shape;411;p14"/>
              <p:cNvSpPr/>
              <p:nvPr/>
            </p:nvSpPr>
            <p:spPr>
              <a:xfrm>
                <a:off x="1836950" y="7689680"/>
                <a:ext cx="965930" cy="487203"/>
              </a:xfrm>
              <a:custGeom>
                <a:avLst/>
                <a:gdLst/>
                <a:ahLst/>
                <a:cxnLst/>
                <a:rect l="l" t="t" r="r" b="b"/>
                <a:pathLst>
                  <a:path w="965930" h="487203" extrusionOk="0">
                    <a:moveTo>
                      <a:pt x="965930" y="487204"/>
                    </a:moveTo>
                    <a:lnTo>
                      <a:pt x="0" y="487204"/>
                    </a:lnTo>
                    <a:lnTo>
                      <a:pt x="44005" y="0"/>
                    </a:lnTo>
                    <a:lnTo>
                      <a:pt x="921925" y="0"/>
                    </a:lnTo>
                    <a:lnTo>
                      <a:pt x="965930" y="487204"/>
                    </a:lnTo>
                    <a:close/>
                  </a:path>
                </a:pathLst>
              </a:custGeom>
              <a:solidFill>
                <a:srgbClr val="BF3F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2" name="Google Shape;412;p14"/>
              <p:cNvSpPr/>
              <p:nvPr/>
            </p:nvSpPr>
            <p:spPr>
              <a:xfrm>
                <a:off x="1740748" y="8754384"/>
                <a:ext cx="1158335" cy="487203"/>
              </a:xfrm>
              <a:custGeom>
                <a:avLst/>
                <a:gdLst/>
                <a:ahLst/>
                <a:cxnLst/>
                <a:rect l="l" t="t" r="r" b="b"/>
                <a:pathLst>
                  <a:path w="1158335" h="487203" extrusionOk="0">
                    <a:moveTo>
                      <a:pt x="1158335" y="487204"/>
                    </a:moveTo>
                    <a:lnTo>
                      <a:pt x="0" y="487204"/>
                    </a:lnTo>
                    <a:lnTo>
                      <a:pt x="44005" y="0"/>
                    </a:lnTo>
                    <a:lnTo>
                      <a:pt x="1114330" y="0"/>
                    </a:lnTo>
                    <a:lnTo>
                      <a:pt x="1158335" y="487204"/>
                    </a:lnTo>
                    <a:close/>
                  </a:path>
                </a:pathLst>
              </a:custGeom>
              <a:solidFill>
                <a:srgbClr val="BF3F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3" name="Google Shape;413;p14"/>
              <p:cNvSpPr/>
              <p:nvPr/>
            </p:nvSpPr>
            <p:spPr>
              <a:xfrm>
                <a:off x="1644545" y="9819184"/>
                <a:ext cx="1350740" cy="487203"/>
              </a:xfrm>
              <a:custGeom>
                <a:avLst/>
                <a:gdLst/>
                <a:ahLst/>
                <a:cxnLst/>
                <a:rect l="l" t="t" r="r" b="b"/>
                <a:pathLst>
                  <a:path w="1350740" h="487203" extrusionOk="0">
                    <a:moveTo>
                      <a:pt x="1350740" y="487204"/>
                    </a:moveTo>
                    <a:lnTo>
                      <a:pt x="0" y="487204"/>
                    </a:lnTo>
                    <a:lnTo>
                      <a:pt x="44006" y="0"/>
                    </a:lnTo>
                    <a:lnTo>
                      <a:pt x="1306735" y="0"/>
                    </a:lnTo>
                    <a:lnTo>
                      <a:pt x="1350740" y="487204"/>
                    </a:lnTo>
                    <a:close/>
                  </a:path>
                </a:pathLst>
              </a:custGeom>
              <a:solidFill>
                <a:srgbClr val="BF3F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4" name="Google Shape;414;p14"/>
              <p:cNvSpPr/>
              <p:nvPr/>
            </p:nvSpPr>
            <p:spPr>
              <a:xfrm>
                <a:off x="1548342" y="10883984"/>
                <a:ext cx="1543145" cy="487203"/>
              </a:xfrm>
              <a:custGeom>
                <a:avLst/>
                <a:gdLst/>
                <a:ahLst/>
                <a:cxnLst/>
                <a:rect l="l" t="t" r="r" b="b"/>
                <a:pathLst>
                  <a:path w="1543145" h="487203" extrusionOk="0">
                    <a:moveTo>
                      <a:pt x="1543145" y="487204"/>
                    </a:moveTo>
                    <a:lnTo>
                      <a:pt x="0" y="487204"/>
                    </a:lnTo>
                    <a:lnTo>
                      <a:pt x="44006" y="0"/>
                    </a:lnTo>
                    <a:lnTo>
                      <a:pt x="1499140" y="0"/>
                    </a:lnTo>
                    <a:lnTo>
                      <a:pt x="1543145" y="487204"/>
                    </a:lnTo>
                    <a:close/>
                  </a:path>
                </a:pathLst>
              </a:custGeom>
              <a:solidFill>
                <a:srgbClr val="BF3F2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15" name="Google Shape;415;p14"/>
            <p:cNvSpPr/>
            <p:nvPr/>
          </p:nvSpPr>
          <p:spPr>
            <a:xfrm>
              <a:off x="0" y="5489309"/>
              <a:ext cx="2979311" cy="991724"/>
            </a:xfrm>
            <a:custGeom>
              <a:avLst/>
              <a:gdLst/>
              <a:ahLst/>
              <a:cxnLst/>
              <a:rect l="l" t="t" r="r" b="b"/>
              <a:pathLst>
                <a:path w="2979311" h="991724" extrusionOk="0">
                  <a:moveTo>
                    <a:pt x="627556" y="0"/>
                  </a:moveTo>
                  <a:lnTo>
                    <a:pt x="1877713" y="0"/>
                  </a:lnTo>
                  <a:lnTo>
                    <a:pt x="1983631" y="243649"/>
                  </a:lnTo>
                  <a:lnTo>
                    <a:pt x="2566561" y="264795"/>
                  </a:lnTo>
                  <a:cubicBezTo>
                    <a:pt x="2566561" y="264795"/>
                    <a:pt x="2952704" y="953261"/>
                    <a:pt x="2979184" y="953261"/>
                  </a:cubicBezTo>
                  <a:cubicBezTo>
                    <a:pt x="2996561" y="953261"/>
                    <a:pt x="1230438" y="975946"/>
                    <a:pt x="14175" y="991542"/>
                  </a:cubicBezTo>
                  <a:lnTo>
                    <a:pt x="0" y="991724"/>
                  </a:lnTo>
                  <a:lnTo>
                    <a:pt x="0" y="440557"/>
                  </a:lnTo>
                  <a:lnTo>
                    <a:pt x="151306" y="185451"/>
                  </a:lnTo>
                  <a:lnTo>
                    <a:pt x="532306" y="185451"/>
                  </a:lnTo>
                  <a:close/>
                </a:path>
              </a:pathLst>
            </a:custGeom>
            <a:solidFill>
              <a:srgbClr val="6A787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4"/>
            <p:cNvSpPr/>
            <p:nvPr/>
          </p:nvSpPr>
          <p:spPr>
            <a:xfrm>
              <a:off x="151215" y="5675026"/>
              <a:ext cx="423386" cy="195833"/>
            </a:xfrm>
            <a:custGeom>
              <a:avLst/>
              <a:gdLst/>
              <a:ahLst/>
              <a:cxnLst/>
              <a:rect l="l" t="t" r="r" b="b"/>
              <a:pathLst>
                <a:path w="423386" h="195833" extrusionOk="0">
                  <a:moveTo>
                    <a:pt x="0" y="0"/>
                  </a:moveTo>
                  <a:lnTo>
                    <a:pt x="211550" y="195834"/>
                  </a:lnTo>
                  <a:lnTo>
                    <a:pt x="423386" y="142875"/>
                  </a:lnTo>
                  <a:lnTo>
                    <a:pt x="38128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D9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4"/>
            <p:cNvSpPr/>
            <p:nvPr/>
          </p:nvSpPr>
          <p:spPr>
            <a:xfrm>
              <a:off x="627846" y="5489575"/>
              <a:ext cx="1249775" cy="283368"/>
            </a:xfrm>
            <a:custGeom>
              <a:avLst/>
              <a:gdLst/>
              <a:ahLst/>
              <a:cxnLst/>
              <a:rect l="l" t="t" r="r" b="b"/>
              <a:pathLst>
                <a:path w="1249775" h="283368" extrusionOk="0">
                  <a:moveTo>
                    <a:pt x="0" y="0"/>
                  </a:moveTo>
                  <a:lnTo>
                    <a:pt x="232791" y="283369"/>
                  </a:lnTo>
                  <a:lnTo>
                    <a:pt x="1143667" y="185452"/>
                  </a:lnTo>
                  <a:lnTo>
                    <a:pt x="12497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D9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4"/>
            <p:cNvSpPr/>
            <p:nvPr/>
          </p:nvSpPr>
          <p:spPr>
            <a:xfrm>
              <a:off x="1940962" y="5733129"/>
              <a:ext cx="625601" cy="190690"/>
            </a:xfrm>
            <a:custGeom>
              <a:avLst/>
              <a:gdLst/>
              <a:ahLst/>
              <a:cxnLst/>
              <a:rect l="l" t="t" r="r" b="b"/>
              <a:pathLst>
                <a:path w="625601" h="190690" extrusionOk="0">
                  <a:moveTo>
                    <a:pt x="42577" y="0"/>
                  </a:moveTo>
                  <a:lnTo>
                    <a:pt x="0" y="137731"/>
                  </a:lnTo>
                  <a:lnTo>
                    <a:pt x="529495" y="190691"/>
                  </a:lnTo>
                  <a:lnTo>
                    <a:pt x="625602" y="21241"/>
                  </a:lnTo>
                  <a:lnTo>
                    <a:pt x="42577" y="0"/>
                  </a:lnTo>
                  <a:close/>
                </a:path>
              </a:pathLst>
            </a:custGeom>
            <a:solidFill>
              <a:srgbClr val="828D9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4"/>
            <p:cNvSpPr/>
            <p:nvPr/>
          </p:nvSpPr>
          <p:spPr>
            <a:xfrm>
              <a:off x="1" y="5675026"/>
              <a:ext cx="362765" cy="531305"/>
            </a:xfrm>
            <a:custGeom>
              <a:avLst/>
              <a:gdLst/>
              <a:ahLst/>
              <a:cxnLst/>
              <a:rect l="l" t="t" r="r" b="b"/>
              <a:pathLst>
                <a:path w="362765" h="531305" extrusionOk="0">
                  <a:moveTo>
                    <a:pt x="151215" y="0"/>
                  </a:moveTo>
                  <a:lnTo>
                    <a:pt x="362765" y="195834"/>
                  </a:lnTo>
                  <a:lnTo>
                    <a:pt x="60823" y="531305"/>
                  </a:lnTo>
                  <a:lnTo>
                    <a:pt x="0" y="493150"/>
                  </a:lnTo>
                  <a:lnTo>
                    <a:pt x="0" y="241052"/>
                  </a:lnTo>
                  <a:close/>
                </a:path>
              </a:pathLst>
            </a:custGeom>
            <a:solidFill>
              <a:srgbClr val="4B575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14"/>
            <p:cNvSpPr/>
            <p:nvPr/>
          </p:nvSpPr>
          <p:spPr>
            <a:xfrm>
              <a:off x="532500" y="5489575"/>
              <a:ext cx="328136" cy="328326"/>
            </a:xfrm>
            <a:custGeom>
              <a:avLst/>
              <a:gdLst/>
              <a:ahLst/>
              <a:cxnLst/>
              <a:rect l="l" t="t" r="r" b="b"/>
              <a:pathLst>
                <a:path w="328136" h="328326" extrusionOk="0">
                  <a:moveTo>
                    <a:pt x="95345" y="0"/>
                  </a:moveTo>
                  <a:lnTo>
                    <a:pt x="0" y="185452"/>
                  </a:lnTo>
                  <a:lnTo>
                    <a:pt x="42100" y="328327"/>
                  </a:lnTo>
                  <a:lnTo>
                    <a:pt x="328136" y="283369"/>
                  </a:lnTo>
                  <a:lnTo>
                    <a:pt x="95345" y="0"/>
                  </a:lnTo>
                  <a:close/>
                </a:path>
              </a:pathLst>
            </a:custGeom>
            <a:solidFill>
              <a:srgbClr val="4B575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4"/>
            <p:cNvSpPr/>
            <p:nvPr/>
          </p:nvSpPr>
          <p:spPr>
            <a:xfrm>
              <a:off x="1771512" y="5489575"/>
              <a:ext cx="212026" cy="503110"/>
            </a:xfrm>
            <a:custGeom>
              <a:avLst/>
              <a:gdLst/>
              <a:ahLst/>
              <a:cxnLst/>
              <a:rect l="l" t="t" r="r" b="b"/>
              <a:pathLst>
                <a:path w="212026" h="503110" extrusionOk="0">
                  <a:moveTo>
                    <a:pt x="106109" y="0"/>
                  </a:moveTo>
                  <a:lnTo>
                    <a:pt x="0" y="185452"/>
                  </a:lnTo>
                  <a:lnTo>
                    <a:pt x="169450" y="503111"/>
                  </a:lnTo>
                  <a:lnTo>
                    <a:pt x="212027" y="243554"/>
                  </a:lnTo>
                  <a:lnTo>
                    <a:pt x="106109" y="0"/>
                  </a:lnTo>
                  <a:close/>
                </a:path>
              </a:pathLst>
            </a:custGeom>
            <a:solidFill>
              <a:srgbClr val="78858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14"/>
            <p:cNvSpPr/>
            <p:nvPr/>
          </p:nvSpPr>
          <p:spPr>
            <a:xfrm>
              <a:off x="2470457" y="5754369"/>
              <a:ext cx="508730" cy="691324"/>
            </a:xfrm>
            <a:custGeom>
              <a:avLst/>
              <a:gdLst/>
              <a:ahLst/>
              <a:cxnLst/>
              <a:rect l="l" t="t" r="r" b="b"/>
              <a:pathLst>
                <a:path w="508730" h="691324" extrusionOk="0">
                  <a:moveTo>
                    <a:pt x="96107" y="0"/>
                  </a:moveTo>
                  <a:lnTo>
                    <a:pt x="0" y="169450"/>
                  </a:lnTo>
                  <a:lnTo>
                    <a:pt x="296513" y="691325"/>
                  </a:lnTo>
                  <a:lnTo>
                    <a:pt x="508730" y="688467"/>
                  </a:lnTo>
                  <a:lnTo>
                    <a:pt x="96107" y="0"/>
                  </a:lnTo>
                  <a:close/>
                </a:path>
              </a:pathLst>
            </a:custGeom>
            <a:solidFill>
              <a:srgbClr val="78858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23" name="Google Shape;423;p14"/>
            <p:cNvGrpSpPr/>
            <p:nvPr/>
          </p:nvGrpSpPr>
          <p:grpSpPr>
            <a:xfrm>
              <a:off x="807575" y="1423433"/>
              <a:ext cx="923479" cy="1057315"/>
              <a:chOff x="2964730" y="400635"/>
              <a:chExt cx="2628000" cy="3008864"/>
            </a:xfrm>
          </p:grpSpPr>
          <p:sp>
            <p:nvSpPr>
              <p:cNvPr id="424" name="Google Shape;424;p14"/>
              <p:cNvSpPr/>
              <p:nvPr/>
            </p:nvSpPr>
            <p:spPr>
              <a:xfrm>
                <a:off x="3020252" y="400635"/>
                <a:ext cx="2516957" cy="2993015"/>
              </a:xfrm>
              <a:custGeom>
                <a:avLst/>
                <a:gdLst/>
                <a:ahLst/>
                <a:cxnLst/>
                <a:rect l="l" t="t" r="r" b="b"/>
                <a:pathLst>
                  <a:path w="2516957" h="2993015" extrusionOk="0">
                    <a:moveTo>
                      <a:pt x="1645592" y="1371606"/>
                    </a:moveTo>
                    <a:lnTo>
                      <a:pt x="1645592" y="2565669"/>
                    </a:lnTo>
                    <a:lnTo>
                      <a:pt x="2268914" y="2565669"/>
                    </a:lnTo>
                    <a:lnTo>
                      <a:pt x="2034282" y="1371606"/>
                    </a:lnTo>
                    <a:close/>
                    <a:moveTo>
                      <a:pt x="937010" y="1371606"/>
                    </a:moveTo>
                    <a:lnTo>
                      <a:pt x="937010" y="2565669"/>
                    </a:lnTo>
                    <a:lnTo>
                      <a:pt x="1546611" y="2565669"/>
                    </a:lnTo>
                    <a:lnTo>
                      <a:pt x="1546611" y="1371606"/>
                    </a:lnTo>
                    <a:close/>
                    <a:moveTo>
                      <a:pt x="451162" y="1371605"/>
                    </a:moveTo>
                    <a:lnTo>
                      <a:pt x="216530" y="2565669"/>
                    </a:lnTo>
                    <a:lnTo>
                      <a:pt x="838029" y="2565669"/>
                    </a:lnTo>
                    <a:lnTo>
                      <a:pt x="838029" y="1371606"/>
                    </a:lnTo>
                    <a:close/>
                    <a:moveTo>
                      <a:pt x="1258479" y="0"/>
                    </a:moveTo>
                    <a:cubicBezTo>
                      <a:pt x="1366509" y="0"/>
                      <a:pt x="1454085" y="87576"/>
                      <a:pt x="1454085" y="195606"/>
                    </a:cubicBezTo>
                    <a:cubicBezTo>
                      <a:pt x="1454085" y="222614"/>
                      <a:pt x="1448611" y="248343"/>
                      <a:pt x="1438713" y="271745"/>
                    </a:cubicBezTo>
                    <a:lnTo>
                      <a:pt x="1401404" y="327081"/>
                    </a:lnTo>
                    <a:lnTo>
                      <a:pt x="2516957" y="1371606"/>
                    </a:lnTo>
                    <a:lnTo>
                      <a:pt x="2135156" y="1371606"/>
                    </a:lnTo>
                    <a:lnTo>
                      <a:pt x="2369519" y="2564302"/>
                    </a:lnTo>
                    <a:lnTo>
                      <a:pt x="2362562" y="2565669"/>
                    </a:lnTo>
                    <a:lnTo>
                      <a:pt x="2500478" y="2565669"/>
                    </a:lnTo>
                    <a:lnTo>
                      <a:pt x="2500478" y="2993015"/>
                    </a:lnTo>
                    <a:lnTo>
                      <a:pt x="16478" y="2993015"/>
                    </a:lnTo>
                    <a:lnTo>
                      <a:pt x="16478" y="2565669"/>
                    </a:lnTo>
                    <a:lnTo>
                      <a:pt x="115656" y="2565669"/>
                    </a:lnTo>
                    <a:lnTo>
                      <a:pt x="350288" y="1371605"/>
                    </a:lnTo>
                    <a:lnTo>
                      <a:pt x="0" y="1371605"/>
                    </a:lnTo>
                    <a:lnTo>
                      <a:pt x="1115553" y="327081"/>
                    </a:lnTo>
                    <a:lnTo>
                      <a:pt x="1078244" y="271745"/>
                    </a:lnTo>
                    <a:cubicBezTo>
                      <a:pt x="1068346" y="248343"/>
                      <a:pt x="1062873" y="222614"/>
                      <a:pt x="1062873" y="195606"/>
                    </a:cubicBezTo>
                    <a:cubicBezTo>
                      <a:pt x="1062873" y="87576"/>
                      <a:pt x="1150449" y="0"/>
                      <a:pt x="1258479" y="0"/>
                    </a:cubicBezTo>
                    <a:close/>
                  </a:path>
                </a:pathLst>
              </a:custGeom>
              <a:solidFill>
                <a:srgbClr val="4B575D"/>
              </a:solidFill>
              <a:ln>
                <a:noFill/>
              </a:ln>
              <a:effectLst>
                <a:outerShdw blurRad="292100" dist="381000" algn="l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5" name="Google Shape;425;p14"/>
              <p:cNvSpPr/>
              <p:nvPr/>
            </p:nvSpPr>
            <p:spPr>
              <a:xfrm>
                <a:off x="3036730" y="3200399"/>
                <a:ext cx="2484000" cy="209100"/>
              </a:xfrm>
              <a:prstGeom prst="rect">
                <a:avLst/>
              </a:prstGeom>
              <a:solidFill>
                <a:srgbClr val="272E3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6" name="Google Shape;426;p14"/>
              <p:cNvSpPr/>
              <p:nvPr/>
            </p:nvSpPr>
            <p:spPr>
              <a:xfrm>
                <a:off x="2964730" y="1682683"/>
                <a:ext cx="2628000" cy="204900"/>
              </a:xfrm>
              <a:prstGeom prst="rect">
                <a:avLst/>
              </a:prstGeom>
              <a:solidFill>
                <a:srgbClr val="272E3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27" name="Google Shape;427;p14"/>
            <p:cNvSpPr/>
            <p:nvPr/>
          </p:nvSpPr>
          <p:spPr>
            <a:xfrm>
              <a:off x="1120349" y="3266389"/>
              <a:ext cx="298200" cy="572400"/>
            </a:xfrm>
            <a:prstGeom prst="rect">
              <a:avLst/>
            </a:prstGeom>
            <a:solidFill>
              <a:srgbClr val="4B575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14"/>
            <p:cNvSpPr/>
            <p:nvPr/>
          </p:nvSpPr>
          <p:spPr>
            <a:xfrm>
              <a:off x="1154475" y="3297458"/>
              <a:ext cx="245400" cy="501300"/>
            </a:xfrm>
            <a:prstGeom prst="rect">
              <a:avLst/>
            </a:prstGeom>
            <a:solidFill>
              <a:srgbClr val="272E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14"/>
            <p:cNvSpPr/>
            <p:nvPr/>
          </p:nvSpPr>
          <p:spPr>
            <a:xfrm rot="-5400000">
              <a:off x="1138117" y="2077460"/>
              <a:ext cx="251100" cy="241200"/>
            </a:xfrm>
            <a:prstGeom prst="flowChartDelay">
              <a:avLst/>
            </a:prstGeom>
            <a:solidFill>
              <a:srgbClr val="ECC383"/>
            </a:solidFill>
            <a:ln>
              <a:noFill/>
            </a:ln>
            <a:effectLst>
              <a:outerShdw blurRad="127000" dist="38100" dir="16800000" sx="120000" sy="120000" algn="ctr" rotWithShape="0">
                <a:srgbClr val="ECC383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30" name="Google Shape;430;p14"/>
            <p:cNvGrpSpPr/>
            <p:nvPr/>
          </p:nvGrpSpPr>
          <p:grpSpPr>
            <a:xfrm>
              <a:off x="1120801" y="1941921"/>
              <a:ext cx="297280" cy="397570"/>
              <a:chOff x="1117077" y="1941921"/>
              <a:chExt cx="297280" cy="397570"/>
            </a:xfrm>
          </p:grpSpPr>
          <p:sp>
            <p:nvSpPr>
              <p:cNvPr id="431" name="Google Shape;431;p14"/>
              <p:cNvSpPr/>
              <p:nvPr/>
            </p:nvSpPr>
            <p:spPr>
              <a:xfrm>
                <a:off x="1117077" y="1941921"/>
                <a:ext cx="45900" cy="396000"/>
              </a:xfrm>
              <a:prstGeom prst="rect">
                <a:avLst/>
              </a:prstGeom>
              <a:solidFill>
                <a:srgbClr val="4B575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2" name="Google Shape;432;p14"/>
              <p:cNvSpPr/>
              <p:nvPr/>
            </p:nvSpPr>
            <p:spPr>
              <a:xfrm>
                <a:off x="1368457" y="1943491"/>
                <a:ext cx="45900" cy="396000"/>
              </a:xfrm>
              <a:prstGeom prst="rect">
                <a:avLst/>
              </a:prstGeom>
              <a:solidFill>
                <a:srgbClr val="4B575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33" name="Google Shape;433;p14"/>
          <p:cNvSpPr/>
          <p:nvPr/>
        </p:nvSpPr>
        <p:spPr>
          <a:xfrm flipH="1">
            <a:off x="1133334" y="2"/>
            <a:ext cx="4094341" cy="1096269"/>
          </a:xfrm>
          <a:custGeom>
            <a:avLst/>
            <a:gdLst/>
            <a:ahLst/>
            <a:cxnLst/>
            <a:rect l="l" t="t" r="r" b="b"/>
            <a:pathLst>
              <a:path w="6524846" h="2203555" extrusionOk="0">
                <a:moveTo>
                  <a:pt x="2838893" y="0"/>
                </a:moveTo>
                <a:lnTo>
                  <a:pt x="6510590" y="0"/>
                </a:lnTo>
                <a:cubicBezTo>
                  <a:pt x="6580514" y="454719"/>
                  <a:pt x="6389173" y="900885"/>
                  <a:pt x="6025627" y="1133667"/>
                </a:cubicBezTo>
                <a:cubicBezTo>
                  <a:pt x="5605385" y="1402689"/>
                  <a:pt x="5149256" y="1262579"/>
                  <a:pt x="5084359" y="1241505"/>
                </a:cubicBezTo>
                <a:cubicBezTo>
                  <a:pt x="5068046" y="1578687"/>
                  <a:pt x="4838351" y="1859083"/>
                  <a:pt x="4535293" y="1927860"/>
                </a:cubicBezTo>
                <a:cubicBezTo>
                  <a:pt x="4155523" y="2014184"/>
                  <a:pt x="3870894" y="1720384"/>
                  <a:pt x="3858726" y="1707422"/>
                </a:cubicBezTo>
                <a:cubicBezTo>
                  <a:pt x="3828239" y="1812240"/>
                  <a:pt x="3776611" y="1905031"/>
                  <a:pt x="3710501" y="1980679"/>
                </a:cubicBezTo>
                <a:lnTo>
                  <a:pt x="3685953" y="2004898"/>
                </a:lnTo>
                <a:lnTo>
                  <a:pt x="3685953" y="2016704"/>
                </a:lnTo>
                <a:cubicBezTo>
                  <a:pt x="3652975" y="2049681"/>
                  <a:pt x="3482005" y="2214129"/>
                  <a:pt x="3234762" y="2203018"/>
                </a:cubicBezTo>
                <a:cubicBezTo>
                  <a:pt x="2979054" y="2191556"/>
                  <a:pt x="2747418" y="1997571"/>
                  <a:pt x="2666120" y="1718055"/>
                </a:cubicBezTo>
                <a:cubicBezTo>
                  <a:pt x="2653952" y="1731017"/>
                  <a:pt x="2369323" y="2024817"/>
                  <a:pt x="1989553" y="1938493"/>
                </a:cubicBezTo>
                <a:cubicBezTo>
                  <a:pt x="1686495" y="1869716"/>
                  <a:pt x="1456800" y="1589320"/>
                  <a:pt x="1440487" y="1252138"/>
                </a:cubicBezTo>
                <a:cubicBezTo>
                  <a:pt x="1375590" y="1273212"/>
                  <a:pt x="919461" y="1413322"/>
                  <a:pt x="499219" y="1144300"/>
                </a:cubicBezTo>
                <a:cubicBezTo>
                  <a:pt x="135673" y="911518"/>
                  <a:pt x="-55668" y="465352"/>
                  <a:pt x="14256" y="10633"/>
                </a:cubicBezTo>
                <a:lnTo>
                  <a:pt x="2838893" y="10633"/>
                </a:lnTo>
                <a:close/>
              </a:path>
            </a:pathLst>
          </a:custGeom>
          <a:gradFill>
            <a:gsLst>
              <a:gs pos="0">
                <a:srgbClr val="213D58"/>
              </a:gs>
              <a:gs pos="6000">
                <a:srgbClr val="213D58"/>
              </a:gs>
              <a:gs pos="100000">
                <a:srgbClr val="2C85C1"/>
              </a:gs>
            </a:gsLst>
            <a:lin ang="8100019" scaled="0"/>
          </a:gradFill>
          <a:ln>
            <a:noFill/>
          </a:ln>
          <a:effectLst>
            <a:outerShdw blurRad="292100" dist="2540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14"/>
          <p:cNvSpPr/>
          <p:nvPr/>
        </p:nvSpPr>
        <p:spPr>
          <a:xfrm rot="-909244">
            <a:off x="1109459" y="922213"/>
            <a:ext cx="792057" cy="924407"/>
          </a:xfrm>
          <a:custGeom>
            <a:avLst/>
            <a:gdLst/>
            <a:ahLst/>
            <a:cxnLst/>
            <a:rect l="l" t="t" r="r" b="b"/>
            <a:pathLst>
              <a:path w="2123651" h="2478505" extrusionOk="0">
                <a:moveTo>
                  <a:pt x="884216" y="-246"/>
                </a:moveTo>
                <a:cubicBezTo>
                  <a:pt x="770488" y="41759"/>
                  <a:pt x="423206" y="186634"/>
                  <a:pt x="195749" y="561062"/>
                </a:cubicBezTo>
                <a:cubicBezTo>
                  <a:pt x="153458" y="630785"/>
                  <a:pt x="-137626" y="1128847"/>
                  <a:pt x="79258" y="1683774"/>
                </a:cubicBezTo>
                <a:cubicBezTo>
                  <a:pt x="275378" y="2185265"/>
                  <a:pt x="789157" y="2484540"/>
                  <a:pt x="1286743" y="2478159"/>
                </a:cubicBezTo>
                <a:cubicBezTo>
                  <a:pt x="1724893" y="2472539"/>
                  <a:pt x="2028645" y="2231556"/>
                  <a:pt x="2123419" y="2149832"/>
                </a:cubicBezTo>
                <a:cubicBezTo>
                  <a:pt x="1901620" y="2167091"/>
                  <a:pt x="1679115" y="2126943"/>
                  <a:pt x="1477338" y="2033246"/>
                </a:cubicBezTo>
                <a:cubicBezTo>
                  <a:pt x="1058238" y="1835888"/>
                  <a:pt x="886788" y="1467651"/>
                  <a:pt x="831257" y="1344874"/>
                </a:cubicBezTo>
                <a:cubicBezTo>
                  <a:pt x="546365" y="709938"/>
                  <a:pt x="837067" y="95385"/>
                  <a:pt x="884216" y="-246"/>
                </a:cubicBezTo>
                <a:close/>
              </a:path>
            </a:pathLst>
          </a:custGeom>
          <a:gradFill>
            <a:gsLst>
              <a:gs pos="0">
                <a:srgbClr val="DDA336"/>
              </a:gs>
              <a:gs pos="100000">
                <a:srgbClr val="EFC991"/>
              </a:gs>
            </a:gsLst>
            <a:lin ang="8100019" scaled="0"/>
          </a:gradFill>
          <a:ln>
            <a:noFill/>
          </a:ln>
          <a:effectLst>
            <a:outerShdw blurRad="292100" dist="3810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5" name="Google Shape;435;p14"/>
          <p:cNvGrpSpPr/>
          <p:nvPr/>
        </p:nvGrpSpPr>
        <p:grpSpPr>
          <a:xfrm flipH="1">
            <a:off x="373504" y="757173"/>
            <a:ext cx="806013" cy="1231746"/>
            <a:chOff x="8947095" y="-14175"/>
            <a:chExt cx="1581348" cy="2416610"/>
          </a:xfrm>
        </p:grpSpPr>
        <p:sp>
          <p:nvSpPr>
            <p:cNvPr id="436" name="Google Shape;436;p14"/>
            <p:cNvSpPr/>
            <p:nvPr/>
          </p:nvSpPr>
          <p:spPr>
            <a:xfrm rot="-10421485">
              <a:off x="8993718" y="1392906"/>
              <a:ext cx="1488104" cy="930587"/>
            </a:xfrm>
            <a:custGeom>
              <a:avLst/>
              <a:gdLst/>
              <a:ahLst/>
              <a:cxnLst/>
              <a:rect l="l" t="t" r="r" b="b"/>
              <a:pathLst>
                <a:path w="1486525" h="929600" extrusionOk="0">
                  <a:moveTo>
                    <a:pt x="743221" y="752540"/>
                  </a:moveTo>
                  <a:cubicBezTo>
                    <a:pt x="772985" y="754411"/>
                    <a:pt x="798631" y="731798"/>
                    <a:pt x="800502" y="702034"/>
                  </a:cubicBezTo>
                  <a:cubicBezTo>
                    <a:pt x="802373" y="672270"/>
                    <a:pt x="779760" y="646624"/>
                    <a:pt x="749996" y="644753"/>
                  </a:cubicBezTo>
                  <a:cubicBezTo>
                    <a:pt x="720231" y="642882"/>
                    <a:pt x="694585" y="665495"/>
                    <a:pt x="692715" y="695259"/>
                  </a:cubicBezTo>
                  <a:cubicBezTo>
                    <a:pt x="690844" y="725023"/>
                    <a:pt x="713456" y="750669"/>
                    <a:pt x="743221" y="752540"/>
                  </a:cubicBezTo>
                  <a:close/>
                  <a:moveTo>
                    <a:pt x="548347" y="929554"/>
                  </a:moveTo>
                  <a:cubicBezTo>
                    <a:pt x="444715" y="927554"/>
                    <a:pt x="350417" y="854021"/>
                    <a:pt x="317937" y="746865"/>
                  </a:cubicBezTo>
                  <a:cubicBezTo>
                    <a:pt x="140676" y="760866"/>
                    <a:pt x="-5913" y="615420"/>
                    <a:pt x="183" y="453018"/>
                  </a:cubicBezTo>
                  <a:cubicBezTo>
                    <a:pt x="6660" y="292808"/>
                    <a:pt x="160203" y="159553"/>
                    <a:pt x="334320" y="182985"/>
                  </a:cubicBezTo>
                  <a:cubicBezTo>
                    <a:pt x="338130" y="174031"/>
                    <a:pt x="377659" y="86496"/>
                    <a:pt x="477195" y="63827"/>
                  </a:cubicBezTo>
                  <a:cubicBezTo>
                    <a:pt x="578636" y="40776"/>
                    <a:pt x="653026" y="105356"/>
                    <a:pt x="659884" y="111452"/>
                  </a:cubicBezTo>
                  <a:cubicBezTo>
                    <a:pt x="668552" y="98974"/>
                    <a:pt x="736084" y="5058"/>
                    <a:pt x="850384" y="200"/>
                  </a:cubicBezTo>
                  <a:cubicBezTo>
                    <a:pt x="960589" y="-4563"/>
                    <a:pt x="1068126" y="75828"/>
                    <a:pt x="1104511" y="198796"/>
                  </a:cubicBezTo>
                  <a:cubicBezTo>
                    <a:pt x="1296726" y="148980"/>
                    <a:pt x="1471224" y="282426"/>
                    <a:pt x="1485511" y="429111"/>
                  </a:cubicBezTo>
                  <a:cubicBezTo>
                    <a:pt x="1499799" y="572748"/>
                    <a:pt x="1361686" y="734959"/>
                    <a:pt x="1167757" y="731053"/>
                  </a:cubicBezTo>
                  <a:cubicBezTo>
                    <a:pt x="1165090" y="741626"/>
                    <a:pt x="1134801" y="856212"/>
                    <a:pt x="1024882" y="897836"/>
                  </a:cubicBezTo>
                  <a:cubicBezTo>
                    <a:pt x="932490" y="932792"/>
                    <a:pt x="822762" y="901455"/>
                    <a:pt x="754849" y="818398"/>
                  </a:cubicBezTo>
                  <a:cubicBezTo>
                    <a:pt x="749419" y="826398"/>
                    <a:pt x="675029" y="932126"/>
                    <a:pt x="548347" y="929554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D8D8D8"/>
                </a:gs>
              </a:gsLst>
              <a:lin ang="8100019" scaled="0"/>
            </a:gradFill>
            <a:ln w="9525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292100" dist="3810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14"/>
            <p:cNvSpPr/>
            <p:nvPr/>
          </p:nvSpPr>
          <p:spPr>
            <a:xfrm>
              <a:off x="9676991" y="-14175"/>
              <a:ext cx="147177" cy="1659684"/>
            </a:xfrm>
            <a:custGeom>
              <a:avLst/>
              <a:gdLst/>
              <a:ahLst/>
              <a:cxnLst/>
              <a:rect l="l" t="t" r="r" b="b"/>
              <a:pathLst>
                <a:path w="294355" h="1269357" extrusionOk="0">
                  <a:moveTo>
                    <a:pt x="161173" y="1269357"/>
                  </a:moveTo>
                  <a:cubicBezTo>
                    <a:pt x="71790" y="1175794"/>
                    <a:pt x="-17592" y="1082232"/>
                    <a:pt x="2985" y="922116"/>
                  </a:cubicBezTo>
                  <a:cubicBezTo>
                    <a:pt x="23562" y="762000"/>
                    <a:pt x="246054" y="462344"/>
                    <a:pt x="284636" y="308658"/>
                  </a:cubicBezTo>
                  <a:cubicBezTo>
                    <a:pt x="323218" y="154972"/>
                    <a:pt x="234479" y="0"/>
                    <a:pt x="234479" y="0"/>
                  </a:cubicBezTo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50800" dist="38100" algn="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8" name="Google Shape;438;p14"/>
          <p:cNvSpPr/>
          <p:nvPr/>
        </p:nvSpPr>
        <p:spPr>
          <a:xfrm flipH="1">
            <a:off x="1399" y="3"/>
            <a:ext cx="2218608" cy="1098639"/>
          </a:xfrm>
          <a:custGeom>
            <a:avLst/>
            <a:gdLst/>
            <a:ahLst/>
            <a:cxnLst/>
            <a:rect l="l" t="t" r="r" b="b"/>
            <a:pathLst>
              <a:path w="3961800" h="1961855" extrusionOk="0">
                <a:moveTo>
                  <a:pt x="16450" y="0"/>
                </a:moveTo>
                <a:cubicBezTo>
                  <a:pt x="-39176" y="234125"/>
                  <a:pt x="49502" y="472345"/>
                  <a:pt x="233620" y="594455"/>
                </a:cubicBezTo>
                <a:cubicBezTo>
                  <a:pt x="441837" y="732473"/>
                  <a:pt x="675199" y="657225"/>
                  <a:pt x="704917" y="647700"/>
                </a:cubicBezTo>
                <a:cubicBezTo>
                  <a:pt x="706727" y="673132"/>
                  <a:pt x="730920" y="944975"/>
                  <a:pt x="969712" y="1087184"/>
                </a:cubicBezTo>
                <a:cubicBezTo>
                  <a:pt x="1155069" y="1197674"/>
                  <a:pt x="1394718" y="1185291"/>
                  <a:pt x="1578741" y="1055465"/>
                </a:cubicBezTo>
                <a:cubicBezTo>
                  <a:pt x="1545765" y="1314879"/>
                  <a:pt x="1729322" y="1551908"/>
                  <a:pt x="1988735" y="1584884"/>
                </a:cubicBezTo>
                <a:cubicBezTo>
                  <a:pt x="2173701" y="1608401"/>
                  <a:pt x="2355247" y="1521171"/>
                  <a:pt x="2452469" y="1362075"/>
                </a:cubicBezTo>
                <a:cubicBezTo>
                  <a:pt x="2566769" y="1683163"/>
                  <a:pt x="2847756" y="1913573"/>
                  <a:pt x="3177989" y="1955197"/>
                </a:cubicBezTo>
                <a:cubicBezTo>
                  <a:pt x="3636903" y="2013109"/>
                  <a:pt x="3938655" y="1674971"/>
                  <a:pt x="3961801" y="1648111"/>
                </a:cubicBezTo>
                <a:lnTo>
                  <a:pt x="3951133" y="0"/>
                </a:lnTo>
                <a:close/>
              </a:path>
            </a:pathLst>
          </a:custGeom>
          <a:gradFill>
            <a:gsLst>
              <a:gs pos="0">
                <a:srgbClr val="2C85C1"/>
              </a:gs>
              <a:gs pos="100000">
                <a:srgbClr val="213D58"/>
              </a:gs>
            </a:gsLst>
            <a:lin ang="8100019" scaled="0"/>
          </a:gradFill>
          <a:ln>
            <a:noFill/>
          </a:ln>
          <a:effectLst>
            <a:outerShdw blurRad="292100" dist="2540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4"/>
          <p:cNvSpPr/>
          <p:nvPr/>
        </p:nvSpPr>
        <p:spPr>
          <a:xfrm>
            <a:off x="23118" y="6152223"/>
            <a:ext cx="12192000" cy="497203"/>
          </a:xfrm>
          <a:custGeom>
            <a:avLst/>
            <a:gdLst/>
            <a:ahLst/>
            <a:cxnLst/>
            <a:rect l="l" t="t" r="r" b="b"/>
            <a:pathLst>
              <a:path w="12192000" h="938119" extrusionOk="0">
                <a:moveTo>
                  <a:pt x="2468204" y="0"/>
                </a:moveTo>
                <a:cubicBezTo>
                  <a:pt x="2337583" y="254857"/>
                  <a:pt x="2043740" y="426901"/>
                  <a:pt x="1714014" y="441802"/>
                </a:cubicBezTo>
                <a:cubicBezTo>
                  <a:pt x="1360440" y="457877"/>
                  <a:pt x="1026120" y="290350"/>
                  <a:pt x="874604" y="20048"/>
                </a:cubicBezTo>
                <a:cubicBezTo>
                  <a:pt x="816622" y="229209"/>
                  <a:pt x="622988" y="387976"/>
                  <a:pt x="387564" y="421753"/>
                </a:cubicBezTo>
                <a:cubicBezTo>
                  <a:pt x="259787" y="440086"/>
                  <a:pt x="147408" y="417712"/>
                  <a:pt x="63075" y="388135"/>
                </a:cubicBezTo>
                <a:lnTo>
                  <a:pt x="0" y="360460"/>
                </a:lnTo>
                <a:lnTo>
                  <a:pt x="0" y="938119"/>
                </a:lnTo>
                <a:lnTo>
                  <a:pt x="12192000" y="930214"/>
                </a:lnTo>
                <a:lnTo>
                  <a:pt x="12192000" y="370021"/>
                </a:lnTo>
                <a:lnTo>
                  <a:pt x="12108752" y="366720"/>
                </a:lnTo>
                <a:cubicBezTo>
                  <a:pt x="11840169" y="335954"/>
                  <a:pt x="11678912" y="180893"/>
                  <a:pt x="11658618" y="160663"/>
                </a:cubicBezTo>
                <a:cubicBezTo>
                  <a:pt x="11647459" y="179719"/>
                  <a:pt x="11482925" y="446769"/>
                  <a:pt x="11123443" y="481990"/>
                </a:cubicBezTo>
                <a:cubicBezTo>
                  <a:pt x="10849182" y="508903"/>
                  <a:pt x="10575579" y="389692"/>
                  <a:pt x="10436096" y="180712"/>
                </a:cubicBezTo>
                <a:cubicBezTo>
                  <a:pt x="10379537" y="232912"/>
                  <a:pt x="10137439" y="444872"/>
                  <a:pt x="9742733" y="471966"/>
                </a:cubicBezTo>
                <a:cubicBezTo>
                  <a:pt x="9195085" y="509806"/>
                  <a:pt x="8846653" y="160211"/>
                  <a:pt x="8818210" y="130499"/>
                </a:cubicBezTo>
                <a:cubicBezTo>
                  <a:pt x="8788563" y="167346"/>
                  <a:pt x="8558717" y="442434"/>
                  <a:pt x="8136988" y="471966"/>
                </a:cubicBezTo>
                <a:cubicBezTo>
                  <a:pt x="7788119" y="496350"/>
                  <a:pt x="7445812" y="343182"/>
                  <a:pt x="7261149" y="80286"/>
                </a:cubicBezTo>
                <a:cubicBezTo>
                  <a:pt x="7220343" y="126254"/>
                  <a:pt x="6978464" y="390505"/>
                  <a:pt x="6543389" y="431777"/>
                </a:cubicBezTo>
                <a:cubicBezTo>
                  <a:pt x="5977473" y="485603"/>
                  <a:pt x="5614272" y="111443"/>
                  <a:pt x="5594581" y="90401"/>
                </a:cubicBezTo>
                <a:cubicBezTo>
                  <a:pt x="5581890" y="110721"/>
                  <a:pt x="5371191" y="447401"/>
                  <a:pt x="4925502" y="481990"/>
                </a:cubicBezTo>
                <a:cubicBezTo>
                  <a:pt x="4573240" y="509355"/>
                  <a:pt x="4226229" y="336137"/>
                  <a:pt x="4073948" y="50213"/>
                </a:cubicBezTo>
                <a:cubicBezTo>
                  <a:pt x="3917716" y="290901"/>
                  <a:pt x="3613994" y="441314"/>
                  <a:pt x="3283219" y="441802"/>
                </a:cubicBezTo>
                <a:cubicBezTo>
                  <a:pt x="2933365" y="440989"/>
                  <a:pt x="2613156" y="267501"/>
                  <a:pt x="2468204" y="0"/>
                </a:cubicBezTo>
                <a:close/>
              </a:path>
            </a:pathLst>
          </a:custGeom>
          <a:solidFill>
            <a:srgbClr val="3097BE"/>
          </a:solidFill>
          <a:ln>
            <a:noFill/>
          </a:ln>
          <a:effectLst>
            <a:outerShdw blurRad="292100" dist="127000" dir="162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4"/>
          <p:cNvSpPr/>
          <p:nvPr/>
        </p:nvSpPr>
        <p:spPr>
          <a:xfrm flipH="1">
            <a:off x="23118" y="6411323"/>
            <a:ext cx="12192000" cy="497233"/>
          </a:xfrm>
          <a:custGeom>
            <a:avLst/>
            <a:gdLst/>
            <a:ahLst/>
            <a:cxnLst/>
            <a:rect l="l" t="t" r="r" b="b"/>
            <a:pathLst>
              <a:path w="12192000" h="938175" extrusionOk="0">
                <a:moveTo>
                  <a:pt x="2343281" y="0"/>
                </a:moveTo>
                <a:cubicBezTo>
                  <a:pt x="2475893" y="267501"/>
                  <a:pt x="2768841" y="440989"/>
                  <a:pt x="3088911" y="441802"/>
                </a:cubicBezTo>
                <a:cubicBezTo>
                  <a:pt x="3391526" y="441314"/>
                  <a:pt x="3669391" y="290901"/>
                  <a:pt x="3812322" y="50213"/>
                </a:cubicBezTo>
                <a:cubicBezTo>
                  <a:pt x="3951639" y="336137"/>
                  <a:pt x="4269108" y="509355"/>
                  <a:pt x="4591380" y="481990"/>
                </a:cubicBezTo>
                <a:cubicBezTo>
                  <a:pt x="4999126" y="447401"/>
                  <a:pt x="5191888" y="110721"/>
                  <a:pt x="5203498" y="90401"/>
                </a:cubicBezTo>
                <a:cubicBezTo>
                  <a:pt x="5221513" y="111443"/>
                  <a:pt x="5553794" y="485603"/>
                  <a:pt x="6071531" y="431777"/>
                </a:cubicBezTo>
                <a:cubicBezTo>
                  <a:pt x="6469567" y="390505"/>
                  <a:pt x="6690854" y="126254"/>
                  <a:pt x="6728186" y="80286"/>
                </a:cubicBezTo>
                <a:cubicBezTo>
                  <a:pt x="6897128" y="343182"/>
                  <a:pt x="7210293" y="496350"/>
                  <a:pt x="7529462" y="471966"/>
                </a:cubicBezTo>
                <a:cubicBezTo>
                  <a:pt x="7915288" y="442434"/>
                  <a:pt x="8125566" y="167346"/>
                  <a:pt x="8152689" y="130499"/>
                </a:cubicBezTo>
                <a:cubicBezTo>
                  <a:pt x="8178711" y="160211"/>
                  <a:pt x="8497480" y="509806"/>
                  <a:pt x="8998504" y="471966"/>
                </a:cubicBezTo>
                <a:cubicBezTo>
                  <a:pt x="9359608" y="444872"/>
                  <a:pt x="9581095" y="232912"/>
                  <a:pt x="9632839" y="180712"/>
                </a:cubicBezTo>
                <a:cubicBezTo>
                  <a:pt x="9760447" y="389692"/>
                  <a:pt x="10010758" y="508903"/>
                  <a:pt x="10261670" y="481990"/>
                </a:cubicBezTo>
                <a:cubicBezTo>
                  <a:pt x="10590548" y="446769"/>
                  <a:pt x="10741075" y="179719"/>
                  <a:pt x="10751284" y="160663"/>
                </a:cubicBezTo>
                <a:cubicBezTo>
                  <a:pt x="10772502" y="183783"/>
                  <a:pt x="10962162" y="383009"/>
                  <a:pt x="11274326" y="371540"/>
                </a:cubicBezTo>
                <a:cubicBezTo>
                  <a:pt x="11596999" y="359709"/>
                  <a:pt x="11769544" y="133299"/>
                  <a:pt x="11786358" y="110450"/>
                </a:cubicBezTo>
                <a:cubicBezTo>
                  <a:pt x="11877506" y="192687"/>
                  <a:pt x="11993684" y="248608"/>
                  <a:pt x="12120141" y="271114"/>
                </a:cubicBezTo>
                <a:lnTo>
                  <a:pt x="12192000" y="277176"/>
                </a:lnTo>
                <a:lnTo>
                  <a:pt x="12192000" y="929539"/>
                </a:lnTo>
                <a:lnTo>
                  <a:pt x="6193" y="938175"/>
                </a:lnTo>
                <a:cubicBezTo>
                  <a:pt x="6092" y="752255"/>
                  <a:pt x="101" y="497222"/>
                  <a:pt x="0" y="311302"/>
                </a:cubicBezTo>
                <a:cubicBezTo>
                  <a:pt x="28525" y="332254"/>
                  <a:pt x="205975" y="458419"/>
                  <a:pt x="439773" y="421753"/>
                </a:cubicBezTo>
                <a:cubicBezTo>
                  <a:pt x="655154" y="387976"/>
                  <a:pt x="832304" y="229209"/>
                  <a:pt x="885349" y="20048"/>
                </a:cubicBezTo>
                <a:cubicBezTo>
                  <a:pt x="1023966" y="290350"/>
                  <a:pt x="1329824" y="457877"/>
                  <a:pt x="1653298" y="441802"/>
                </a:cubicBezTo>
                <a:cubicBezTo>
                  <a:pt x="1954953" y="426901"/>
                  <a:pt x="2223780" y="254857"/>
                  <a:pt x="2343281" y="0"/>
                </a:cubicBezTo>
                <a:close/>
              </a:path>
            </a:pathLst>
          </a:custGeom>
          <a:solidFill>
            <a:srgbClr val="88D0EB"/>
          </a:solidFill>
          <a:ln>
            <a:noFill/>
          </a:ln>
          <a:effectLst>
            <a:outerShdw blurRad="292100" dist="127000" dir="162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14"/>
          <p:cNvSpPr txBox="1">
            <a:spLocks noGrp="1"/>
          </p:cNvSpPr>
          <p:nvPr>
            <p:ph type="title"/>
          </p:nvPr>
        </p:nvSpPr>
        <p:spPr>
          <a:xfrm>
            <a:off x="1544101" y="3045050"/>
            <a:ext cx="5467200" cy="2377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endParaRPr/>
          </a:p>
        </p:txBody>
      </p:sp>
      <p:sp>
        <p:nvSpPr>
          <p:cNvPr id="442" name="Google Shape;442;p14"/>
          <p:cNvSpPr txBox="1"/>
          <p:nvPr/>
        </p:nvSpPr>
        <p:spPr>
          <a:xfrm rot="5400000">
            <a:off x="-679350" y="5360300"/>
            <a:ext cx="1579800" cy="37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800">
              <a:solidFill>
                <a:schemeClr val="l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8697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8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5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2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3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9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3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68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2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00C89-1B3F-4C5D-AC5B-54D7FA6B3F8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AE996-69F7-470A-B214-8FF981AB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6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Seamless cartoon city background - Stock Illustration [30835592] - PIXT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60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图片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11886">
            <a:off x="9177599" y="3913779"/>
            <a:ext cx="3297382" cy="2476117"/>
          </a:xfrm>
          <a:prstGeom prst="rect">
            <a:avLst/>
          </a:prstGeom>
        </p:spPr>
      </p:pic>
      <p:pic>
        <p:nvPicPr>
          <p:cNvPr id="9" name="图片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9643" flipH="1">
            <a:off x="-309624" y="5254423"/>
            <a:ext cx="3159883" cy="177625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29156" y="205213"/>
            <a:ext cx="63177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rgbClr val="FF0000"/>
                </a:solidFill>
              </a:rPr>
              <a:t>HIỆU ỨNG CHUYỂN ĐỘNG</a:t>
            </a:r>
          </a:p>
        </p:txBody>
      </p:sp>
    </p:spTree>
    <p:extLst>
      <p:ext uri="{BB962C8B-B14F-4D97-AF65-F5344CB8AC3E}">
        <p14:creationId xmlns:p14="http://schemas.microsoft.com/office/powerpoint/2010/main" val="7777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Káº¿t quáº£ hÃ¬nh áº£nh cho áº£nh ngÃ´i nhÃ  vÃ  con ÄÆ°á»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113"/>
            <a:ext cx="12192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38" y="5888992"/>
            <a:ext cx="12430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70661" flipV="1">
            <a:off x="246750" y="3363025"/>
            <a:ext cx="9874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8234">
            <a:off x="10583865" y="-63909"/>
            <a:ext cx="1411287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41031" y="14128"/>
            <a:ext cx="63177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rgbClr val="FF0000"/>
                </a:solidFill>
              </a:rPr>
              <a:t>HIỆU ỨNG CHUYỂN ĐỘNG</a:t>
            </a:r>
          </a:p>
        </p:txBody>
      </p:sp>
    </p:spTree>
    <p:extLst>
      <p:ext uri="{BB962C8B-B14F-4D97-AF65-F5344CB8AC3E}">
        <p14:creationId xmlns:p14="http://schemas.microsoft.com/office/powerpoint/2010/main" val="235508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975" y="1744320"/>
            <a:ext cx="5084064" cy="3425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650" y="5610"/>
            <a:ext cx="1697941" cy="1310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7030A0">
                <a:tint val="45000"/>
                <a:satMod val="400000"/>
              </a:srgbClr>
            </a:duotone>
            <a:extLst/>
          </a:blip>
          <a:stretch>
            <a:fillRect/>
          </a:stretch>
        </p:blipFill>
        <p:spPr>
          <a:xfrm>
            <a:off x="0" y="5547360"/>
            <a:ext cx="1577380" cy="13106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70C0">
                <a:tint val="45000"/>
                <a:satMod val="400000"/>
              </a:srgbClr>
            </a:duotone>
            <a:extLst/>
          </a:blip>
          <a:stretch>
            <a:fillRect/>
          </a:stretch>
        </p:blipFill>
        <p:spPr>
          <a:xfrm rot="5400000" flipH="1">
            <a:off x="5455392" y="5614944"/>
            <a:ext cx="1200909" cy="17241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9900">
                <a:tint val="45000"/>
                <a:satMod val="400000"/>
              </a:srgbClr>
            </a:duotone>
            <a:extLst/>
          </a:blip>
          <a:stretch>
            <a:fillRect/>
          </a:stretch>
        </p:blipFill>
        <p:spPr>
          <a:xfrm>
            <a:off x="4833" y="2940940"/>
            <a:ext cx="1349208" cy="127603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0577" y="2940940"/>
            <a:ext cx="1578708" cy="1727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483571" y="31406"/>
            <a:ext cx="3613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Diagonal Down Right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8505796" y="42987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Diagonal Up Right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8516910" y="802931"/>
            <a:ext cx="3698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Down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516908" y="1156945"/>
            <a:ext cx="3727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Left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529610" y="1514133"/>
            <a:ext cx="37496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Right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8529608" y="1863383"/>
            <a:ext cx="32781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Up </a:t>
            </a:r>
          </a:p>
        </p:txBody>
      </p:sp>
      <p:sp>
        <p:nvSpPr>
          <p:cNvPr id="32783" name="Rectangle 1"/>
          <p:cNvSpPr>
            <a:spLocks noChangeArrowheads="1"/>
          </p:cNvSpPr>
          <p:nvPr/>
        </p:nvSpPr>
        <p:spPr bwMode="auto">
          <a:xfrm>
            <a:off x="0" y="-13323"/>
            <a:ext cx="3389376" cy="707886"/>
          </a:xfrm>
          <a:prstGeom prst="rect">
            <a:avLst/>
          </a:prstGeom>
          <a:solidFill>
            <a:srgbClr val="FFFF00"/>
          </a:solidFill>
          <a:ln w="57150">
            <a:solidFill>
              <a:srgbClr val="00B05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C00000">
                <a:tint val="45000"/>
                <a:satMod val="400000"/>
              </a:srgbClr>
            </a:duotone>
            <a:extLst/>
          </a:blip>
          <a:stretch>
            <a:fillRect/>
          </a:stretch>
        </p:blipFill>
        <p:spPr>
          <a:xfrm>
            <a:off x="950181" y="520226"/>
            <a:ext cx="1247613" cy="124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2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Barlow Condensed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</cp:revision>
  <dcterms:created xsi:type="dcterms:W3CDTF">2022-11-29T17:23:59Z</dcterms:created>
  <dcterms:modified xsi:type="dcterms:W3CDTF">2022-11-29T17:24:31Z</dcterms:modified>
</cp:coreProperties>
</file>